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9"/>
    <p:sldId id="257" r:id="rId20"/>
    <p:sldId id="258" r:id="rId21"/>
    <p:sldId id="259" r:id="rId22"/>
    <p:sldId id="260" r:id="rId23"/>
    <p:sldId id="261" r:id="rId24"/>
    <p:sldId id="262" r:id="rId25"/>
    <p:sldId id="263" r:id="rId26"/>
    <p:sldId id="264" r:id="rId27"/>
    <p:sldId id="265" r:id="rId28"/>
    <p:sldId id="266" r:id="rId29"/>
    <p:sldId id="267" r:id="rId30"/>
    <p:sldId id="268" r:id="rId31"/>
    <p:sldId id="269" r:id="rId32"/>
    <p:sldId id="270" r:id="rId33"/>
    <p:sldId id="271" r:id="rId34"/>
    <p:sldId id="272" r:id="rId35"/>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Droid Serif" charset="1" panose="02020600060500020200"/>
      <p:regular r:id="rId10"/>
    </p:embeddedFont>
    <p:embeddedFont>
      <p:font typeface="Droid Serif Bold" charset="1" panose="02020800060500020200"/>
      <p:regular r:id="rId11"/>
    </p:embeddedFont>
    <p:embeddedFont>
      <p:font typeface="Droid Serif Italics" charset="1" panose="02020600060500090200"/>
      <p:regular r:id="rId12"/>
    </p:embeddedFont>
    <p:embeddedFont>
      <p:font typeface="Droid Serif Bold Italics" charset="1" panose="02020800060500090200"/>
      <p:regular r:id="rId13"/>
    </p:embeddedFont>
    <p:embeddedFont>
      <p:font typeface="Cardo" charset="1" panose="02020600000000000000"/>
      <p:regular r:id="rId14"/>
    </p:embeddedFont>
    <p:embeddedFont>
      <p:font typeface="Cardo Bold" charset="1" panose="02020804080000020003"/>
      <p:regular r:id="rId15"/>
    </p:embeddedFont>
    <p:embeddedFont>
      <p:font typeface="Cardo Italics" charset="1" panose="02020600000000000000"/>
      <p:regular r:id="rId16"/>
    </p:embeddedFont>
    <p:embeddedFont>
      <p:font typeface="Bernoru" charset="1" panose="00000A00000000000000"/>
      <p:regular r:id="rId17"/>
    </p:embeddedFont>
    <p:embeddedFont>
      <p:font typeface="Gaegu Bold" charset="1" panose="0000000000000000000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slides/slide1.xml" Type="http://schemas.openxmlformats.org/officeDocument/2006/relationships/slide"/><Relationship Id="rId2" Target="presProps.xml" Type="http://schemas.openxmlformats.org/officeDocument/2006/relationships/presProps"/><Relationship Id="rId20" Target="slides/slide2.xml" Type="http://schemas.openxmlformats.org/officeDocument/2006/relationships/slide"/><Relationship Id="rId21" Target="slides/slide3.xml" Type="http://schemas.openxmlformats.org/officeDocument/2006/relationships/slide"/><Relationship Id="rId22" Target="slides/slide4.xml" Type="http://schemas.openxmlformats.org/officeDocument/2006/relationships/slide"/><Relationship Id="rId23" Target="slides/slide5.xml" Type="http://schemas.openxmlformats.org/officeDocument/2006/relationships/slide"/><Relationship Id="rId24" Target="slides/slide6.xml" Type="http://schemas.openxmlformats.org/officeDocument/2006/relationships/slide"/><Relationship Id="rId25" Target="slides/slide7.xml" Type="http://schemas.openxmlformats.org/officeDocument/2006/relationships/slide"/><Relationship Id="rId26" Target="slides/slide8.xml" Type="http://schemas.openxmlformats.org/officeDocument/2006/relationships/slide"/><Relationship Id="rId27" Target="slides/slide9.xml" Type="http://schemas.openxmlformats.org/officeDocument/2006/relationships/slide"/><Relationship Id="rId28" Target="slides/slide10.xml" Type="http://schemas.openxmlformats.org/officeDocument/2006/relationships/slide"/><Relationship Id="rId29" Target="slides/slide11.xml" Type="http://schemas.openxmlformats.org/officeDocument/2006/relationships/slide"/><Relationship Id="rId3" Target="viewProps.xml" Type="http://schemas.openxmlformats.org/officeDocument/2006/relationships/viewProps"/><Relationship Id="rId30" Target="slides/slide12.xml" Type="http://schemas.openxmlformats.org/officeDocument/2006/relationships/slide"/><Relationship Id="rId31" Target="slides/slide13.xml" Type="http://schemas.openxmlformats.org/officeDocument/2006/relationships/slide"/><Relationship Id="rId32" Target="slides/slide14.xml" Type="http://schemas.openxmlformats.org/officeDocument/2006/relationships/slide"/><Relationship Id="rId33" Target="slides/slide15.xml" Type="http://schemas.openxmlformats.org/officeDocument/2006/relationships/slide"/><Relationship Id="rId34" Target="slides/slide16.xml" Type="http://schemas.openxmlformats.org/officeDocument/2006/relationships/slide"/><Relationship Id="rId35" Target="slides/slide17.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png" Type="http://schemas.openxmlformats.org/officeDocument/2006/relationships/image"/><Relationship Id="rId17" Target="../media/image16.svg" Type="http://schemas.openxmlformats.org/officeDocument/2006/relationships/image"/><Relationship Id="rId18" Target="../media/image17.png" Type="http://schemas.openxmlformats.org/officeDocument/2006/relationships/image"/><Relationship Id="rId19" Target="../media/image18.svg" Type="http://schemas.openxmlformats.org/officeDocument/2006/relationships/image"/><Relationship Id="rId2" Target="../media/image1.png" Type="http://schemas.openxmlformats.org/officeDocument/2006/relationships/image"/><Relationship Id="rId20" Target="../media/image19.png" Type="http://schemas.openxmlformats.org/officeDocument/2006/relationships/image"/><Relationship Id="rId21" Target="../media/image20.sv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53.jpeg" Type="http://schemas.openxmlformats.org/officeDocument/2006/relationships/image"/><Relationship Id="rId2" Target="../media/image31.png" Type="http://schemas.openxmlformats.org/officeDocument/2006/relationships/image"/><Relationship Id="rId3" Target="../media/image32.svg" Type="http://schemas.openxmlformats.org/officeDocument/2006/relationships/image"/><Relationship Id="rId4" Target="../media/image39.png" Type="http://schemas.openxmlformats.org/officeDocument/2006/relationships/image"/><Relationship Id="rId5" Target="../media/image40.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54.jpeg" Type="http://schemas.openxmlformats.org/officeDocument/2006/relationships/image"/><Relationship Id="rId2" Target="../media/image31.png" Type="http://schemas.openxmlformats.org/officeDocument/2006/relationships/image"/><Relationship Id="rId3" Target="../media/image32.svg" Type="http://schemas.openxmlformats.org/officeDocument/2006/relationships/image"/><Relationship Id="rId4" Target="../media/image39.png" Type="http://schemas.openxmlformats.org/officeDocument/2006/relationships/image"/><Relationship Id="rId5" Target="../media/image40.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55.jpeg" Type="http://schemas.openxmlformats.org/officeDocument/2006/relationships/image"/><Relationship Id="rId2" Target="../media/image31.png" Type="http://schemas.openxmlformats.org/officeDocument/2006/relationships/image"/><Relationship Id="rId3" Target="../media/image32.svg" Type="http://schemas.openxmlformats.org/officeDocument/2006/relationships/image"/><Relationship Id="rId4" Target="../media/image39.png" Type="http://schemas.openxmlformats.org/officeDocument/2006/relationships/image"/><Relationship Id="rId5" Target="../media/image40.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56.jpeg" Type="http://schemas.openxmlformats.org/officeDocument/2006/relationships/image"/><Relationship Id="rId2" Target="../media/image31.png" Type="http://schemas.openxmlformats.org/officeDocument/2006/relationships/image"/><Relationship Id="rId3" Target="../media/image32.svg" Type="http://schemas.openxmlformats.org/officeDocument/2006/relationships/image"/><Relationship Id="rId4" Target="../media/image39.png" Type="http://schemas.openxmlformats.org/officeDocument/2006/relationships/image"/><Relationship Id="rId5" Target="../media/image40.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57.jpeg" Type="http://schemas.openxmlformats.org/officeDocument/2006/relationships/image"/><Relationship Id="rId2" Target="../media/image31.png" Type="http://schemas.openxmlformats.org/officeDocument/2006/relationships/image"/><Relationship Id="rId3" Target="../media/image32.svg" Type="http://schemas.openxmlformats.org/officeDocument/2006/relationships/image"/><Relationship Id="rId4" Target="../media/image39.png" Type="http://schemas.openxmlformats.org/officeDocument/2006/relationships/image"/><Relationship Id="rId5" Target="../media/image40.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5.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58.jpeg" Type="http://schemas.openxmlformats.org/officeDocument/2006/relationships/image"/><Relationship Id="rId2" Target="../media/image31.png" Type="http://schemas.openxmlformats.org/officeDocument/2006/relationships/image"/><Relationship Id="rId3" Target="../media/image32.svg" Type="http://schemas.openxmlformats.org/officeDocument/2006/relationships/image"/><Relationship Id="rId4" Target="../media/image39.png" Type="http://schemas.openxmlformats.org/officeDocument/2006/relationships/image"/><Relationship Id="rId5" Target="../media/image40.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6.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59.jpeg" Type="http://schemas.openxmlformats.org/officeDocument/2006/relationships/image"/><Relationship Id="rId2" Target="../media/image31.png" Type="http://schemas.openxmlformats.org/officeDocument/2006/relationships/image"/><Relationship Id="rId3" Target="../media/image32.svg" Type="http://schemas.openxmlformats.org/officeDocument/2006/relationships/image"/><Relationship Id="rId4" Target="../media/image39.png" Type="http://schemas.openxmlformats.org/officeDocument/2006/relationships/image"/><Relationship Id="rId5" Target="../media/image40.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7.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7.png" Type="http://schemas.openxmlformats.org/officeDocument/2006/relationships/image"/><Relationship Id="rId11" Target="../media/image8.svg" Type="http://schemas.openxmlformats.org/officeDocument/2006/relationships/image"/><Relationship Id="rId12" Target="../media/image9.png" Type="http://schemas.openxmlformats.org/officeDocument/2006/relationships/image"/><Relationship Id="rId13" Target="../media/image10.svg" Type="http://schemas.openxmlformats.org/officeDocument/2006/relationships/image"/><Relationship Id="rId14" Target="../media/image62.png" Type="http://schemas.openxmlformats.org/officeDocument/2006/relationships/image"/><Relationship Id="rId15" Target="../media/image63.svg" Type="http://schemas.openxmlformats.org/officeDocument/2006/relationships/image"/><Relationship Id="rId2" Target="../media/image60.png" Type="http://schemas.openxmlformats.org/officeDocument/2006/relationships/image"/><Relationship Id="rId3" Target="../media/image61.svg" Type="http://schemas.openxmlformats.org/officeDocument/2006/relationships/image"/><Relationship Id="rId4" Target="../media/image31.png" Type="http://schemas.openxmlformats.org/officeDocument/2006/relationships/image"/><Relationship Id="rId5" Target="../media/image32.svg" Type="http://schemas.openxmlformats.org/officeDocument/2006/relationships/image"/><Relationship Id="rId6" Target="../media/image37.png" Type="http://schemas.openxmlformats.org/officeDocument/2006/relationships/image"/><Relationship Id="rId7" Target="../media/image38.svg" Type="http://schemas.openxmlformats.org/officeDocument/2006/relationships/image"/><Relationship Id="rId8" Target="../media/image5.png" Type="http://schemas.openxmlformats.org/officeDocument/2006/relationships/image"/><Relationship Id="rId9" Target="../media/image6.sv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1.png" Type="http://schemas.openxmlformats.org/officeDocument/2006/relationships/image"/><Relationship Id="rId3" Target="../media/image22.svg" Type="http://schemas.openxmlformats.org/officeDocument/2006/relationships/image"/><Relationship Id="rId4" Target="../media/image23.png" Type="http://schemas.openxmlformats.org/officeDocument/2006/relationships/image"/><Relationship Id="rId5" Target="../media/image24.svg" Type="http://schemas.openxmlformats.org/officeDocument/2006/relationships/image"/><Relationship Id="rId6" Target="../media/image25.png" Type="http://schemas.openxmlformats.org/officeDocument/2006/relationships/image"/><Relationship Id="rId7" Target="../media/image26.sv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7.png" Type="http://schemas.openxmlformats.org/officeDocument/2006/relationships/image"/><Relationship Id="rId11" Target="../media/image8.svg" Type="http://schemas.openxmlformats.org/officeDocument/2006/relationships/image"/><Relationship Id="rId12" Target="../media/image9.png" Type="http://schemas.openxmlformats.org/officeDocument/2006/relationships/image"/><Relationship Id="rId13" Target="../media/image10.svg" Type="http://schemas.openxmlformats.org/officeDocument/2006/relationships/image"/><Relationship Id="rId14" Target="../media/image33.png" Type="http://schemas.openxmlformats.org/officeDocument/2006/relationships/image"/><Relationship Id="rId15" Target="../media/image34.svg" Type="http://schemas.openxmlformats.org/officeDocument/2006/relationships/image"/><Relationship Id="rId16" Target="../media/image35.png" Type="http://schemas.openxmlformats.org/officeDocument/2006/relationships/image"/><Relationship Id="rId17" Target="../media/image36.svg" Type="http://schemas.openxmlformats.org/officeDocument/2006/relationships/image"/><Relationship Id="rId2" Target="../media/image27.png" Type="http://schemas.openxmlformats.org/officeDocument/2006/relationships/image"/><Relationship Id="rId3" Target="../media/image28.svg" Type="http://schemas.openxmlformats.org/officeDocument/2006/relationships/image"/><Relationship Id="rId4" Target="../media/image29.png" Type="http://schemas.openxmlformats.org/officeDocument/2006/relationships/image"/><Relationship Id="rId5" Target="../media/image30.svg" Type="http://schemas.openxmlformats.org/officeDocument/2006/relationships/image"/><Relationship Id="rId6" Target="../media/image31.png" Type="http://schemas.openxmlformats.org/officeDocument/2006/relationships/image"/><Relationship Id="rId7" Target="../media/image32.svg" Type="http://schemas.openxmlformats.org/officeDocument/2006/relationships/image"/><Relationship Id="rId8" Target="../media/image5.png" Type="http://schemas.openxmlformats.org/officeDocument/2006/relationships/image"/><Relationship Id="rId9" Target="../media/image6.sv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1.png" Type="http://schemas.openxmlformats.org/officeDocument/2006/relationships/image"/><Relationship Id="rId3" Target="../media/image22.svg" Type="http://schemas.openxmlformats.org/officeDocument/2006/relationships/image"/><Relationship Id="rId4" Target="../media/image23.png" Type="http://schemas.openxmlformats.org/officeDocument/2006/relationships/image"/><Relationship Id="rId5" Target="../media/image24.sv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7.png" Type="http://schemas.openxmlformats.org/officeDocument/2006/relationships/image"/><Relationship Id="rId3" Target="../media/image38.svg" Type="http://schemas.openxmlformats.org/officeDocument/2006/relationships/image"/><Relationship Id="rId4" Target="../media/image39.png" Type="http://schemas.openxmlformats.org/officeDocument/2006/relationships/image"/><Relationship Id="rId5" Target="../media/image40.sv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45.jpeg" Type="http://schemas.openxmlformats.org/officeDocument/2006/relationships/image"/><Relationship Id="rId13" Target="../media/image35.png" Type="http://schemas.openxmlformats.org/officeDocument/2006/relationships/image"/><Relationship Id="rId14" Target="../media/image36.svg" Type="http://schemas.openxmlformats.org/officeDocument/2006/relationships/image"/><Relationship Id="rId15" Target="../media/image25.png" Type="http://schemas.openxmlformats.org/officeDocument/2006/relationships/image"/><Relationship Id="rId16" Target="../media/image26.svg" Type="http://schemas.openxmlformats.org/officeDocument/2006/relationships/image"/><Relationship Id="rId2" Target="../media/image41.png" Type="http://schemas.openxmlformats.org/officeDocument/2006/relationships/image"/><Relationship Id="rId3" Target="../media/image42.svg" Type="http://schemas.openxmlformats.org/officeDocument/2006/relationships/image"/><Relationship Id="rId4" Target="../media/image43.png" Type="http://schemas.openxmlformats.org/officeDocument/2006/relationships/image"/><Relationship Id="rId5" Target="../media/image4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46.jpeg" Type="http://schemas.openxmlformats.org/officeDocument/2006/relationships/image"/><Relationship Id="rId13" Target="../media/image35.png" Type="http://schemas.openxmlformats.org/officeDocument/2006/relationships/image"/><Relationship Id="rId14" Target="../media/image36.svg" Type="http://schemas.openxmlformats.org/officeDocument/2006/relationships/image"/><Relationship Id="rId15" Target="../media/image25.png" Type="http://schemas.openxmlformats.org/officeDocument/2006/relationships/image"/><Relationship Id="rId16" Target="../media/image26.svg" Type="http://schemas.openxmlformats.org/officeDocument/2006/relationships/image"/><Relationship Id="rId2" Target="../media/image41.png" Type="http://schemas.openxmlformats.org/officeDocument/2006/relationships/image"/><Relationship Id="rId3" Target="../media/image42.svg" Type="http://schemas.openxmlformats.org/officeDocument/2006/relationships/image"/><Relationship Id="rId4" Target="../media/image43.png" Type="http://schemas.openxmlformats.org/officeDocument/2006/relationships/image"/><Relationship Id="rId5" Target="../media/image4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47.jpeg" Type="http://schemas.openxmlformats.org/officeDocument/2006/relationships/image"/><Relationship Id="rId13" Target="../media/image48.png" Type="http://schemas.openxmlformats.org/officeDocument/2006/relationships/image"/><Relationship Id="rId14" Target="../media/image49.svg" Type="http://schemas.openxmlformats.org/officeDocument/2006/relationships/image"/><Relationship Id="rId15" Target="../media/image50.png" Type="http://schemas.openxmlformats.org/officeDocument/2006/relationships/image"/><Relationship Id="rId16" Target="../media/image51.svg" Type="http://schemas.openxmlformats.org/officeDocument/2006/relationships/image"/><Relationship Id="rId2" Target="../media/image31.png" Type="http://schemas.openxmlformats.org/officeDocument/2006/relationships/image"/><Relationship Id="rId3" Target="../media/image32.svg" Type="http://schemas.openxmlformats.org/officeDocument/2006/relationships/image"/><Relationship Id="rId4" Target="../media/image39.png" Type="http://schemas.openxmlformats.org/officeDocument/2006/relationships/image"/><Relationship Id="rId5" Target="../media/image40.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52.jpeg" Type="http://schemas.openxmlformats.org/officeDocument/2006/relationships/image"/><Relationship Id="rId2" Target="../media/image31.png" Type="http://schemas.openxmlformats.org/officeDocument/2006/relationships/image"/><Relationship Id="rId3" Target="../media/image32.svg" Type="http://schemas.openxmlformats.org/officeDocument/2006/relationships/image"/><Relationship Id="rId4" Target="../media/image39.png" Type="http://schemas.openxmlformats.org/officeDocument/2006/relationships/image"/><Relationship Id="rId5" Target="../media/image40.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FFAED"/>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5891828" y="-842723"/>
            <a:ext cx="4418353" cy="5192509"/>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true" rot="-5400000">
            <a:off x="-2094260" y="6350221"/>
            <a:ext cx="6319453" cy="6319453"/>
          </a:xfrm>
          <a:prstGeom prst="rect">
            <a:avLst/>
          </a:prstGeom>
        </p:spPr>
      </p:pic>
      <p:grpSp>
        <p:nvGrpSpPr>
          <p:cNvPr name="Group 4" id="4"/>
          <p:cNvGrpSpPr/>
          <p:nvPr/>
        </p:nvGrpSpPr>
        <p:grpSpPr>
          <a:xfrm rot="0">
            <a:off x="3270560" y="1753532"/>
            <a:ext cx="11530906" cy="7563256"/>
            <a:chOff x="0" y="0"/>
            <a:chExt cx="17327581" cy="11365362"/>
          </a:xfrm>
        </p:grpSpPr>
        <p:sp>
          <p:nvSpPr>
            <p:cNvPr name="Freeform 5" id="5"/>
            <p:cNvSpPr/>
            <p:nvPr/>
          </p:nvSpPr>
          <p:spPr>
            <a:xfrm>
              <a:off x="31750" y="31750"/>
              <a:ext cx="17264081" cy="11301862"/>
            </a:xfrm>
            <a:custGeom>
              <a:avLst/>
              <a:gdLst/>
              <a:ahLst/>
              <a:cxnLst/>
              <a:rect r="r" b="b" t="t" l="l"/>
              <a:pathLst>
                <a:path h="11301862" w="17264081">
                  <a:moveTo>
                    <a:pt x="17171372" y="11301862"/>
                  </a:moveTo>
                  <a:lnTo>
                    <a:pt x="92710" y="11301862"/>
                  </a:lnTo>
                  <a:cubicBezTo>
                    <a:pt x="41910" y="11301862"/>
                    <a:pt x="0" y="11259952"/>
                    <a:pt x="0" y="11209152"/>
                  </a:cubicBezTo>
                  <a:lnTo>
                    <a:pt x="0" y="92710"/>
                  </a:lnTo>
                  <a:cubicBezTo>
                    <a:pt x="0" y="41910"/>
                    <a:pt x="41910" y="0"/>
                    <a:pt x="92710" y="0"/>
                  </a:cubicBezTo>
                  <a:lnTo>
                    <a:pt x="17170101" y="0"/>
                  </a:lnTo>
                  <a:cubicBezTo>
                    <a:pt x="17220901" y="0"/>
                    <a:pt x="17262811" y="41910"/>
                    <a:pt x="17262811" y="92710"/>
                  </a:cubicBezTo>
                  <a:lnTo>
                    <a:pt x="17262811" y="11207883"/>
                  </a:lnTo>
                  <a:cubicBezTo>
                    <a:pt x="17264081" y="11259952"/>
                    <a:pt x="17222172" y="11301862"/>
                    <a:pt x="17171372" y="11301862"/>
                  </a:cubicBezTo>
                  <a:close/>
                </a:path>
              </a:pathLst>
            </a:custGeom>
            <a:solidFill>
              <a:srgbClr val="FFFFFF"/>
            </a:solidFill>
          </p:spPr>
        </p:sp>
        <p:sp>
          <p:nvSpPr>
            <p:cNvPr name="Freeform 6" id="6"/>
            <p:cNvSpPr/>
            <p:nvPr/>
          </p:nvSpPr>
          <p:spPr>
            <a:xfrm>
              <a:off x="0" y="0"/>
              <a:ext cx="17327581" cy="11365362"/>
            </a:xfrm>
            <a:custGeom>
              <a:avLst/>
              <a:gdLst/>
              <a:ahLst/>
              <a:cxnLst/>
              <a:rect r="r" b="b" t="t" l="l"/>
              <a:pathLst>
                <a:path h="11365362" w="17327581">
                  <a:moveTo>
                    <a:pt x="17203122" y="59690"/>
                  </a:moveTo>
                  <a:cubicBezTo>
                    <a:pt x="17238681" y="59690"/>
                    <a:pt x="17267892" y="88900"/>
                    <a:pt x="17267892" y="124460"/>
                  </a:cubicBezTo>
                  <a:lnTo>
                    <a:pt x="17267892" y="11240902"/>
                  </a:lnTo>
                  <a:cubicBezTo>
                    <a:pt x="17267892" y="11276462"/>
                    <a:pt x="17238681" y="11305673"/>
                    <a:pt x="17203122" y="11305673"/>
                  </a:cubicBezTo>
                  <a:lnTo>
                    <a:pt x="124460" y="11305673"/>
                  </a:lnTo>
                  <a:cubicBezTo>
                    <a:pt x="88900" y="11305673"/>
                    <a:pt x="59690" y="11276462"/>
                    <a:pt x="59690" y="11240902"/>
                  </a:cubicBezTo>
                  <a:lnTo>
                    <a:pt x="59690" y="124460"/>
                  </a:lnTo>
                  <a:cubicBezTo>
                    <a:pt x="59690" y="88900"/>
                    <a:pt x="88900" y="59690"/>
                    <a:pt x="124460" y="59690"/>
                  </a:cubicBezTo>
                  <a:lnTo>
                    <a:pt x="17203122" y="59690"/>
                  </a:lnTo>
                  <a:moveTo>
                    <a:pt x="17203122" y="0"/>
                  </a:moveTo>
                  <a:lnTo>
                    <a:pt x="124460" y="0"/>
                  </a:lnTo>
                  <a:cubicBezTo>
                    <a:pt x="55880" y="0"/>
                    <a:pt x="0" y="55880"/>
                    <a:pt x="0" y="124460"/>
                  </a:cubicBezTo>
                  <a:lnTo>
                    <a:pt x="0" y="11240902"/>
                  </a:lnTo>
                  <a:cubicBezTo>
                    <a:pt x="0" y="11309483"/>
                    <a:pt x="55880" y="11365362"/>
                    <a:pt x="124460" y="11365362"/>
                  </a:cubicBezTo>
                  <a:lnTo>
                    <a:pt x="17203122" y="11365362"/>
                  </a:lnTo>
                  <a:cubicBezTo>
                    <a:pt x="17271701" y="11365362"/>
                    <a:pt x="17327581" y="11309483"/>
                    <a:pt x="17327581" y="11240902"/>
                  </a:cubicBezTo>
                  <a:lnTo>
                    <a:pt x="17327581" y="124460"/>
                  </a:lnTo>
                  <a:cubicBezTo>
                    <a:pt x="17327581" y="55880"/>
                    <a:pt x="17271701" y="0"/>
                    <a:pt x="17203122" y="0"/>
                  </a:cubicBezTo>
                  <a:close/>
                </a:path>
              </a:pathLst>
            </a:custGeom>
            <a:solidFill>
              <a:srgbClr val="191919"/>
            </a:solidFill>
          </p:spPr>
        </p:sp>
      </p:grpSp>
      <p:grpSp>
        <p:nvGrpSpPr>
          <p:cNvPr name="Group 7" id="7"/>
          <p:cNvGrpSpPr/>
          <p:nvPr/>
        </p:nvGrpSpPr>
        <p:grpSpPr>
          <a:xfrm rot="0">
            <a:off x="3270560" y="970213"/>
            <a:ext cx="11530906" cy="1041805"/>
            <a:chOff x="0" y="0"/>
            <a:chExt cx="17327581" cy="1565529"/>
          </a:xfrm>
        </p:grpSpPr>
        <p:sp>
          <p:nvSpPr>
            <p:cNvPr name="Freeform 8" id="8"/>
            <p:cNvSpPr/>
            <p:nvPr/>
          </p:nvSpPr>
          <p:spPr>
            <a:xfrm>
              <a:off x="31750" y="31750"/>
              <a:ext cx="17264081" cy="1502029"/>
            </a:xfrm>
            <a:custGeom>
              <a:avLst/>
              <a:gdLst/>
              <a:ahLst/>
              <a:cxnLst/>
              <a:rect r="r" b="b" t="t" l="l"/>
              <a:pathLst>
                <a:path h="1502029" w="17264081">
                  <a:moveTo>
                    <a:pt x="17171372" y="1502029"/>
                  </a:moveTo>
                  <a:lnTo>
                    <a:pt x="92710" y="1502029"/>
                  </a:lnTo>
                  <a:cubicBezTo>
                    <a:pt x="41910" y="1502029"/>
                    <a:pt x="0" y="1460119"/>
                    <a:pt x="0" y="1409319"/>
                  </a:cubicBezTo>
                  <a:lnTo>
                    <a:pt x="0" y="92710"/>
                  </a:lnTo>
                  <a:cubicBezTo>
                    <a:pt x="0" y="41910"/>
                    <a:pt x="41910" y="0"/>
                    <a:pt x="92710" y="0"/>
                  </a:cubicBezTo>
                  <a:lnTo>
                    <a:pt x="17170101" y="0"/>
                  </a:lnTo>
                  <a:cubicBezTo>
                    <a:pt x="17220901" y="0"/>
                    <a:pt x="17262811" y="41910"/>
                    <a:pt x="17262811" y="92710"/>
                  </a:cubicBezTo>
                  <a:lnTo>
                    <a:pt x="17262811" y="1408049"/>
                  </a:lnTo>
                  <a:cubicBezTo>
                    <a:pt x="17264081" y="1460119"/>
                    <a:pt x="17222172" y="1502029"/>
                    <a:pt x="17171372" y="1502029"/>
                  </a:cubicBezTo>
                  <a:close/>
                </a:path>
              </a:pathLst>
            </a:custGeom>
            <a:solidFill>
              <a:srgbClr val="DAFAB0"/>
            </a:solidFill>
          </p:spPr>
        </p:sp>
        <p:sp>
          <p:nvSpPr>
            <p:cNvPr name="Freeform 9" id="9"/>
            <p:cNvSpPr/>
            <p:nvPr/>
          </p:nvSpPr>
          <p:spPr>
            <a:xfrm>
              <a:off x="0" y="0"/>
              <a:ext cx="17327581" cy="1565529"/>
            </a:xfrm>
            <a:custGeom>
              <a:avLst/>
              <a:gdLst/>
              <a:ahLst/>
              <a:cxnLst/>
              <a:rect r="r" b="b" t="t" l="l"/>
              <a:pathLst>
                <a:path h="1565529" w="17327581">
                  <a:moveTo>
                    <a:pt x="17203122" y="59690"/>
                  </a:moveTo>
                  <a:cubicBezTo>
                    <a:pt x="17238681" y="59690"/>
                    <a:pt x="17267892" y="88900"/>
                    <a:pt x="17267892" y="124460"/>
                  </a:cubicBezTo>
                  <a:lnTo>
                    <a:pt x="17267892" y="1441069"/>
                  </a:lnTo>
                  <a:cubicBezTo>
                    <a:pt x="17267892" y="1476629"/>
                    <a:pt x="17238681" y="1505839"/>
                    <a:pt x="17203122" y="1505839"/>
                  </a:cubicBezTo>
                  <a:lnTo>
                    <a:pt x="124460" y="1505839"/>
                  </a:lnTo>
                  <a:cubicBezTo>
                    <a:pt x="88900" y="1505839"/>
                    <a:pt x="59690" y="1476629"/>
                    <a:pt x="59690" y="1441069"/>
                  </a:cubicBezTo>
                  <a:lnTo>
                    <a:pt x="59690" y="124460"/>
                  </a:lnTo>
                  <a:cubicBezTo>
                    <a:pt x="59690" y="88900"/>
                    <a:pt x="88900" y="59690"/>
                    <a:pt x="124460" y="59690"/>
                  </a:cubicBezTo>
                  <a:lnTo>
                    <a:pt x="17203122" y="59690"/>
                  </a:lnTo>
                  <a:moveTo>
                    <a:pt x="17203122" y="0"/>
                  </a:moveTo>
                  <a:lnTo>
                    <a:pt x="124460" y="0"/>
                  </a:lnTo>
                  <a:cubicBezTo>
                    <a:pt x="55880" y="0"/>
                    <a:pt x="0" y="55880"/>
                    <a:pt x="0" y="124460"/>
                  </a:cubicBezTo>
                  <a:lnTo>
                    <a:pt x="0" y="1441069"/>
                  </a:lnTo>
                  <a:cubicBezTo>
                    <a:pt x="0" y="1509649"/>
                    <a:pt x="55880" y="1565529"/>
                    <a:pt x="124460" y="1565529"/>
                  </a:cubicBezTo>
                  <a:lnTo>
                    <a:pt x="17203122" y="1565529"/>
                  </a:lnTo>
                  <a:cubicBezTo>
                    <a:pt x="17271701" y="1565529"/>
                    <a:pt x="17327581" y="1509649"/>
                    <a:pt x="17327581" y="1441069"/>
                  </a:cubicBezTo>
                  <a:lnTo>
                    <a:pt x="17327581" y="124460"/>
                  </a:lnTo>
                  <a:cubicBezTo>
                    <a:pt x="17327581" y="55880"/>
                    <a:pt x="17271701" y="0"/>
                    <a:pt x="17203122" y="0"/>
                  </a:cubicBezTo>
                  <a:close/>
                </a:path>
              </a:pathLst>
            </a:custGeom>
            <a:solidFill>
              <a:srgbClr val="191919"/>
            </a:solidFill>
          </p:spPr>
        </p:sp>
      </p:grpSp>
      <p:grpSp>
        <p:nvGrpSpPr>
          <p:cNvPr name="Group 10" id="10"/>
          <p:cNvGrpSpPr/>
          <p:nvPr/>
        </p:nvGrpSpPr>
        <p:grpSpPr>
          <a:xfrm rot="0">
            <a:off x="5584183" y="7135918"/>
            <a:ext cx="6903660" cy="1226008"/>
            <a:chOff x="0" y="0"/>
            <a:chExt cx="3100535" cy="550618"/>
          </a:xfrm>
        </p:grpSpPr>
        <p:sp>
          <p:nvSpPr>
            <p:cNvPr name="Freeform 11" id="11"/>
            <p:cNvSpPr/>
            <p:nvPr/>
          </p:nvSpPr>
          <p:spPr>
            <a:xfrm>
              <a:off x="92710" y="106680"/>
              <a:ext cx="2996396" cy="431238"/>
            </a:xfrm>
            <a:custGeom>
              <a:avLst/>
              <a:gdLst/>
              <a:ahLst/>
              <a:cxnLst/>
              <a:rect r="r" b="b" t="t" l="l"/>
              <a:pathLst>
                <a:path h="431238" w="2996396">
                  <a:moveTo>
                    <a:pt x="2969725" y="242008"/>
                  </a:moveTo>
                  <a:cubicBezTo>
                    <a:pt x="2969725" y="329638"/>
                    <a:pt x="2893525" y="400758"/>
                    <a:pt x="2812245" y="400758"/>
                  </a:cubicBezTo>
                  <a:lnTo>
                    <a:pt x="66040" y="400758"/>
                  </a:lnTo>
                  <a:cubicBezTo>
                    <a:pt x="43180" y="400758"/>
                    <a:pt x="20320" y="395678"/>
                    <a:pt x="0" y="386788"/>
                  </a:cubicBezTo>
                  <a:cubicBezTo>
                    <a:pt x="26670" y="414728"/>
                    <a:pt x="63500" y="431238"/>
                    <a:pt x="113225" y="431238"/>
                  </a:cubicBezTo>
                  <a:lnTo>
                    <a:pt x="2850345" y="431238"/>
                  </a:lnTo>
                  <a:cubicBezTo>
                    <a:pt x="2930355" y="431238"/>
                    <a:pt x="2996395" y="365198"/>
                    <a:pt x="2996395" y="285188"/>
                  </a:cubicBezTo>
                  <a:lnTo>
                    <a:pt x="2996395" y="95250"/>
                  </a:lnTo>
                  <a:cubicBezTo>
                    <a:pt x="2996395" y="58420"/>
                    <a:pt x="2982425" y="25400"/>
                    <a:pt x="2960835" y="0"/>
                  </a:cubicBezTo>
                  <a:cubicBezTo>
                    <a:pt x="2967185" y="16510"/>
                    <a:pt x="2969725" y="34290"/>
                    <a:pt x="2969725" y="52070"/>
                  </a:cubicBezTo>
                  <a:lnTo>
                    <a:pt x="2969725" y="242008"/>
                  </a:lnTo>
                  <a:lnTo>
                    <a:pt x="2969725" y="242008"/>
                  </a:lnTo>
                  <a:close/>
                </a:path>
              </a:pathLst>
            </a:custGeom>
            <a:solidFill>
              <a:srgbClr val="191919"/>
            </a:solidFill>
          </p:spPr>
        </p:sp>
        <p:sp>
          <p:nvSpPr>
            <p:cNvPr name="Freeform 12" id="12"/>
            <p:cNvSpPr/>
            <p:nvPr/>
          </p:nvSpPr>
          <p:spPr>
            <a:xfrm>
              <a:off x="12700" y="12700"/>
              <a:ext cx="3035765" cy="482038"/>
            </a:xfrm>
            <a:custGeom>
              <a:avLst/>
              <a:gdLst/>
              <a:ahLst/>
              <a:cxnLst/>
              <a:rect r="r" b="b" t="t" l="l"/>
              <a:pathLst>
                <a:path h="482038" w="3035765">
                  <a:moveTo>
                    <a:pt x="146050" y="482038"/>
                  </a:moveTo>
                  <a:lnTo>
                    <a:pt x="2889715" y="482038"/>
                  </a:lnTo>
                  <a:cubicBezTo>
                    <a:pt x="2969726" y="482038"/>
                    <a:pt x="3035765" y="415998"/>
                    <a:pt x="3035765" y="335988"/>
                  </a:cubicBezTo>
                  <a:lnTo>
                    <a:pt x="3035765" y="146050"/>
                  </a:lnTo>
                  <a:cubicBezTo>
                    <a:pt x="3035765" y="66040"/>
                    <a:pt x="2969726" y="0"/>
                    <a:pt x="2889715" y="0"/>
                  </a:cubicBezTo>
                  <a:lnTo>
                    <a:pt x="146050" y="0"/>
                  </a:lnTo>
                  <a:cubicBezTo>
                    <a:pt x="66040" y="0"/>
                    <a:pt x="0" y="66040"/>
                    <a:pt x="0" y="146050"/>
                  </a:cubicBezTo>
                  <a:lnTo>
                    <a:pt x="0" y="335988"/>
                  </a:lnTo>
                  <a:cubicBezTo>
                    <a:pt x="0" y="417268"/>
                    <a:pt x="66040" y="482038"/>
                    <a:pt x="146050" y="482038"/>
                  </a:cubicBezTo>
                  <a:close/>
                </a:path>
              </a:pathLst>
            </a:custGeom>
            <a:solidFill>
              <a:srgbClr val="FFB4DA"/>
            </a:solidFill>
          </p:spPr>
        </p:sp>
        <p:sp>
          <p:nvSpPr>
            <p:cNvPr name="Freeform 13" id="13"/>
            <p:cNvSpPr/>
            <p:nvPr/>
          </p:nvSpPr>
          <p:spPr>
            <a:xfrm>
              <a:off x="0" y="0"/>
              <a:ext cx="3100536" cy="550618"/>
            </a:xfrm>
            <a:custGeom>
              <a:avLst/>
              <a:gdLst/>
              <a:ahLst/>
              <a:cxnLst/>
              <a:rect r="r" b="b" t="t" l="l"/>
              <a:pathLst>
                <a:path h="550618" w="3100536">
                  <a:moveTo>
                    <a:pt x="3037036" y="74930"/>
                  </a:moveTo>
                  <a:cubicBezTo>
                    <a:pt x="3009096" y="30480"/>
                    <a:pt x="2959565" y="0"/>
                    <a:pt x="2902415" y="0"/>
                  </a:cubicBezTo>
                  <a:lnTo>
                    <a:pt x="158750" y="0"/>
                  </a:lnTo>
                  <a:cubicBezTo>
                    <a:pt x="71120" y="0"/>
                    <a:pt x="0" y="71120"/>
                    <a:pt x="0" y="158750"/>
                  </a:cubicBezTo>
                  <a:lnTo>
                    <a:pt x="0" y="348688"/>
                  </a:lnTo>
                  <a:cubicBezTo>
                    <a:pt x="0" y="400758"/>
                    <a:pt x="25400" y="446478"/>
                    <a:pt x="63500" y="475688"/>
                  </a:cubicBezTo>
                  <a:cubicBezTo>
                    <a:pt x="91440" y="520138"/>
                    <a:pt x="140970" y="550618"/>
                    <a:pt x="208623" y="550618"/>
                  </a:cubicBezTo>
                  <a:lnTo>
                    <a:pt x="2941786" y="550618"/>
                  </a:lnTo>
                  <a:cubicBezTo>
                    <a:pt x="3029415" y="550618"/>
                    <a:pt x="3100536" y="479498"/>
                    <a:pt x="3100536" y="391868"/>
                  </a:cubicBezTo>
                  <a:lnTo>
                    <a:pt x="3100536" y="201930"/>
                  </a:lnTo>
                  <a:cubicBezTo>
                    <a:pt x="3100535" y="149860"/>
                    <a:pt x="3075135" y="104140"/>
                    <a:pt x="3037036" y="74930"/>
                  </a:cubicBezTo>
                  <a:close/>
                  <a:moveTo>
                    <a:pt x="12700" y="348688"/>
                  </a:moveTo>
                  <a:lnTo>
                    <a:pt x="12700" y="158750"/>
                  </a:lnTo>
                  <a:cubicBezTo>
                    <a:pt x="12700" y="78740"/>
                    <a:pt x="78740" y="12700"/>
                    <a:pt x="158750" y="12700"/>
                  </a:cubicBezTo>
                  <a:lnTo>
                    <a:pt x="2902415" y="12700"/>
                  </a:lnTo>
                  <a:cubicBezTo>
                    <a:pt x="2982426" y="12700"/>
                    <a:pt x="3048465" y="78740"/>
                    <a:pt x="3048465" y="158750"/>
                  </a:cubicBezTo>
                  <a:lnTo>
                    <a:pt x="3048465" y="348688"/>
                  </a:lnTo>
                  <a:cubicBezTo>
                    <a:pt x="3048465" y="428698"/>
                    <a:pt x="2982426" y="494738"/>
                    <a:pt x="2902415" y="494738"/>
                  </a:cubicBezTo>
                  <a:lnTo>
                    <a:pt x="158750" y="494738"/>
                  </a:lnTo>
                  <a:cubicBezTo>
                    <a:pt x="78740" y="494738"/>
                    <a:pt x="12700" y="429968"/>
                    <a:pt x="12700" y="348688"/>
                  </a:cubicBezTo>
                  <a:close/>
                  <a:moveTo>
                    <a:pt x="3089105" y="391868"/>
                  </a:moveTo>
                  <a:cubicBezTo>
                    <a:pt x="3089105" y="471878"/>
                    <a:pt x="3021795" y="537918"/>
                    <a:pt x="2941786" y="537918"/>
                  </a:cubicBezTo>
                  <a:lnTo>
                    <a:pt x="208623" y="537918"/>
                  </a:lnTo>
                  <a:cubicBezTo>
                    <a:pt x="157480" y="537918"/>
                    <a:pt x="120650" y="521408"/>
                    <a:pt x="93980" y="493468"/>
                  </a:cubicBezTo>
                  <a:cubicBezTo>
                    <a:pt x="114300" y="502358"/>
                    <a:pt x="135890" y="507438"/>
                    <a:pt x="160020" y="507438"/>
                  </a:cubicBezTo>
                  <a:lnTo>
                    <a:pt x="2903686" y="507438"/>
                  </a:lnTo>
                  <a:cubicBezTo>
                    <a:pt x="2991315" y="507438"/>
                    <a:pt x="3062436" y="436318"/>
                    <a:pt x="3062436" y="348688"/>
                  </a:cubicBezTo>
                  <a:lnTo>
                    <a:pt x="3062436" y="158750"/>
                  </a:lnTo>
                  <a:cubicBezTo>
                    <a:pt x="3062436" y="140970"/>
                    <a:pt x="3058626" y="123190"/>
                    <a:pt x="3053546" y="106680"/>
                  </a:cubicBezTo>
                  <a:cubicBezTo>
                    <a:pt x="3075136" y="132080"/>
                    <a:pt x="3089106" y="165100"/>
                    <a:pt x="3089106" y="201930"/>
                  </a:cubicBezTo>
                  <a:lnTo>
                    <a:pt x="3089106" y="391868"/>
                  </a:lnTo>
                  <a:cubicBezTo>
                    <a:pt x="3089105" y="391868"/>
                    <a:pt x="3089105" y="391868"/>
                    <a:pt x="3089105" y="391868"/>
                  </a:cubicBezTo>
                  <a:close/>
                </a:path>
              </a:pathLst>
            </a:custGeom>
            <a:solidFill>
              <a:srgbClr val="191919"/>
            </a:solidFill>
          </p:spPr>
        </p:sp>
      </p:grpSp>
      <p:pic>
        <p:nvPicPr>
          <p:cNvPr name="Picture 14" id="14"/>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3703843" y="1291412"/>
            <a:ext cx="405873" cy="405873"/>
          </a:xfrm>
          <a:prstGeom prst="rect">
            <a:avLst/>
          </a:prstGeom>
        </p:spPr>
      </p:pic>
      <p:pic>
        <p:nvPicPr>
          <p:cNvPr name="Picture 15" id="15"/>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4376494" y="1291412"/>
            <a:ext cx="405873" cy="405873"/>
          </a:xfrm>
          <a:prstGeom prst="rect">
            <a:avLst/>
          </a:prstGeom>
        </p:spPr>
      </p:pic>
      <p:pic>
        <p:nvPicPr>
          <p:cNvPr name="Picture 16" id="16"/>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5049144" y="1291412"/>
            <a:ext cx="405873" cy="405873"/>
          </a:xfrm>
          <a:prstGeom prst="rect">
            <a:avLst/>
          </a:prstGeom>
        </p:spPr>
      </p:pic>
      <p:pic>
        <p:nvPicPr>
          <p:cNvPr name="Picture 17" id="17"/>
          <p:cNvPicPr>
            <a:picLocks noChangeAspect="true"/>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0" t="0" r="0" b="0"/>
          <a:stretch>
            <a:fillRect/>
          </a:stretch>
        </p:blipFill>
        <p:spPr>
          <a:xfrm flipH="false" flipV="false" rot="0">
            <a:off x="1372858" y="6540700"/>
            <a:ext cx="1458218" cy="1190436"/>
          </a:xfrm>
          <a:prstGeom prst="rect">
            <a:avLst/>
          </a:prstGeom>
        </p:spPr>
      </p:pic>
      <p:pic>
        <p:nvPicPr>
          <p:cNvPr name="Picture 18" id="18"/>
          <p:cNvPicPr>
            <a:picLocks noChangeAspect="true"/>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l="0" t="0" r="0" b="0"/>
          <a:stretch>
            <a:fillRect/>
          </a:stretch>
        </p:blipFill>
        <p:spPr>
          <a:xfrm flipH="true" flipV="false" rot="0">
            <a:off x="13527108" y="7069777"/>
            <a:ext cx="2260520" cy="1104829"/>
          </a:xfrm>
          <a:prstGeom prst="rect">
            <a:avLst/>
          </a:prstGeom>
        </p:spPr>
      </p:pic>
      <p:pic>
        <p:nvPicPr>
          <p:cNvPr name="Picture 19" id="19"/>
          <p:cNvPicPr>
            <a:picLocks noChangeAspect="true"/>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l="0" t="0" r="0" b="0"/>
          <a:stretch>
            <a:fillRect/>
          </a:stretch>
        </p:blipFill>
        <p:spPr>
          <a:xfrm flipH="false" flipV="false" rot="0">
            <a:off x="13994845" y="3522044"/>
            <a:ext cx="3361196" cy="1373889"/>
          </a:xfrm>
          <a:prstGeom prst="rect">
            <a:avLst/>
          </a:prstGeom>
        </p:spPr>
      </p:pic>
      <p:pic>
        <p:nvPicPr>
          <p:cNvPr name="Picture 20" id="20"/>
          <p:cNvPicPr>
            <a:picLocks noChangeAspect="true"/>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0" t="0" r="0" b="0"/>
          <a:stretch>
            <a:fillRect/>
          </a:stretch>
        </p:blipFill>
        <p:spPr>
          <a:xfrm flipH="true" flipV="false" rot="0">
            <a:off x="631167" y="2757440"/>
            <a:ext cx="3096784" cy="1052906"/>
          </a:xfrm>
          <a:prstGeom prst="rect">
            <a:avLst/>
          </a:prstGeom>
        </p:spPr>
      </p:pic>
      <p:pic>
        <p:nvPicPr>
          <p:cNvPr name="Picture 21" id="21"/>
          <p:cNvPicPr>
            <a:picLocks noChangeAspect="true"/>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l="0" t="0" r="0" b="0"/>
          <a:stretch>
            <a:fillRect/>
          </a:stretch>
        </p:blipFill>
        <p:spPr>
          <a:xfrm flipH="false" flipV="false" rot="0">
            <a:off x="2866662" y="6875483"/>
            <a:ext cx="1040118" cy="1150891"/>
          </a:xfrm>
          <a:prstGeom prst="rect">
            <a:avLst/>
          </a:prstGeom>
        </p:spPr>
      </p:pic>
      <p:sp>
        <p:nvSpPr>
          <p:cNvPr name="TextBox 22" id="22"/>
          <p:cNvSpPr txBox="true"/>
          <p:nvPr/>
        </p:nvSpPr>
        <p:spPr>
          <a:xfrm rot="0">
            <a:off x="4225193" y="3667606"/>
            <a:ext cx="9621639" cy="1606547"/>
          </a:xfrm>
          <a:prstGeom prst="rect">
            <a:avLst/>
          </a:prstGeom>
        </p:spPr>
        <p:txBody>
          <a:bodyPr anchor="t" rtlCol="false" tIns="0" lIns="0" bIns="0" rIns="0">
            <a:spAutoFit/>
          </a:bodyPr>
          <a:lstStyle/>
          <a:p>
            <a:pPr algn="ctr">
              <a:lnSpc>
                <a:spcPts val="11199"/>
              </a:lnSpc>
            </a:pPr>
            <a:r>
              <a:rPr lang="en-US" sz="13999">
                <a:solidFill>
                  <a:srgbClr val="191919"/>
                </a:solidFill>
                <a:latin typeface="Bernoru"/>
              </a:rPr>
              <a:t>KELAS</a:t>
            </a:r>
          </a:p>
        </p:txBody>
      </p:sp>
      <p:sp>
        <p:nvSpPr>
          <p:cNvPr name="TextBox 23" id="23"/>
          <p:cNvSpPr txBox="true"/>
          <p:nvPr/>
        </p:nvSpPr>
        <p:spPr>
          <a:xfrm rot="0">
            <a:off x="4225193" y="5252967"/>
            <a:ext cx="9621639" cy="1097280"/>
          </a:xfrm>
          <a:prstGeom prst="rect">
            <a:avLst/>
          </a:prstGeom>
        </p:spPr>
        <p:txBody>
          <a:bodyPr anchor="t" rtlCol="false" tIns="0" lIns="0" bIns="0" rIns="0">
            <a:spAutoFit/>
          </a:bodyPr>
          <a:lstStyle/>
          <a:p>
            <a:pPr algn="ctr">
              <a:lnSpc>
                <a:spcPts val="7680"/>
              </a:lnSpc>
            </a:pPr>
            <a:r>
              <a:rPr lang="en-US" sz="9600">
                <a:solidFill>
                  <a:srgbClr val="191919"/>
                </a:solidFill>
                <a:latin typeface="Bernoru"/>
              </a:rPr>
              <a:t>HYBRID</a:t>
            </a:r>
          </a:p>
        </p:txBody>
      </p:sp>
      <p:sp>
        <p:nvSpPr>
          <p:cNvPr name="TextBox 24" id="24"/>
          <p:cNvSpPr txBox="true"/>
          <p:nvPr/>
        </p:nvSpPr>
        <p:spPr>
          <a:xfrm rot="0">
            <a:off x="8859765" y="1392749"/>
            <a:ext cx="5536136" cy="288925"/>
          </a:xfrm>
          <a:prstGeom prst="rect">
            <a:avLst/>
          </a:prstGeom>
        </p:spPr>
        <p:txBody>
          <a:bodyPr anchor="t" rtlCol="false" tIns="0" lIns="0" bIns="0" rIns="0">
            <a:spAutoFit/>
          </a:bodyPr>
          <a:lstStyle/>
          <a:p>
            <a:pPr algn="r">
              <a:lnSpc>
                <a:spcPts val="2000"/>
              </a:lnSpc>
            </a:pPr>
            <a:r>
              <a:rPr lang="en-US" sz="2500">
                <a:solidFill>
                  <a:srgbClr val="191919"/>
                </a:solidFill>
                <a:latin typeface="Bernoru"/>
              </a:rPr>
              <a:t>PRESENTASI BY PUSPA KIRANA</a:t>
            </a:r>
          </a:p>
        </p:txBody>
      </p:sp>
      <p:sp>
        <p:nvSpPr>
          <p:cNvPr name="TextBox 25" id="25"/>
          <p:cNvSpPr txBox="true"/>
          <p:nvPr/>
        </p:nvSpPr>
        <p:spPr>
          <a:xfrm rot="0">
            <a:off x="5919172" y="7298526"/>
            <a:ext cx="6233681" cy="833755"/>
          </a:xfrm>
          <a:prstGeom prst="rect">
            <a:avLst/>
          </a:prstGeom>
        </p:spPr>
        <p:txBody>
          <a:bodyPr anchor="t" rtlCol="false" tIns="0" lIns="0" bIns="0" rIns="0">
            <a:spAutoFit/>
          </a:bodyPr>
          <a:lstStyle/>
          <a:p>
            <a:pPr algn="ctr">
              <a:lnSpc>
                <a:spcPts val="3200"/>
              </a:lnSpc>
            </a:pPr>
            <a:r>
              <a:rPr lang="en-US" sz="3200">
                <a:solidFill>
                  <a:srgbClr val="191919"/>
                </a:solidFill>
                <a:latin typeface="Droid Serif"/>
              </a:rPr>
              <a:t>penjelasan mengenai kelas hybrid beserta alat alatnya</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FFAED"/>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2231047" y="5567442"/>
            <a:ext cx="6212461" cy="6212461"/>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true" rot="0">
            <a:off x="16652016" y="-2444709"/>
            <a:ext cx="6478607" cy="4794169"/>
          </a:xfrm>
          <a:prstGeom prst="rect">
            <a:avLst/>
          </a:prstGeom>
        </p:spPr>
      </p:pic>
      <p:grpSp>
        <p:nvGrpSpPr>
          <p:cNvPr name="Group 4" id="4"/>
          <p:cNvGrpSpPr/>
          <p:nvPr/>
        </p:nvGrpSpPr>
        <p:grpSpPr>
          <a:xfrm rot="0">
            <a:off x="1655034" y="1708069"/>
            <a:ext cx="8004959" cy="6965604"/>
            <a:chOff x="0" y="0"/>
            <a:chExt cx="12029114" cy="10467266"/>
          </a:xfrm>
        </p:grpSpPr>
        <p:sp>
          <p:nvSpPr>
            <p:cNvPr name="Freeform 5" id="5"/>
            <p:cNvSpPr/>
            <p:nvPr/>
          </p:nvSpPr>
          <p:spPr>
            <a:xfrm>
              <a:off x="31750" y="31750"/>
              <a:ext cx="11965614" cy="10403767"/>
            </a:xfrm>
            <a:custGeom>
              <a:avLst/>
              <a:gdLst/>
              <a:ahLst/>
              <a:cxnLst/>
              <a:rect r="r" b="b" t="t" l="l"/>
              <a:pathLst>
                <a:path h="10403767" w="11965614">
                  <a:moveTo>
                    <a:pt x="11872904" y="10403767"/>
                  </a:moveTo>
                  <a:lnTo>
                    <a:pt x="92710" y="10403767"/>
                  </a:lnTo>
                  <a:cubicBezTo>
                    <a:pt x="41910" y="10403767"/>
                    <a:pt x="0" y="10361857"/>
                    <a:pt x="0" y="10311057"/>
                  </a:cubicBezTo>
                  <a:lnTo>
                    <a:pt x="0" y="92710"/>
                  </a:lnTo>
                  <a:cubicBezTo>
                    <a:pt x="0" y="41910"/>
                    <a:pt x="41910" y="0"/>
                    <a:pt x="92710" y="0"/>
                  </a:cubicBezTo>
                  <a:lnTo>
                    <a:pt x="11871634" y="0"/>
                  </a:lnTo>
                  <a:cubicBezTo>
                    <a:pt x="11922434" y="0"/>
                    <a:pt x="11964344" y="41910"/>
                    <a:pt x="11964344" y="92710"/>
                  </a:cubicBezTo>
                  <a:lnTo>
                    <a:pt x="11964344" y="10309786"/>
                  </a:lnTo>
                  <a:cubicBezTo>
                    <a:pt x="11965614" y="10361857"/>
                    <a:pt x="11923704" y="10403767"/>
                    <a:pt x="11872904" y="10403767"/>
                  </a:cubicBezTo>
                  <a:close/>
                </a:path>
              </a:pathLst>
            </a:custGeom>
            <a:solidFill>
              <a:srgbClr val="FFFFFF"/>
            </a:solidFill>
          </p:spPr>
        </p:sp>
        <p:sp>
          <p:nvSpPr>
            <p:cNvPr name="Freeform 6" id="6"/>
            <p:cNvSpPr/>
            <p:nvPr/>
          </p:nvSpPr>
          <p:spPr>
            <a:xfrm>
              <a:off x="0" y="0"/>
              <a:ext cx="12029114" cy="10467267"/>
            </a:xfrm>
            <a:custGeom>
              <a:avLst/>
              <a:gdLst/>
              <a:ahLst/>
              <a:cxnLst/>
              <a:rect r="r" b="b" t="t" l="l"/>
              <a:pathLst>
                <a:path h="10467267" w="12029114">
                  <a:moveTo>
                    <a:pt x="11904654" y="59690"/>
                  </a:moveTo>
                  <a:cubicBezTo>
                    <a:pt x="11940214" y="59690"/>
                    <a:pt x="11969424" y="88900"/>
                    <a:pt x="11969424" y="124460"/>
                  </a:cubicBezTo>
                  <a:lnTo>
                    <a:pt x="11969424" y="10342807"/>
                  </a:lnTo>
                  <a:cubicBezTo>
                    <a:pt x="11969424" y="10378367"/>
                    <a:pt x="11940214" y="10407576"/>
                    <a:pt x="11904654" y="10407576"/>
                  </a:cubicBezTo>
                  <a:lnTo>
                    <a:pt x="124460" y="10407576"/>
                  </a:lnTo>
                  <a:cubicBezTo>
                    <a:pt x="88900" y="10407576"/>
                    <a:pt x="59690" y="10378367"/>
                    <a:pt x="59690" y="10342807"/>
                  </a:cubicBezTo>
                  <a:lnTo>
                    <a:pt x="59690" y="124460"/>
                  </a:lnTo>
                  <a:cubicBezTo>
                    <a:pt x="59690" y="88900"/>
                    <a:pt x="88900" y="59690"/>
                    <a:pt x="124460" y="59690"/>
                  </a:cubicBezTo>
                  <a:lnTo>
                    <a:pt x="11904654" y="59690"/>
                  </a:lnTo>
                  <a:moveTo>
                    <a:pt x="11904654" y="0"/>
                  </a:moveTo>
                  <a:lnTo>
                    <a:pt x="124460" y="0"/>
                  </a:lnTo>
                  <a:cubicBezTo>
                    <a:pt x="55880" y="0"/>
                    <a:pt x="0" y="55880"/>
                    <a:pt x="0" y="124460"/>
                  </a:cubicBezTo>
                  <a:lnTo>
                    <a:pt x="0" y="10342807"/>
                  </a:lnTo>
                  <a:cubicBezTo>
                    <a:pt x="0" y="10411386"/>
                    <a:pt x="55880" y="10467267"/>
                    <a:pt x="124460" y="10467267"/>
                  </a:cubicBezTo>
                  <a:lnTo>
                    <a:pt x="11904654" y="10467267"/>
                  </a:lnTo>
                  <a:cubicBezTo>
                    <a:pt x="11973234" y="10467267"/>
                    <a:pt x="12029114" y="10411386"/>
                    <a:pt x="12029114" y="10342807"/>
                  </a:cubicBezTo>
                  <a:lnTo>
                    <a:pt x="12029114" y="124460"/>
                  </a:lnTo>
                  <a:cubicBezTo>
                    <a:pt x="12029114" y="55880"/>
                    <a:pt x="11973234" y="0"/>
                    <a:pt x="11904654" y="0"/>
                  </a:cubicBezTo>
                  <a:close/>
                </a:path>
              </a:pathLst>
            </a:custGeom>
            <a:solidFill>
              <a:srgbClr val="191919"/>
            </a:solidFill>
          </p:spPr>
        </p:sp>
      </p:grpSp>
      <p:grpSp>
        <p:nvGrpSpPr>
          <p:cNvPr name="Group 7" id="7"/>
          <p:cNvGrpSpPr/>
          <p:nvPr/>
        </p:nvGrpSpPr>
        <p:grpSpPr>
          <a:xfrm rot="0">
            <a:off x="1655034" y="924750"/>
            <a:ext cx="8004959" cy="1041805"/>
            <a:chOff x="0" y="0"/>
            <a:chExt cx="12029114" cy="1565529"/>
          </a:xfrm>
        </p:grpSpPr>
        <p:sp>
          <p:nvSpPr>
            <p:cNvPr name="Freeform 8" id="8"/>
            <p:cNvSpPr/>
            <p:nvPr/>
          </p:nvSpPr>
          <p:spPr>
            <a:xfrm>
              <a:off x="31750" y="31750"/>
              <a:ext cx="11965614" cy="1502029"/>
            </a:xfrm>
            <a:custGeom>
              <a:avLst/>
              <a:gdLst/>
              <a:ahLst/>
              <a:cxnLst/>
              <a:rect r="r" b="b" t="t" l="l"/>
              <a:pathLst>
                <a:path h="1502029" w="11965614">
                  <a:moveTo>
                    <a:pt x="11872904" y="1502029"/>
                  </a:moveTo>
                  <a:lnTo>
                    <a:pt x="92710" y="1502029"/>
                  </a:lnTo>
                  <a:cubicBezTo>
                    <a:pt x="41910" y="1502029"/>
                    <a:pt x="0" y="1460119"/>
                    <a:pt x="0" y="1409319"/>
                  </a:cubicBezTo>
                  <a:lnTo>
                    <a:pt x="0" y="92710"/>
                  </a:lnTo>
                  <a:cubicBezTo>
                    <a:pt x="0" y="41910"/>
                    <a:pt x="41910" y="0"/>
                    <a:pt x="92710" y="0"/>
                  </a:cubicBezTo>
                  <a:lnTo>
                    <a:pt x="11871634" y="0"/>
                  </a:lnTo>
                  <a:cubicBezTo>
                    <a:pt x="11922434" y="0"/>
                    <a:pt x="11964344" y="41910"/>
                    <a:pt x="11964344" y="92710"/>
                  </a:cubicBezTo>
                  <a:lnTo>
                    <a:pt x="11964344" y="1408049"/>
                  </a:lnTo>
                  <a:cubicBezTo>
                    <a:pt x="11965614" y="1460119"/>
                    <a:pt x="11923704" y="1502029"/>
                    <a:pt x="11872904" y="1502029"/>
                  </a:cubicBezTo>
                  <a:close/>
                </a:path>
              </a:pathLst>
            </a:custGeom>
            <a:solidFill>
              <a:srgbClr val="DAFAB0"/>
            </a:solidFill>
          </p:spPr>
        </p:sp>
        <p:sp>
          <p:nvSpPr>
            <p:cNvPr name="Freeform 9" id="9"/>
            <p:cNvSpPr/>
            <p:nvPr/>
          </p:nvSpPr>
          <p:spPr>
            <a:xfrm>
              <a:off x="0" y="0"/>
              <a:ext cx="12029114" cy="1565529"/>
            </a:xfrm>
            <a:custGeom>
              <a:avLst/>
              <a:gdLst/>
              <a:ahLst/>
              <a:cxnLst/>
              <a:rect r="r" b="b" t="t" l="l"/>
              <a:pathLst>
                <a:path h="1565529" w="12029114">
                  <a:moveTo>
                    <a:pt x="11904654" y="59690"/>
                  </a:moveTo>
                  <a:cubicBezTo>
                    <a:pt x="11940214" y="59690"/>
                    <a:pt x="11969424" y="88900"/>
                    <a:pt x="11969424" y="124460"/>
                  </a:cubicBezTo>
                  <a:lnTo>
                    <a:pt x="11969424" y="1441069"/>
                  </a:lnTo>
                  <a:cubicBezTo>
                    <a:pt x="11969424" y="1476629"/>
                    <a:pt x="11940214" y="1505839"/>
                    <a:pt x="11904654" y="1505839"/>
                  </a:cubicBezTo>
                  <a:lnTo>
                    <a:pt x="124460" y="1505839"/>
                  </a:lnTo>
                  <a:cubicBezTo>
                    <a:pt x="88900" y="1505839"/>
                    <a:pt x="59690" y="1476629"/>
                    <a:pt x="59690" y="1441069"/>
                  </a:cubicBezTo>
                  <a:lnTo>
                    <a:pt x="59690" y="124460"/>
                  </a:lnTo>
                  <a:cubicBezTo>
                    <a:pt x="59690" y="88900"/>
                    <a:pt x="88900" y="59690"/>
                    <a:pt x="124460" y="59690"/>
                  </a:cubicBezTo>
                  <a:lnTo>
                    <a:pt x="11904654" y="59690"/>
                  </a:lnTo>
                  <a:moveTo>
                    <a:pt x="11904654" y="0"/>
                  </a:moveTo>
                  <a:lnTo>
                    <a:pt x="124460" y="0"/>
                  </a:lnTo>
                  <a:cubicBezTo>
                    <a:pt x="55880" y="0"/>
                    <a:pt x="0" y="55880"/>
                    <a:pt x="0" y="124460"/>
                  </a:cubicBezTo>
                  <a:lnTo>
                    <a:pt x="0" y="1441069"/>
                  </a:lnTo>
                  <a:cubicBezTo>
                    <a:pt x="0" y="1509649"/>
                    <a:pt x="55880" y="1565529"/>
                    <a:pt x="124460" y="1565529"/>
                  </a:cubicBezTo>
                  <a:lnTo>
                    <a:pt x="11904654" y="1565529"/>
                  </a:lnTo>
                  <a:cubicBezTo>
                    <a:pt x="11973234" y="1565529"/>
                    <a:pt x="12029114" y="1509649"/>
                    <a:pt x="12029114" y="1441069"/>
                  </a:cubicBezTo>
                  <a:lnTo>
                    <a:pt x="12029114" y="124460"/>
                  </a:lnTo>
                  <a:cubicBezTo>
                    <a:pt x="12029114" y="55880"/>
                    <a:pt x="11973234" y="0"/>
                    <a:pt x="11904654" y="0"/>
                  </a:cubicBezTo>
                  <a:close/>
                </a:path>
              </a:pathLst>
            </a:custGeom>
            <a:solidFill>
              <a:srgbClr val="191919"/>
            </a:solidFill>
          </p:spPr>
        </p:sp>
      </p:grpSp>
      <p:pic>
        <p:nvPicPr>
          <p:cNvPr name="Picture 10" id="10"/>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2088317" y="1245949"/>
            <a:ext cx="405873" cy="405873"/>
          </a:xfrm>
          <a:prstGeom prst="rect">
            <a:avLst/>
          </a:prstGeom>
        </p:spPr>
      </p:pic>
      <p:pic>
        <p:nvPicPr>
          <p:cNvPr name="Picture 11" id="11"/>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2760968" y="1245949"/>
            <a:ext cx="405873" cy="405873"/>
          </a:xfrm>
          <a:prstGeom prst="rect">
            <a:avLst/>
          </a:prstGeom>
        </p:spPr>
      </p:pic>
      <p:pic>
        <p:nvPicPr>
          <p:cNvPr name="Picture 12" id="12"/>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3433618" y="1245949"/>
            <a:ext cx="405873" cy="405873"/>
          </a:xfrm>
          <a:prstGeom prst="rect">
            <a:avLst/>
          </a:prstGeom>
        </p:spPr>
      </p:pic>
      <p:grpSp>
        <p:nvGrpSpPr>
          <p:cNvPr name="Group 13" id="13"/>
          <p:cNvGrpSpPr/>
          <p:nvPr/>
        </p:nvGrpSpPr>
        <p:grpSpPr>
          <a:xfrm rot="0">
            <a:off x="11637341" y="2501848"/>
            <a:ext cx="5090875" cy="720606"/>
            <a:chOff x="0" y="0"/>
            <a:chExt cx="7650097" cy="1082860"/>
          </a:xfrm>
        </p:grpSpPr>
        <p:sp>
          <p:nvSpPr>
            <p:cNvPr name="Freeform 14" id="14"/>
            <p:cNvSpPr/>
            <p:nvPr/>
          </p:nvSpPr>
          <p:spPr>
            <a:xfrm>
              <a:off x="31750" y="31750"/>
              <a:ext cx="7586597" cy="1019360"/>
            </a:xfrm>
            <a:custGeom>
              <a:avLst/>
              <a:gdLst/>
              <a:ahLst/>
              <a:cxnLst/>
              <a:rect r="r" b="b" t="t" l="l"/>
              <a:pathLst>
                <a:path h="1019360" w="7586597">
                  <a:moveTo>
                    <a:pt x="7493888" y="1019360"/>
                  </a:moveTo>
                  <a:lnTo>
                    <a:pt x="92710" y="1019360"/>
                  </a:lnTo>
                  <a:cubicBezTo>
                    <a:pt x="41910" y="1019360"/>
                    <a:pt x="0" y="977450"/>
                    <a:pt x="0" y="926650"/>
                  </a:cubicBezTo>
                  <a:lnTo>
                    <a:pt x="0" y="92710"/>
                  </a:lnTo>
                  <a:cubicBezTo>
                    <a:pt x="0" y="41910"/>
                    <a:pt x="41910" y="0"/>
                    <a:pt x="92710" y="0"/>
                  </a:cubicBezTo>
                  <a:lnTo>
                    <a:pt x="7492617" y="0"/>
                  </a:lnTo>
                  <a:cubicBezTo>
                    <a:pt x="7543417" y="0"/>
                    <a:pt x="7585328" y="41910"/>
                    <a:pt x="7585328" y="92710"/>
                  </a:cubicBezTo>
                  <a:lnTo>
                    <a:pt x="7585328" y="925380"/>
                  </a:lnTo>
                  <a:cubicBezTo>
                    <a:pt x="7586597" y="977450"/>
                    <a:pt x="7544688" y="1019360"/>
                    <a:pt x="7493888" y="1019360"/>
                  </a:cubicBezTo>
                  <a:close/>
                </a:path>
              </a:pathLst>
            </a:custGeom>
            <a:solidFill>
              <a:srgbClr val="FFFFFF"/>
            </a:solidFill>
          </p:spPr>
        </p:sp>
        <p:sp>
          <p:nvSpPr>
            <p:cNvPr name="Freeform 15" id="15"/>
            <p:cNvSpPr/>
            <p:nvPr/>
          </p:nvSpPr>
          <p:spPr>
            <a:xfrm>
              <a:off x="0" y="0"/>
              <a:ext cx="7650097" cy="1082860"/>
            </a:xfrm>
            <a:custGeom>
              <a:avLst/>
              <a:gdLst/>
              <a:ahLst/>
              <a:cxnLst/>
              <a:rect r="r" b="b" t="t" l="l"/>
              <a:pathLst>
                <a:path h="1082860" w="7650097">
                  <a:moveTo>
                    <a:pt x="7525638" y="59690"/>
                  </a:moveTo>
                  <a:cubicBezTo>
                    <a:pt x="7561197" y="59690"/>
                    <a:pt x="7590407" y="88900"/>
                    <a:pt x="7590407" y="124460"/>
                  </a:cubicBezTo>
                  <a:lnTo>
                    <a:pt x="7590407" y="958400"/>
                  </a:lnTo>
                  <a:cubicBezTo>
                    <a:pt x="7590407" y="993960"/>
                    <a:pt x="7561197" y="1023170"/>
                    <a:pt x="7525638" y="1023170"/>
                  </a:cubicBezTo>
                  <a:lnTo>
                    <a:pt x="124460" y="1023170"/>
                  </a:lnTo>
                  <a:cubicBezTo>
                    <a:pt x="88900" y="1023170"/>
                    <a:pt x="59690" y="993960"/>
                    <a:pt x="59690" y="958400"/>
                  </a:cubicBezTo>
                  <a:lnTo>
                    <a:pt x="59690" y="124460"/>
                  </a:lnTo>
                  <a:cubicBezTo>
                    <a:pt x="59690" y="88900"/>
                    <a:pt x="88900" y="59690"/>
                    <a:pt x="124460" y="59690"/>
                  </a:cubicBezTo>
                  <a:lnTo>
                    <a:pt x="7525638" y="59690"/>
                  </a:lnTo>
                  <a:moveTo>
                    <a:pt x="7525638" y="0"/>
                  </a:moveTo>
                  <a:lnTo>
                    <a:pt x="124460" y="0"/>
                  </a:lnTo>
                  <a:cubicBezTo>
                    <a:pt x="55880" y="0"/>
                    <a:pt x="0" y="55880"/>
                    <a:pt x="0" y="124460"/>
                  </a:cubicBezTo>
                  <a:lnTo>
                    <a:pt x="0" y="958400"/>
                  </a:lnTo>
                  <a:cubicBezTo>
                    <a:pt x="0" y="1026980"/>
                    <a:pt x="55880" y="1082860"/>
                    <a:pt x="124460" y="1082860"/>
                  </a:cubicBezTo>
                  <a:lnTo>
                    <a:pt x="7525638" y="1082860"/>
                  </a:lnTo>
                  <a:cubicBezTo>
                    <a:pt x="7594217" y="1082860"/>
                    <a:pt x="7650097" y="1026980"/>
                    <a:pt x="7650097" y="958400"/>
                  </a:cubicBezTo>
                  <a:lnTo>
                    <a:pt x="7650097" y="124460"/>
                  </a:lnTo>
                  <a:cubicBezTo>
                    <a:pt x="7650097" y="55880"/>
                    <a:pt x="7594217" y="0"/>
                    <a:pt x="7525638" y="0"/>
                  </a:cubicBezTo>
                  <a:close/>
                </a:path>
              </a:pathLst>
            </a:custGeom>
            <a:solidFill>
              <a:srgbClr val="191919"/>
            </a:solidFill>
          </p:spPr>
        </p:sp>
      </p:grpSp>
      <p:grpSp>
        <p:nvGrpSpPr>
          <p:cNvPr name="Group 16" id="16"/>
          <p:cNvGrpSpPr>
            <a:grpSpLocks noChangeAspect="true"/>
          </p:cNvGrpSpPr>
          <p:nvPr/>
        </p:nvGrpSpPr>
        <p:grpSpPr>
          <a:xfrm rot="0">
            <a:off x="11637341" y="3158150"/>
            <a:ext cx="5090875" cy="6100150"/>
            <a:chOff x="0" y="0"/>
            <a:chExt cx="3632200" cy="4352290"/>
          </a:xfrm>
        </p:grpSpPr>
        <p:sp>
          <p:nvSpPr>
            <p:cNvPr name="Freeform 17" id="17"/>
            <p:cNvSpPr/>
            <p:nvPr/>
          </p:nvSpPr>
          <p:spPr>
            <a:xfrm>
              <a:off x="15240" y="15240"/>
              <a:ext cx="3600450" cy="4320540"/>
            </a:xfrm>
            <a:custGeom>
              <a:avLst/>
              <a:gdLst/>
              <a:ahLst/>
              <a:cxnLst/>
              <a:rect r="r" b="b" t="t" l="l"/>
              <a:pathLst>
                <a:path h="4320540" w="3600450">
                  <a:moveTo>
                    <a:pt x="0" y="0"/>
                  </a:moveTo>
                  <a:lnTo>
                    <a:pt x="3600450" y="0"/>
                  </a:lnTo>
                  <a:lnTo>
                    <a:pt x="3600450" y="4320540"/>
                  </a:lnTo>
                  <a:lnTo>
                    <a:pt x="0" y="4320540"/>
                  </a:lnTo>
                  <a:close/>
                </a:path>
              </a:pathLst>
            </a:custGeom>
            <a:blipFill>
              <a:blip r:embed="rId12"/>
              <a:stretch>
                <a:fillRect l="-9999" r="-9999" t="0" b="0"/>
              </a:stretch>
            </a:blipFill>
          </p:spPr>
        </p:sp>
        <p:sp>
          <p:nvSpPr>
            <p:cNvPr name="Freeform 18" id="18"/>
            <p:cNvSpPr/>
            <p:nvPr/>
          </p:nvSpPr>
          <p:spPr>
            <a:xfrm>
              <a:off x="0" y="0"/>
              <a:ext cx="3632200" cy="4352290"/>
            </a:xfrm>
            <a:custGeom>
              <a:avLst/>
              <a:gdLst/>
              <a:ahLst/>
              <a:cxnLst/>
              <a:rect r="r" b="b" t="t" l="l"/>
              <a:pathLst>
                <a:path h="4352290" w="3632200">
                  <a:moveTo>
                    <a:pt x="3632200" y="4352290"/>
                  </a:moveTo>
                  <a:lnTo>
                    <a:pt x="0" y="4352290"/>
                  </a:lnTo>
                  <a:lnTo>
                    <a:pt x="0" y="0"/>
                  </a:lnTo>
                  <a:lnTo>
                    <a:pt x="3632200" y="0"/>
                  </a:lnTo>
                  <a:lnTo>
                    <a:pt x="3632200" y="4352290"/>
                  </a:lnTo>
                  <a:close/>
                  <a:moveTo>
                    <a:pt x="31750" y="4320540"/>
                  </a:moveTo>
                  <a:lnTo>
                    <a:pt x="3600450" y="4320540"/>
                  </a:lnTo>
                  <a:lnTo>
                    <a:pt x="3600450" y="31750"/>
                  </a:lnTo>
                  <a:lnTo>
                    <a:pt x="31750" y="31750"/>
                  </a:lnTo>
                  <a:lnTo>
                    <a:pt x="31750" y="4320540"/>
                  </a:lnTo>
                  <a:close/>
                </a:path>
              </a:pathLst>
            </a:custGeom>
            <a:solidFill>
              <a:srgbClr val="191919"/>
            </a:solidFill>
          </p:spPr>
        </p:sp>
      </p:grpSp>
      <p:pic>
        <p:nvPicPr>
          <p:cNvPr name="Picture 19" id="19"/>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1943116" y="2700632"/>
            <a:ext cx="303989" cy="303989"/>
          </a:xfrm>
          <a:prstGeom prst="rect">
            <a:avLst/>
          </a:prstGeom>
        </p:spPr>
      </p:pic>
      <p:pic>
        <p:nvPicPr>
          <p:cNvPr name="Picture 20" id="20"/>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12446915" y="2700632"/>
            <a:ext cx="303989" cy="303989"/>
          </a:xfrm>
          <a:prstGeom prst="rect">
            <a:avLst/>
          </a:prstGeom>
        </p:spPr>
      </p:pic>
      <p:pic>
        <p:nvPicPr>
          <p:cNvPr name="Picture 21" id="21"/>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12950715" y="2700632"/>
            <a:ext cx="303989" cy="303989"/>
          </a:xfrm>
          <a:prstGeom prst="rect">
            <a:avLst/>
          </a:prstGeom>
        </p:spPr>
      </p:pic>
      <p:sp>
        <p:nvSpPr>
          <p:cNvPr name="TextBox 22" id="22"/>
          <p:cNvSpPr txBox="true"/>
          <p:nvPr/>
        </p:nvSpPr>
        <p:spPr>
          <a:xfrm rot="0">
            <a:off x="2291253" y="2865542"/>
            <a:ext cx="6812354" cy="857296"/>
          </a:xfrm>
          <a:prstGeom prst="rect">
            <a:avLst/>
          </a:prstGeom>
        </p:spPr>
        <p:txBody>
          <a:bodyPr anchor="t" rtlCol="false" tIns="0" lIns="0" bIns="0" rIns="0">
            <a:spAutoFit/>
          </a:bodyPr>
          <a:lstStyle/>
          <a:p>
            <a:pPr>
              <a:lnSpc>
                <a:spcPts val="5955"/>
              </a:lnSpc>
            </a:pPr>
            <a:r>
              <a:rPr lang="en-US" sz="7444">
                <a:solidFill>
                  <a:srgbClr val="191919"/>
                </a:solidFill>
                <a:latin typeface="Bernoru"/>
              </a:rPr>
              <a:t>PEN DISPLAY </a:t>
            </a:r>
          </a:p>
        </p:txBody>
      </p:sp>
      <p:sp>
        <p:nvSpPr>
          <p:cNvPr name="TextBox 23" id="23"/>
          <p:cNvSpPr txBox="true"/>
          <p:nvPr/>
        </p:nvSpPr>
        <p:spPr>
          <a:xfrm rot="0">
            <a:off x="2494190" y="4288451"/>
            <a:ext cx="5784738" cy="3083560"/>
          </a:xfrm>
          <a:prstGeom prst="rect">
            <a:avLst/>
          </a:prstGeom>
        </p:spPr>
        <p:txBody>
          <a:bodyPr anchor="t" rtlCol="false" tIns="0" lIns="0" bIns="0" rIns="0">
            <a:spAutoFit/>
          </a:bodyPr>
          <a:lstStyle/>
          <a:p>
            <a:pPr>
              <a:lnSpc>
                <a:spcPts val="6110"/>
              </a:lnSpc>
            </a:pPr>
            <a:r>
              <a:rPr lang="en-US" sz="4700">
                <a:solidFill>
                  <a:srgbClr val="191919"/>
                </a:solidFill>
                <a:latin typeface="Droid Serif"/>
              </a:rPr>
              <a:t>berfungsi sebagai pengganti kertas dan pensil untuk membuat gambar</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FFAED"/>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2231047" y="5567442"/>
            <a:ext cx="6212461" cy="6212461"/>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true" rot="0">
            <a:off x="16652016" y="-2444709"/>
            <a:ext cx="6478607" cy="4794169"/>
          </a:xfrm>
          <a:prstGeom prst="rect">
            <a:avLst/>
          </a:prstGeom>
        </p:spPr>
      </p:pic>
      <p:grpSp>
        <p:nvGrpSpPr>
          <p:cNvPr name="Group 4" id="4"/>
          <p:cNvGrpSpPr/>
          <p:nvPr/>
        </p:nvGrpSpPr>
        <p:grpSpPr>
          <a:xfrm rot="0">
            <a:off x="1655034" y="1708069"/>
            <a:ext cx="8004959" cy="6965604"/>
            <a:chOff x="0" y="0"/>
            <a:chExt cx="12029114" cy="10467266"/>
          </a:xfrm>
        </p:grpSpPr>
        <p:sp>
          <p:nvSpPr>
            <p:cNvPr name="Freeform 5" id="5"/>
            <p:cNvSpPr/>
            <p:nvPr/>
          </p:nvSpPr>
          <p:spPr>
            <a:xfrm>
              <a:off x="31750" y="31750"/>
              <a:ext cx="11965614" cy="10403767"/>
            </a:xfrm>
            <a:custGeom>
              <a:avLst/>
              <a:gdLst/>
              <a:ahLst/>
              <a:cxnLst/>
              <a:rect r="r" b="b" t="t" l="l"/>
              <a:pathLst>
                <a:path h="10403767" w="11965614">
                  <a:moveTo>
                    <a:pt x="11872904" y="10403767"/>
                  </a:moveTo>
                  <a:lnTo>
                    <a:pt x="92710" y="10403767"/>
                  </a:lnTo>
                  <a:cubicBezTo>
                    <a:pt x="41910" y="10403767"/>
                    <a:pt x="0" y="10361857"/>
                    <a:pt x="0" y="10311057"/>
                  </a:cubicBezTo>
                  <a:lnTo>
                    <a:pt x="0" y="92710"/>
                  </a:lnTo>
                  <a:cubicBezTo>
                    <a:pt x="0" y="41910"/>
                    <a:pt x="41910" y="0"/>
                    <a:pt x="92710" y="0"/>
                  </a:cubicBezTo>
                  <a:lnTo>
                    <a:pt x="11871634" y="0"/>
                  </a:lnTo>
                  <a:cubicBezTo>
                    <a:pt x="11922434" y="0"/>
                    <a:pt x="11964344" y="41910"/>
                    <a:pt x="11964344" y="92710"/>
                  </a:cubicBezTo>
                  <a:lnTo>
                    <a:pt x="11964344" y="10309786"/>
                  </a:lnTo>
                  <a:cubicBezTo>
                    <a:pt x="11965614" y="10361857"/>
                    <a:pt x="11923704" y="10403767"/>
                    <a:pt x="11872904" y="10403767"/>
                  </a:cubicBezTo>
                  <a:close/>
                </a:path>
              </a:pathLst>
            </a:custGeom>
            <a:solidFill>
              <a:srgbClr val="FFFFFF"/>
            </a:solidFill>
          </p:spPr>
        </p:sp>
        <p:sp>
          <p:nvSpPr>
            <p:cNvPr name="Freeform 6" id="6"/>
            <p:cNvSpPr/>
            <p:nvPr/>
          </p:nvSpPr>
          <p:spPr>
            <a:xfrm>
              <a:off x="0" y="0"/>
              <a:ext cx="12029114" cy="10467267"/>
            </a:xfrm>
            <a:custGeom>
              <a:avLst/>
              <a:gdLst/>
              <a:ahLst/>
              <a:cxnLst/>
              <a:rect r="r" b="b" t="t" l="l"/>
              <a:pathLst>
                <a:path h="10467267" w="12029114">
                  <a:moveTo>
                    <a:pt x="11904654" y="59690"/>
                  </a:moveTo>
                  <a:cubicBezTo>
                    <a:pt x="11940214" y="59690"/>
                    <a:pt x="11969424" y="88900"/>
                    <a:pt x="11969424" y="124460"/>
                  </a:cubicBezTo>
                  <a:lnTo>
                    <a:pt x="11969424" y="10342807"/>
                  </a:lnTo>
                  <a:cubicBezTo>
                    <a:pt x="11969424" y="10378367"/>
                    <a:pt x="11940214" y="10407576"/>
                    <a:pt x="11904654" y="10407576"/>
                  </a:cubicBezTo>
                  <a:lnTo>
                    <a:pt x="124460" y="10407576"/>
                  </a:lnTo>
                  <a:cubicBezTo>
                    <a:pt x="88900" y="10407576"/>
                    <a:pt x="59690" y="10378367"/>
                    <a:pt x="59690" y="10342807"/>
                  </a:cubicBezTo>
                  <a:lnTo>
                    <a:pt x="59690" y="124460"/>
                  </a:lnTo>
                  <a:cubicBezTo>
                    <a:pt x="59690" y="88900"/>
                    <a:pt x="88900" y="59690"/>
                    <a:pt x="124460" y="59690"/>
                  </a:cubicBezTo>
                  <a:lnTo>
                    <a:pt x="11904654" y="59690"/>
                  </a:lnTo>
                  <a:moveTo>
                    <a:pt x="11904654" y="0"/>
                  </a:moveTo>
                  <a:lnTo>
                    <a:pt x="124460" y="0"/>
                  </a:lnTo>
                  <a:cubicBezTo>
                    <a:pt x="55880" y="0"/>
                    <a:pt x="0" y="55880"/>
                    <a:pt x="0" y="124460"/>
                  </a:cubicBezTo>
                  <a:lnTo>
                    <a:pt x="0" y="10342807"/>
                  </a:lnTo>
                  <a:cubicBezTo>
                    <a:pt x="0" y="10411386"/>
                    <a:pt x="55880" y="10467267"/>
                    <a:pt x="124460" y="10467267"/>
                  </a:cubicBezTo>
                  <a:lnTo>
                    <a:pt x="11904654" y="10467267"/>
                  </a:lnTo>
                  <a:cubicBezTo>
                    <a:pt x="11973234" y="10467267"/>
                    <a:pt x="12029114" y="10411386"/>
                    <a:pt x="12029114" y="10342807"/>
                  </a:cubicBezTo>
                  <a:lnTo>
                    <a:pt x="12029114" y="124460"/>
                  </a:lnTo>
                  <a:cubicBezTo>
                    <a:pt x="12029114" y="55880"/>
                    <a:pt x="11973234" y="0"/>
                    <a:pt x="11904654" y="0"/>
                  </a:cubicBezTo>
                  <a:close/>
                </a:path>
              </a:pathLst>
            </a:custGeom>
            <a:solidFill>
              <a:srgbClr val="191919"/>
            </a:solidFill>
          </p:spPr>
        </p:sp>
      </p:grpSp>
      <p:grpSp>
        <p:nvGrpSpPr>
          <p:cNvPr name="Group 7" id="7"/>
          <p:cNvGrpSpPr/>
          <p:nvPr/>
        </p:nvGrpSpPr>
        <p:grpSpPr>
          <a:xfrm rot="0">
            <a:off x="1655034" y="924750"/>
            <a:ext cx="8004959" cy="1041805"/>
            <a:chOff x="0" y="0"/>
            <a:chExt cx="12029114" cy="1565529"/>
          </a:xfrm>
        </p:grpSpPr>
        <p:sp>
          <p:nvSpPr>
            <p:cNvPr name="Freeform 8" id="8"/>
            <p:cNvSpPr/>
            <p:nvPr/>
          </p:nvSpPr>
          <p:spPr>
            <a:xfrm>
              <a:off x="31750" y="31750"/>
              <a:ext cx="11965614" cy="1502029"/>
            </a:xfrm>
            <a:custGeom>
              <a:avLst/>
              <a:gdLst/>
              <a:ahLst/>
              <a:cxnLst/>
              <a:rect r="r" b="b" t="t" l="l"/>
              <a:pathLst>
                <a:path h="1502029" w="11965614">
                  <a:moveTo>
                    <a:pt x="11872904" y="1502029"/>
                  </a:moveTo>
                  <a:lnTo>
                    <a:pt x="92710" y="1502029"/>
                  </a:lnTo>
                  <a:cubicBezTo>
                    <a:pt x="41910" y="1502029"/>
                    <a:pt x="0" y="1460119"/>
                    <a:pt x="0" y="1409319"/>
                  </a:cubicBezTo>
                  <a:lnTo>
                    <a:pt x="0" y="92710"/>
                  </a:lnTo>
                  <a:cubicBezTo>
                    <a:pt x="0" y="41910"/>
                    <a:pt x="41910" y="0"/>
                    <a:pt x="92710" y="0"/>
                  </a:cubicBezTo>
                  <a:lnTo>
                    <a:pt x="11871634" y="0"/>
                  </a:lnTo>
                  <a:cubicBezTo>
                    <a:pt x="11922434" y="0"/>
                    <a:pt x="11964344" y="41910"/>
                    <a:pt x="11964344" y="92710"/>
                  </a:cubicBezTo>
                  <a:lnTo>
                    <a:pt x="11964344" y="1408049"/>
                  </a:lnTo>
                  <a:cubicBezTo>
                    <a:pt x="11965614" y="1460119"/>
                    <a:pt x="11923704" y="1502029"/>
                    <a:pt x="11872904" y="1502029"/>
                  </a:cubicBezTo>
                  <a:close/>
                </a:path>
              </a:pathLst>
            </a:custGeom>
            <a:solidFill>
              <a:srgbClr val="DAFAB0"/>
            </a:solidFill>
          </p:spPr>
        </p:sp>
        <p:sp>
          <p:nvSpPr>
            <p:cNvPr name="Freeform 9" id="9"/>
            <p:cNvSpPr/>
            <p:nvPr/>
          </p:nvSpPr>
          <p:spPr>
            <a:xfrm>
              <a:off x="0" y="0"/>
              <a:ext cx="12029114" cy="1565529"/>
            </a:xfrm>
            <a:custGeom>
              <a:avLst/>
              <a:gdLst/>
              <a:ahLst/>
              <a:cxnLst/>
              <a:rect r="r" b="b" t="t" l="l"/>
              <a:pathLst>
                <a:path h="1565529" w="12029114">
                  <a:moveTo>
                    <a:pt x="11904654" y="59690"/>
                  </a:moveTo>
                  <a:cubicBezTo>
                    <a:pt x="11940214" y="59690"/>
                    <a:pt x="11969424" y="88900"/>
                    <a:pt x="11969424" y="124460"/>
                  </a:cubicBezTo>
                  <a:lnTo>
                    <a:pt x="11969424" y="1441069"/>
                  </a:lnTo>
                  <a:cubicBezTo>
                    <a:pt x="11969424" y="1476629"/>
                    <a:pt x="11940214" y="1505839"/>
                    <a:pt x="11904654" y="1505839"/>
                  </a:cubicBezTo>
                  <a:lnTo>
                    <a:pt x="124460" y="1505839"/>
                  </a:lnTo>
                  <a:cubicBezTo>
                    <a:pt x="88900" y="1505839"/>
                    <a:pt x="59690" y="1476629"/>
                    <a:pt x="59690" y="1441069"/>
                  </a:cubicBezTo>
                  <a:lnTo>
                    <a:pt x="59690" y="124460"/>
                  </a:lnTo>
                  <a:cubicBezTo>
                    <a:pt x="59690" y="88900"/>
                    <a:pt x="88900" y="59690"/>
                    <a:pt x="124460" y="59690"/>
                  </a:cubicBezTo>
                  <a:lnTo>
                    <a:pt x="11904654" y="59690"/>
                  </a:lnTo>
                  <a:moveTo>
                    <a:pt x="11904654" y="0"/>
                  </a:moveTo>
                  <a:lnTo>
                    <a:pt x="124460" y="0"/>
                  </a:lnTo>
                  <a:cubicBezTo>
                    <a:pt x="55880" y="0"/>
                    <a:pt x="0" y="55880"/>
                    <a:pt x="0" y="124460"/>
                  </a:cubicBezTo>
                  <a:lnTo>
                    <a:pt x="0" y="1441069"/>
                  </a:lnTo>
                  <a:cubicBezTo>
                    <a:pt x="0" y="1509649"/>
                    <a:pt x="55880" y="1565529"/>
                    <a:pt x="124460" y="1565529"/>
                  </a:cubicBezTo>
                  <a:lnTo>
                    <a:pt x="11904654" y="1565529"/>
                  </a:lnTo>
                  <a:cubicBezTo>
                    <a:pt x="11973234" y="1565529"/>
                    <a:pt x="12029114" y="1509649"/>
                    <a:pt x="12029114" y="1441069"/>
                  </a:cubicBezTo>
                  <a:lnTo>
                    <a:pt x="12029114" y="124460"/>
                  </a:lnTo>
                  <a:cubicBezTo>
                    <a:pt x="12029114" y="55880"/>
                    <a:pt x="11973234" y="0"/>
                    <a:pt x="11904654" y="0"/>
                  </a:cubicBezTo>
                  <a:close/>
                </a:path>
              </a:pathLst>
            </a:custGeom>
            <a:solidFill>
              <a:srgbClr val="191919"/>
            </a:solidFill>
          </p:spPr>
        </p:sp>
      </p:grpSp>
      <p:pic>
        <p:nvPicPr>
          <p:cNvPr name="Picture 10" id="10"/>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2088317" y="1245949"/>
            <a:ext cx="405873" cy="405873"/>
          </a:xfrm>
          <a:prstGeom prst="rect">
            <a:avLst/>
          </a:prstGeom>
        </p:spPr>
      </p:pic>
      <p:pic>
        <p:nvPicPr>
          <p:cNvPr name="Picture 11" id="11"/>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2760968" y="1245949"/>
            <a:ext cx="405873" cy="405873"/>
          </a:xfrm>
          <a:prstGeom prst="rect">
            <a:avLst/>
          </a:prstGeom>
        </p:spPr>
      </p:pic>
      <p:pic>
        <p:nvPicPr>
          <p:cNvPr name="Picture 12" id="12"/>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3433618" y="1245949"/>
            <a:ext cx="405873" cy="405873"/>
          </a:xfrm>
          <a:prstGeom prst="rect">
            <a:avLst/>
          </a:prstGeom>
        </p:spPr>
      </p:pic>
      <p:grpSp>
        <p:nvGrpSpPr>
          <p:cNvPr name="Group 13" id="13"/>
          <p:cNvGrpSpPr/>
          <p:nvPr/>
        </p:nvGrpSpPr>
        <p:grpSpPr>
          <a:xfrm rot="0">
            <a:off x="11637341" y="2501848"/>
            <a:ext cx="5090875" cy="720606"/>
            <a:chOff x="0" y="0"/>
            <a:chExt cx="7650097" cy="1082860"/>
          </a:xfrm>
        </p:grpSpPr>
        <p:sp>
          <p:nvSpPr>
            <p:cNvPr name="Freeform 14" id="14"/>
            <p:cNvSpPr/>
            <p:nvPr/>
          </p:nvSpPr>
          <p:spPr>
            <a:xfrm>
              <a:off x="31750" y="31750"/>
              <a:ext cx="7586597" cy="1019360"/>
            </a:xfrm>
            <a:custGeom>
              <a:avLst/>
              <a:gdLst/>
              <a:ahLst/>
              <a:cxnLst/>
              <a:rect r="r" b="b" t="t" l="l"/>
              <a:pathLst>
                <a:path h="1019360" w="7586597">
                  <a:moveTo>
                    <a:pt x="7493888" y="1019360"/>
                  </a:moveTo>
                  <a:lnTo>
                    <a:pt x="92710" y="1019360"/>
                  </a:lnTo>
                  <a:cubicBezTo>
                    <a:pt x="41910" y="1019360"/>
                    <a:pt x="0" y="977450"/>
                    <a:pt x="0" y="926650"/>
                  </a:cubicBezTo>
                  <a:lnTo>
                    <a:pt x="0" y="92710"/>
                  </a:lnTo>
                  <a:cubicBezTo>
                    <a:pt x="0" y="41910"/>
                    <a:pt x="41910" y="0"/>
                    <a:pt x="92710" y="0"/>
                  </a:cubicBezTo>
                  <a:lnTo>
                    <a:pt x="7492617" y="0"/>
                  </a:lnTo>
                  <a:cubicBezTo>
                    <a:pt x="7543417" y="0"/>
                    <a:pt x="7585328" y="41910"/>
                    <a:pt x="7585328" y="92710"/>
                  </a:cubicBezTo>
                  <a:lnTo>
                    <a:pt x="7585328" y="925380"/>
                  </a:lnTo>
                  <a:cubicBezTo>
                    <a:pt x="7586597" y="977450"/>
                    <a:pt x="7544688" y="1019360"/>
                    <a:pt x="7493888" y="1019360"/>
                  </a:cubicBezTo>
                  <a:close/>
                </a:path>
              </a:pathLst>
            </a:custGeom>
            <a:solidFill>
              <a:srgbClr val="FFFFFF"/>
            </a:solidFill>
          </p:spPr>
        </p:sp>
        <p:sp>
          <p:nvSpPr>
            <p:cNvPr name="Freeform 15" id="15"/>
            <p:cNvSpPr/>
            <p:nvPr/>
          </p:nvSpPr>
          <p:spPr>
            <a:xfrm>
              <a:off x="0" y="0"/>
              <a:ext cx="7650097" cy="1082860"/>
            </a:xfrm>
            <a:custGeom>
              <a:avLst/>
              <a:gdLst/>
              <a:ahLst/>
              <a:cxnLst/>
              <a:rect r="r" b="b" t="t" l="l"/>
              <a:pathLst>
                <a:path h="1082860" w="7650097">
                  <a:moveTo>
                    <a:pt x="7525638" y="59690"/>
                  </a:moveTo>
                  <a:cubicBezTo>
                    <a:pt x="7561197" y="59690"/>
                    <a:pt x="7590407" y="88900"/>
                    <a:pt x="7590407" y="124460"/>
                  </a:cubicBezTo>
                  <a:lnTo>
                    <a:pt x="7590407" y="958400"/>
                  </a:lnTo>
                  <a:cubicBezTo>
                    <a:pt x="7590407" y="993960"/>
                    <a:pt x="7561197" y="1023170"/>
                    <a:pt x="7525638" y="1023170"/>
                  </a:cubicBezTo>
                  <a:lnTo>
                    <a:pt x="124460" y="1023170"/>
                  </a:lnTo>
                  <a:cubicBezTo>
                    <a:pt x="88900" y="1023170"/>
                    <a:pt x="59690" y="993960"/>
                    <a:pt x="59690" y="958400"/>
                  </a:cubicBezTo>
                  <a:lnTo>
                    <a:pt x="59690" y="124460"/>
                  </a:lnTo>
                  <a:cubicBezTo>
                    <a:pt x="59690" y="88900"/>
                    <a:pt x="88900" y="59690"/>
                    <a:pt x="124460" y="59690"/>
                  </a:cubicBezTo>
                  <a:lnTo>
                    <a:pt x="7525638" y="59690"/>
                  </a:lnTo>
                  <a:moveTo>
                    <a:pt x="7525638" y="0"/>
                  </a:moveTo>
                  <a:lnTo>
                    <a:pt x="124460" y="0"/>
                  </a:lnTo>
                  <a:cubicBezTo>
                    <a:pt x="55880" y="0"/>
                    <a:pt x="0" y="55880"/>
                    <a:pt x="0" y="124460"/>
                  </a:cubicBezTo>
                  <a:lnTo>
                    <a:pt x="0" y="958400"/>
                  </a:lnTo>
                  <a:cubicBezTo>
                    <a:pt x="0" y="1026980"/>
                    <a:pt x="55880" y="1082860"/>
                    <a:pt x="124460" y="1082860"/>
                  </a:cubicBezTo>
                  <a:lnTo>
                    <a:pt x="7525638" y="1082860"/>
                  </a:lnTo>
                  <a:cubicBezTo>
                    <a:pt x="7594217" y="1082860"/>
                    <a:pt x="7650097" y="1026980"/>
                    <a:pt x="7650097" y="958400"/>
                  </a:cubicBezTo>
                  <a:lnTo>
                    <a:pt x="7650097" y="124460"/>
                  </a:lnTo>
                  <a:cubicBezTo>
                    <a:pt x="7650097" y="55880"/>
                    <a:pt x="7594217" y="0"/>
                    <a:pt x="7525638" y="0"/>
                  </a:cubicBezTo>
                  <a:close/>
                </a:path>
              </a:pathLst>
            </a:custGeom>
            <a:solidFill>
              <a:srgbClr val="191919"/>
            </a:solidFill>
          </p:spPr>
        </p:sp>
      </p:grpSp>
      <p:grpSp>
        <p:nvGrpSpPr>
          <p:cNvPr name="Group 16" id="16"/>
          <p:cNvGrpSpPr>
            <a:grpSpLocks noChangeAspect="true"/>
          </p:cNvGrpSpPr>
          <p:nvPr/>
        </p:nvGrpSpPr>
        <p:grpSpPr>
          <a:xfrm rot="0">
            <a:off x="11637341" y="3158150"/>
            <a:ext cx="5090875" cy="6100150"/>
            <a:chOff x="0" y="0"/>
            <a:chExt cx="3632200" cy="4352290"/>
          </a:xfrm>
        </p:grpSpPr>
        <p:sp>
          <p:nvSpPr>
            <p:cNvPr name="Freeform 17" id="17"/>
            <p:cNvSpPr/>
            <p:nvPr/>
          </p:nvSpPr>
          <p:spPr>
            <a:xfrm>
              <a:off x="15240" y="15240"/>
              <a:ext cx="3600450" cy="4320540"/>
            </a:xfrm>
            <a:custGeom>
              <a:avLst/>
              <a:gdLst/>
              <a:ahLst/>
              <a:cxnLst/>
              <a:rect r="r" b="b" t="t" l="l"/>
              <a:pathLst>
                <a:path h="4320540" w="3600450">
                  <a:moveTo>
                    <a:pt x="0" y="0"/>
                  </a:moveTo>
                  <a:lnTo>
                    <a:pt x="3600450" y="0"/>
                  </a:lnTo>
                  <a:lnTo>
                    <a:pt x="3600450" y="4320540"/>
                  </a:lnTo>
                  <a:lnTo>
                    <a:pt x="0" y="4320540"/>
                  </a:lnTo>
                  <a:close/>
                </a:path>
              </a:pathLst>
            </a:custGeom>
            <a:blipFill>
              <a:blip r:embed="rId12"/>
              <a:stretch>
                <a:fillRect l="-9999" r="-9999" t="0" b="0"/>
              </a:stretch>
            </a:blipFill>
          </p:spPr>
        </p:sp>
        <p:sp>
          <p:nvSpPr>
            <p:cNvPr name="Freeform 18" id="18"/>
            <p:cNvSpPr/>
            <p:nvPr/>
          </p:nvSpPr>
          <p:spPr>
            <a:xfrm>
              <a:off x="0" y="0"/>
              <a:ext cx="3632200" cy="4352290"/>
            </a:xfrm>
            <a:custGeom>
              <a:avLst/>
              <a:gdLst/>
              <a:ahLst/>
              <a:cxnLst/>
              <a:rect r="r" b="b" t="t" l="l"/>
              <a:pathLst>
                <a:path h="4352290" w="3632200">
                  <a:moveTo>
                    <a:pt x="3632200" y="4352290"/>
                  </a:moveTo>
                  <a:lnTo>
                    <a:pt x="0" y="4352290"/>
                  </a:lnTo>
                  <a:lnTo>
                    <a:pt x="0" y="0"/>
                  </a:lnTo>
                  <a:lnTo>
                    <a:pt x="3632200" y="0"/>
                  </a:lnTo>
                  <a:lnTo>
                    <a:pt x="3632200" y="4352290"/>
                  </a:lnTo>
                  <a:close/>
                  <a:moveTo>
                    <a:pt x="31750" y="4320540"/>
                  </a:moveTo>
                  <a:lnTo>
                    <a:pt x="3600450" y="4320540"/>
                  </a:lnTo>
                  <a:lnTo>
                    <a:pt x="3600450" y="31750"/>
                  </a:lnTo>
                  <a:lnTo>
                    <a:pt x="31750" y="31750"/>
                  </a:lnTo>
                  <a:lnTo>
                    <a:pt x="31750" y="4320540"/>
                  </a:lnTo>
                  <a:close/>
                </a:path>
              </a:pathLst>
            </a:custGeom>
            <a:solidFill>
              <a:srgbClr val="191919"/>
            </a:solidFill>
          </p:spPr>
        </p:sp>
      </p:grpSp>
      <p:pic>
        <p:nvPicPr>
          <p:cNvPr name="Picture 19" id="19"/>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1943116" y="2700632"/>
            <a:ext cx="303989" cy="303989"/>
          </a:xfrm>
          <a:prstGeom prst="rect">
            <a:avLst/>
          </a:prstGeom>
        </p:spPr>
      </p:pic>
      <p:pic>
        <p:nvPicPr>
          <p:cNvPr name="Picture 20" id="20"/>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12446915" y="2700632"/>
            <a:ext cx="303989" cy="303989"/>
          </a:xfrm>
          <a:prstGeom prst="rect">
            <a:avLst/>
          </a:prstGeom>
        </p:spPr>
      </p:pic>
      <p:pic>
        <p:nvPicPr>
          <p:cNvPr name="Picture 21" id="21"/>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12950715" y="2700632"/>
            <a:ext cx="303989" cy="303989"/>
          </a:xfrm>
          <a:prstGeom prst="rect">
            <a:avLst/>
          </a:prstGeom>
        </p:spPr>
      </p:pic>
      <p:sp>
        <p:nvSpPr>
          <p:cNvPr name="TextBox 22" id="22"/>
          <p:cNvSpPr txBox="true"/>
          <p:nvPr/>
        </p:nvSpPr>
        <p:spPr>
          <a:xfrm rot="0">
            <a:off x="2351142" y="3119326"/>
            <a:ext cx="6612742" cy="859681"/>
          </a:xfrm>
          <a:prstGeom prst="rect">
            <a:avLst/>
          </a:prstGeom>
        </p:spPr>
        <p:txBody>
          <a:bodyPr anchor="t" rtlCol="false" tIns="0" lIns="0" bIns="0" rIns="0">
            <a:spAutoFit/>
          </a:bodyPr>
          <a:lstStyle/>
          <a:p>
            <a:pPr>
              <a:lnSpc>
                <a:spcPts val="5918"/>
              </a:lnSpc>
            </a:pPr>
            <a:r>
              <a:rPr lang="en-US" sz="7397">
                <a:solidFill>
                  <a:srgbClr val="191919"/>
                </a:solidFill>
                <a:latin typeface="Bernoru"/>
              </a:rPr>
              <a:t>PROYEKTOR </a:t>
            </a:r>
          </a:p>
        </p:txBody>
      </p:sp>
      <p:sp>
        <p:nvSpPr>
          <p:cNvPr name="TextBox 23" id="23"/>
          <p:cNvSpPr txBox="true"/>
          <p:nvPr/>
        </p:nvSpPr>
        <p:spPr>
          <a:xfrm rot="0">
            <a:off x="2494190" y="4302365"/>
            <a:ext cx="5784738" cy="3517265"/>
          </a:xfrm>
          <a:prstGeom prst="rect">
            <a:avLst/>
          </a:prstGeom>
        </p:spPr>
        <p:txBody>
          <a:bodyPr anchor="t" rtlCol="false" tIns="0" lIns="0" bIns="0" rIns="0">
            <a:spAutoFit/>
          </a:bodyPr>
          <a:lstStyle/>
          <a:p>
            <a:pPr>
              <a:lnSpc>
                <a:spcPts val="5589"/>
              </a:lnSpc>
            </a:pPr>
            <a:r>
              <a:rPr lang="en-US" sz="4299">
                <a:solidFill>
                  <a:srgbClr val="191919"/>
                </a:solidFill>
                <a:latin typeface="Droid Serif"/>
              </a:rPr>
              <a:t>alat yg digunakan untuk menampilkan sebuah gambar disuatu layar atau permukaan</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FFAED"/>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2231047" y="5567442"/>
            <a:ext cx="6212461" cy="6212461"/>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true" rot="0">
            <a:off x="16652016" y="-2444709"/>
            <a:ext cx="6478607" cy="4794169"/>
          </a:xfrm>
          <a:prstGeom prst="rect">
            <a:avLst/>
          </a:prstGeom>
        </p:spPr>
      </p:pic>
      <p:grpSp>
        <p:nvGrpSpPr>
          <p:cNvPr name="Group 4" id="4"/>
          <p:cNvGrpSpPr/>
          <p:nvPr/>
        </p:nvGrpSpPr>
        <p:grpSpPr>
          <a:xfrm rot="0">
            <a:off x="1655034" y="1708069"/>
            <a:ext cx="8004959" cy="6965604"/>
            <a:chOff x="0" y="0"/>
            <a:chExt cx="12029114" cy="10467266"/>
          </a:xfrm>
        </p:grpSpPr>
        <p:sp>
          <p:nvSpPr>
            <p:cNvPr name="Freeform 5" id="5"/>
            <p:cNvSpPr/>
            <p:nvPr/>
          </p:nvSpPr>
          <p:spPr>
            <a:xfrm>
              <a:off x="31750" y="31750"/>
              <a:ext cx="11965614" cy="10403767"/>
            </a:xfrm>
            <a:custGeom>
              <a:avLst/>
              <a:gdLst/>
              <a:ahLst/>
              <a:cxnLst/>
              <a:rect r="r" b="b" t="t" l="l"/>
              <a:pathLst>
                <a:path h="10403767" w="11965614">
                  <a:moveTo>
                    <a:pt x="11872904" y="10403767"/>
                  </a:moveTo>
                  <a:lnTo>
                    <a:pt x="92710" y="10403767"/>
                  </a:lnTo>
                  <a:cubicBezTo>
                    <a:pt x="41910" y="10403767"/>
                    <a:pt x="0" y="10361857"/>
                    <a:pt x="0" y="10311057"/>
                  </a:cubicBezTo>
                  <a:lnTo>
                    <a:pt x="0" y="92710"/>
                  </a:lnTo>
                  <a:cubicBezTo>
                    <a:pt x="0" y="41910"/>
                    <a:pt x="41910" y="0"/>
                    <a:pt x="92710" y="0"/>
                  </a:cubicBezTo>
                  <a:lnTo>
                    <a:pt x="11871634" y="0"/>
                  </a:lnTo>
                  <a:cubicBezTo>
                    <a:pt x="11922434" y="0"/>
                    <a:pt x="11964344" y="41910"/>
                    <a:pt x="11964344" y="92710"/>
                  </a:cubicBezTo>
                  <a:lnTo>
                    <a:pt x="11964344" y="10309786"/>
                  </a:lnTo>
                  <a:cubicBezTo>
                    <a:pt x="11965614" y="10361857"/>
                    <a:pt x="11923704" y="10403767"/>
                    <a:pt x="11872904" y="10403767"/>
                  </a:cubicBezTo>
                  <a:close/>
                </a:path>
              </a:pathLst>
            </a:custGeom>
            <a:solidFill>
              <a:srgbClr val="FFFFFF"/>
            </a:solidFill>
          </p:spPr>
        </p:sp>
        <p:sp>
          <p:nvSpPr>
            <p:cNvPr name="Freeform 6" id="6"/>
            <p:cNvSpPr/>
            <p:nvPr/>
          </p:nvSpPr>
          <p:spPr>
            <a:xfrm>
              <a:off x="0" y="0"/>
              <a:ext cx="12029114" cy="10467267"/>
            </a:xfrm>
            <a:custGeom>
              <a:avLst/>
              <a:gdLst/>
              <a:ahLst/>
              <a:cxnLst/>
              <a:rect r="r" b="b" t="t" l="l"/>
              <a:pathLst>
                <a:path h="10467267" w="12029114">
                  <a:moveTo>
                    <a:pt x="11904654" y="59690"/>
                  </a:moveTo>
                  <a:cubicBezTo>
                    <a:pt x="11940214" y="59690"/>
                    <a:pt x="11969424" y="88900"/>
                    <a:pt x="11969424" y="124460"/>
                  </a:cubicBezTo>
                  <a:lnTo>
                    <a:pt x="11969424" y="10342807"/>
                  </a:lnTo>
                  <a:cubicBezTo>
                    <a:pt x="11969424" y="10378367"/>
                    <a:pt x="11940214" y="10407576"/>
                    <a:pt x="11904654" y="10407576"/>
                  </a:cubicBezTo>
                  <a:lnTo>
                    <a:pt x="124460" y="10407576"/>
                  </a:lnTo>
                  <a:cubicBezTo>
                    <a:pt x="88900" y="10407576"/>
                    <a:pt x="59690" y="10378367"/>
                    <a:pt x="59690" y="10342807"/>
                  </a:cubicBezTo>
                  <a:lnTo>
                    <a:pt x="59690" y="124460"/>
                  </a:lnTo>
                  <a:cubicBezTo>
                    <a:pt x="59690" y="88900"/>
                    <a:pt x="88900" y="59690"/>
                    <a:pt x="124460" y="59690"/>
                  </a:cubicBezTo>
                  <a:lnTo>
                    <a:pt x="11904654" y="59690"/>
                  </a:lnTo>
                  <a:moveTo>
                    <a:pt x="11904654" y="0"/>
                  </a:moveTo>
                  <a:lnTo>
                    <a:pt x="124460" y="0"/>
                  </a:lnTo>
                  <a:cubicBezTo>
                    <a:pt x="55880" y="0"/>
                    <a:pt x="0" y="55880"/>
                    <a:pt x="0" y="124460"/>
                  </a:cubicBezTo>
                  <a:lnTo>
                    <a:pt x="0" y="10342807"/>
                  </a:lnTo>
                  <a:cubicBezTo>
                    <a:pt x="0" y="10411386"/>
                    <a:pt x="55880" y="10467267"/>
                    <a:pt x="124460" y="10467267"/>
                  </a:cubicBezTo>
                  <a:lnTo>
                    <a:pt x="11904654" y="10467267"/>
                  </a:lnTo>
                  <a:cubicBezTo>
                    <a:pt x="11973234" y="10467267"/>
                    <a:pt x="12029114" y="10411386"/>
                    <a:pt x="12029114" y="10342807"/>
                  </a:cubicBezTo>
                  <a:lnTo>
                    <a:pt x="12029114" y="124460"/>
                  </a:lnTo>
                  <a:cubicBezTo>
                    <a:pt x="12029114" y="55880"/>
                    <a:pt x="11973234" y="0"/>
                    <a:pt x="11904654" y="0"/>
                  </a:cubicBezTo>
                  <a:close/>
                </a:path>
              </a:pathLst>
            </a:custGeom>
            <a:solidFill>
              <a:srgbClr val="191919"/>
            </a:solidFill>
          </p:spPr>
        </p:sp>
      </p:grpSp>
      <p:grpSp>
        <p:nvGrpSpPr>
          <p:cNvPr name="Group 7" id="7"/>
          <p:cNvGrpSpPr/>
          <p:nvPr/>
        </p:nvGrpSpPr>
        <p:grpSpPr>
          <a:xfrm rot="0">
            <a:off x="1655034" y="924750"/>
            <a:ext cx="8004959" cy="1041805"/>
            <a:chOff x="0" y="0"/>
            <a:chExt cx="12029114" cy="1565529"/>
          </a:xfrm>
        </p:grpSpPr>
        <p:sp>
          <p:nvSpPr>
            <p:cNvPr name="Freeform 8" id="8"/>
            <p:cNvSpPr/>
            <p:nvPr/>
          </p:nvSpPr>
          <p:spPr>
            <a:xfrm>
              <a:off x="31750" y="31750"/>
              <a:ext cx="11965614" cy="1502029"/>
            </a:xfrm>
            <a:custGeom>
              <a:avLst/>
              <a:gdLst/>
              <a:ahLst/>
              <a:cxnLst/>
              <a:rect r="r" b="b" t="t" l="l"/>
              <a:pathLst>
                <a:path h="1502029" w="11965614">
                  <a:moveTo>
                    <a:pt x="11872904" y="1502029"/>
                  </a:moveTo>
                  <a:lnTo>
                    <a:pt x="92710" y="1502029"/>
                  </a:lnTo>
                  <a:cubicBezTo>
                    <a:pt x="41910" y="1502029"/>
                    <a:pt x="0" y="1460119"/>
                    <a:pt x="0" y="1409319"/>
                  </a:cubicBezTo>
                  <a:lnTo>
                    <a:pt x="0" y="92710"/>
                  </a:lnTo>
                  <a:cubicBezTo>
                    <a:pt x="0" y="41910"/>
                    <a:pt x="41910" y="0"/>
                    <a:pt x="92710" y="0"/>
                  </a:cubicBezTo>
                  <a:lnTo>
                    <a:pt x="11871634" y="0"/>
                  </a:lnTo>
                  <a:cubicBezTo>
                    <a:pt x="11922434" y="0"/>
                    <a:pt x="11964344" y="41910"/>
                    <a:pt x="11964344" y="92710"/>
                  </a:cubicBezTo>
                  <a:lnTo>
                    <a:pt x="11964344" y="1408049"/>
                  </a:lnTo>
                  <a:cubicBezTo>
                    <a:pt x="11965614" y="1460119"/>
                    <a:pt x="11923704" y="1502029"/>
                    <a:pt x="11872904" y="1502029"/>
                  </a:cubicBezTo>
                  <a:close/>
                </a:path>
              </a:pathLst>
            </a:custGeom>
            <a:solidFill>
              <a:srgbClr val="DAFAB0"/>
            </a:solidFill>
          </p:spPr>
        </p:sp>
        <p:sp>
          <p:nvSpPr>
            <p:cNvPr name="Freeform 9" id="9"/>
            <p:cNvSpPr/>
            <p:nvPr/>
          </p:nvSpPr>
          <p:spPr>
            <a:xfrm>
              <a:off x="0" y="0"/>
              <a:ext cx="12029114" cy="1565529"/>
            </a:xfrm>
            <a:custGeom>
              <a:avLst/>
              <a:gdLst/>
              <a:ahLst/>
              <a:cxnLst/>
              <a:rect r="r" b="b" t="t" l="l"/>
              <a:pathLst>
                <a:path h="1565529" w="12029114">
                  <a:moveTo>
                    <a:pt x="11904654" y="59690"/>
                  </a:moveTo>
                  <a:cubicBezTo>
                    <a:pt x="11940214" y="59690"/>
                    <a:pt x="11969424" y="88900"/>
                    <a:pt x="11969424" y="124460"/>
                  </a:cubicBezTo>
                  <a:lnTo>
                    <a:pt x="11969424" y="1441069"/>
                  </a:lnTo>
                  <a:cubicBezTo>
                    <a:pt x="11969424" y="1476629"/>
                    <a:pt x="11940214" y="1505839"/>
                    <a:pt x="11904654" y="1505839"/>
                  </a:cubicBezTo>
                  <a:lnTo>
                    <a:pt x="124460" y="1505839"/>
                  </a:lnTo>
                  <a:cubicBezTo>
                    <a:pt x="88900" y="1505839"/>
                    <a:pt x="59690" y="1476629"/>
                    <a:pt x="59690" y="1441069"/>
                  </a:cubicBezTo>
                  <a:lnTo>
                    <a:pt x="59690" y="124460"/>
                  </a:lnTo>
                  <a:cubicBezTo>
                    <a:pt x="59690" y="88900"/>
                    <a:pt x="88900" y="59690"/>
                    <a:pt x="124460" y="59690"/>
                  </a:cubicBezTo>
                  <a:lnTo>
                    <a:pt x="11904654" y="59690"/>
                  </a:lnTo>
                  <a:moveTo>
                    <a:pt x="11904654" y="0"/>
                  </a:moveTo>
                  <a:lnTo>
                    <a:pt x="124460" y="0"/>
                  </a:lnTo>
                  <a:cubicBezTo>
                    <a:pt x="55880" y="0"/>
                    <a:pt x="0" y="55880"/>
                    <a:pt x="0" y="124460"/>
                  </a:cubicBezTo>
                  <a:lnTo>
                    <a:pt x="0" y="1441069"/>
                  </a:lnTo>
                  <a:cubicBezTo>
                    <a:pt x="0" y="1509649"/>
                    <a:pt x="55880" y="1565529"/>
                    <a:pt x="124460" y="1565529"/>
                  </a:cubicBezTo>
                  <a:lnTo>
                    <a:pt x="11904654" y="1565529"/>
                  </a:lnTo>
                  <a:cubicBezTo>
                    <a:pt x="11973234" y="1565529"/>
                    <a:pt x="12029114" y="1509649"/>
                    <a:pt x="12029114" y="1441069"/>
                  </a:cubicBezTo>
                  <a:lnTo>
                    <a:pt x="12029114" y="124460"/>
                  </a:lnTo>
                  <a:cubicBezTo>
                    <a:pt x="12029114" y="55880"/>
                    <a:pt x="11973234" y="0"/>
                    <a:pt x="11904654" y="0"/>
                  </a:cubicBezTo>
                  <a:close/>
                </a:path>
              </a:pathLst>
            </a:custGeom>
            <a:solidFill>
              <a:srgbClr val="191919"/>
            </a:solidFill>
          </p:spPr>
        </p:sp>
      </p:grpSp>
      <p:pic>
        <p:nvPicPr>
          <p:cNvPr name="Picture 10" id="10"/>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2088317" y="1245949"/>
            <a:ext cx="405873" cy="405873"/>
          </a:xfrm>
          <a:prstGeom prst="rect">
            <a:avLst/>
          </a:prstGeom>
        </p:spPr>
      </p:pic>
      <p:pic>
        <p:nvPicPr>
          <p:cNvPr name="Picture 11" id="11"/>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2760968" y="1245949"/>
            <a:ext cx="405873" cy="405873"/>
          </a:xfrm>
          <a:prstGeom prst="rect">
            <a:avLst/>
          </a:prstGeom>
        </p:spPr>
      </p:pic>
      <p:pic>
        <p:nvPicPr>
          <p:cNvPr name="Picture 12" id="12"/>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3433618" y="1245949"/>
            <a:ext cx="405873" cy="405873"/>
          </a:xfrm>
          <a:prstGeom prst="rect">
            <a:avLst/>
          </a:prstGeom>
        </p:spPr>
      </p:pic>
      <p:grpSp>
        <p:nvGrpSpPr>
          <p:cNvPr name="Group 13" id="13"/>
          <p:cNvGrpSpPr/>
          <p:nvPr/>
        </p:nvGrpSpPr>
        <p:grpSpPr>
          <a:xfrm rot="0">
            <a:off x="11637341" y="2501848"/>
            <a:ext cx="5090875" cy="720606"/>
            <a:chOff x="0" y="0"/>
            <a:chExt cx="7650097" cy="1082860"/>
          </a:xfrm>
        </p:grpSpPr>
        <p:sp>
          <p:nvSpPr>
            <p:cNvPr name="Freeform 14" id="14"/>
            <p:cNvSpPr/>
            <p:nvPr/>
          </p:nvSpPr>
          <p:spPr>
            <a:xfrm>
              <a:off x="31750" y="31750"/>
              <a:ext cx="7586597" cy="1019360"/>
            </a:xfrm>
            <a:custGeom>
              <a:avLst/>
              <a:gdLst/>
              <a:ahLst/>
              <a:cxnLst/>
              <a:rect r="r" b="b" t="t" l="l"/>
              <a:pathLst>
                <a:path h="1019360" w="7586597">
                  <a:moveTo>
                    <a:pt x="7493888" y="1019360"/>
                  </a:moveTo>
                  <a:lnTo>
                    <a:pt x="92710" y="1019360"/>
                  </a:lnTo>
                  <a:cubicBezTo>
                    <a:pt x="41910" y="1019360"/>
                    <a:pt x="0" y="977450"/>
                    <a:pt x="0" y="926650"/>
                  </a:cubicBezTo>
                  <a:lnTo>
                    <a:pt x="0" y="92710"/>
                  </a:lnTo>
                  <a:cubicBezTo>
                    <a:pt x="0" y="41910"/>
                    <a:pt x="41910" y="0"/>
                    <a:pt x="92710" y="0"/>
                  </a:cubicBezTo>
                  <a:lnTo>
                    <a:pt x="7492617" y="0"/>
                  </a:lnTo>
                  <a:cubicBezTo>
                    <a:pt x="7543417" y="0"/>
                    <a:pt x="7585328" y="41910"/>
                    <a:pt x="7585328" y="92710"/>
                  </a:cubicBezTo>
                  <a:lnTo>
                    <a:pt x="7585328" y="925380"/>
                  </a:lnTo>
                  <a:cubicBezTo>
                    <a:pt x="7586597" y="977450"/>
                    <a:pt x="7544688" y="1019360"/>
                    <a:pt x="7493888" y="1019360"/>
                  </a:cubicBezTo>
                  <a:close/>
                </a:path>
              </a:pathLst>
            </a:custGeom>
            <a:solidFill>
              <a:srgbClr val="FFFFFF"/>
            </a:solidFill>
          </p:spPr>
        </p:sp>
        <p:sp>
          <p:nvSpPr>
            <p:cNvPr name="Freeform 15" id="15"/>
            <p:cNvSpPr/>
            <p:nvPr/>
          </p:nvSpPr>
          <p:spPr>
            <a:xfrm>
              <a:off x="0" y="0"/>
              <a:ext cx="7650097" cy="1082860"/>
            </a:xfrm>
            <a:custGeom>
              <a:avLst/>
              <a:gdLst/>
              <a:ahLst/>
              <a:cxnLst/>
              <a:rect r="r" b="b" t="t" l="l"/>
              <a:pathLst>
                <a:path h="1082860" w="7650097">
                  <a:moveTo>
                    <a:pt x="7525638" y="59690"/>
                  </a:moveTo>
                  <a:cubicBezTo>
                    <a:pt x="7561197" y="59690"/>
                    <a:pt x="7590407" y="88900"/>
                    <a:pt x="7590407" y="124460"/>
                  </a:cubicBezTo>
                  <a:lnTo>
                    <a:pt x="7590407" y="958400"/>
                  </a:lnTo>
                  <a:cubicBezTo>
                    <a:pt x="7590407" y="993960"/>
                    <a:pt x="7561197" y="1023170"/>
                    <a:pt x="7525638" y="1023170"/>
                  </a:cubicBezTo>
                  <a:lnTo>
                    <a:pt x="124460" y="1023170"/>
                  </a:lnTo>
                  <a:cubicBezTo>
                    <a:pt x="88900" y="1023170"/>
                    <a:pt x="59690" y="993960"/>
                    <a:pt x="59690" y="958400"/>
                  </a:cubicBezTo>
                  <a:lnTo>
                    <a:pt x="59690" y="124460"/>
                  </a:lnTo>
                  <a:cubicBezTo>
                    <a:pt x="59690" y="88900"/>
                    <a:pt x="88900" y="59690"/>
                    <a:pt x="124460" y="59690"/>
                  </a:cubicBezTo>
                  <a:lnTo>
                    <a:pt x="7525638" y="59690"/>
                  </a:lnTo>
                  <a:moveTo>
                    <a:pt x="7525638" y="0"/>
                  </a:moveTo>
                  <a:lnTo>
                    <a:pt x="124460" y="0"/>
                  </a:lnTo>
                  <a:cubicBezTo>
                    <a:pt x="55880" y="0"/>
                    <a:pt x="0" y="55880"/>
                    <a:pt x="0" y="124460"/>
                  </a:cubicBezTo>
                  <a:lnTo>
                    <a:pt x="0" y="958400"/>
                  </a:lnTo>
                  <a:cubicBezTo>
                    <a:pt x="0" y="1026980"/>
                    <a:pt x="55880" y="1082860"/>
                    <a:pt x="124460" y="1082860"/>
                  </a:cubicBezTo>
                  <a:lnTo>
                    <a:pt x="7525638" y="1082860"/>
                  </a:lnTo>
                  <a:cubicBezTo>
                    <a:pt x="7594217" y="1082860"/>
                    <a:pt x="7650097" y="1026980"/>
                    <a:pt x="7650097" y="958400"/>
                  </a:cubicBezTo>
                  <a:lnTo>
                    <a:pt x="7650097" y="124460"/>
                  </a:lnTo>
                  <a:cubicBezTo>
                    <a:pt x="7650097" y="55880"/>
                    <a:pt x="7594217" y="0"/>
                    <a:pt x="7525638" y="0"/>
                  </a:cubicBezTo>
                  <a:close/>
                </a:path>
              </a:pathLst>
            </a:custGeom>
            <a:solidFill>
              <a:srgbClr val="191919"/>
            </a:solidFill>
          </p:spPr>
        </p:sp>
      </p:grpSp>
      <p:grpSp>
        <p:nvGrpSpPr>
          <p:cNvPr name="Group 16" id="16"/>
          <p:cNvGrpSpPr>
            <a:grpSpLocks noChangeAspect="true"/>
          </p:cNvGrpSpPr>
          <p:nvPr/>
        </p:nvGrpSpPr>
        <p:grpSpPr>
          <a:xfrm rot="0">
            <a:off x="11637341" y="3158150"/>
            <a:ext cx="5090875" cy="6100150"/>
            <a:chOff x="0" y="0"/>
            <a:chExt cx="3632200" cy="4352290"/>
          </a:xfrm>
        </p:grpSpPr>
        <p:sp>
          <p:nvSpPr>
            <p:cNvPr name="Freeform 17" id="17"/>
            <p:cNvSpPr/>
            <p:nvPr/>
          </p:nvSpPr>
          <p:spPr>
            <a:xfrm>
              <a:off x="15240" y="15240"/>
              <a:ext cx="3600450" cy="4320540"/>
            </a:xfrm>
            <a:custGeom>
              <a:avLst/>
              <a:gdLst/>
              <a:ahLst/>
              <a:cxnLst/>
              <a:rect r="r" b="b" t="t" l="l"/>
              <a:pathLst>
                <a:path h="4320540" w="3600450">
                  <a:moveTo>
                    <a:pt x="0" y="0"/>
                  </a:moveTo>
                  <a:lnTo>
                    <a:pt x="3600450" y="0"/>
                  </a:lnTo>
                  <a:lnTo>
                    <a:pt x="3600450" y="4320540"/>
                  </a:lnTo>
                  <a:lnTo>
                    <a:pt x="0" y="4320540"/>
                  </a:lnTo>
                  <a:close/>
                </a:path>
              </a:pathLst>
            </a:custGeom>
            <a:blipFill>
              <a:blip r:embed="rId12"/>
              <a:stretch>
                <a:fillRect l="-9999" r="-9999" t="0" b="0"/>
              </a:stretch>
            </a:blipFill>
          </p:spPr>
        </p:sp>
        <p:sp>
          <p:nvSpPr>
            <p:cNvPr name="Freeform 18" id="18"/>
            <p:cNvSpPr/>
            <p:nvPr/>
          </p:nvSpPr>
          <p:spPr>
            <a:xfrm>
              <a:off x="0" y="0"/>
              <a:ext cx="3632200" cy="4352290"/>
            </a:xfrm>
            <a:custGeom>
              <a:avLst/>
              <a:gdLst/>
              <a:ahLst/>
              <a:cxnLst/>
              <a:rect r="r" b="b" t="t" l="l"/>
              <a:pathLst>
                <a:path h="4352290" w="3632200">
                  <a:moveTo>
                    <a:pt x="3632200" y="4352290"/>
                  </a:moveTo>
                  <a:lnTo>
                    <a:pt x="0" y="4352290"/>
                  </a:lnTo>
                  <a:lnTo>
                    <a:pt x="0" y="0"/>
                  </a:lnTo>
                  <a:lnTo>
                    <a:pt x="3632200" y="0"/>
                  </a:lnTo>
                  <a:lnTo>
                    <a:pt x="3632200" y="4352290"/>
                  </a:lnTo>
                  <a:close/>
                  <a:moveTo>
                    <a:pt x="31750" y="4320540"/>
                  </a:moveTo>
                  <a:lnTo>
                    <a:pt x="3600450" y="4320540"/>
                  </a:lnTo>
                  <a:lnTo>
                    <a:pt x="3600450" y="31750"/>
                  </a:lnTo>
                  <a:lnTo>
                    <a:pt x="31750" y="31750"/>
                  </a:lnTo>
                  <a:lnTo>
                    <a:pt x="31750" y="4320540"/>
                  </a:lnTo>
                  <a:close/>
                </a:path>
              </a:pathLst>
            </a:custGeom>
            <a:solidFill>
              <a:srgbClr val="191919"/>
            </a:solidFill>
          </p:spPr>
        </p:sp>
      </p:grpSp>
      <p:pic>
        <p:nvPicPr>
          <p:cNvPr name="Picture 19" id="19"/>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1943116" y="2700632"/>
            <a:ext cx="303989" cy="303989"/>
          </a:xfrm>
          <a:prstGeom prst="rect">
            <a:avLst/>
          </a:prstGeom>
        </p:spPr>
      </p:pic>
      <p:pic>
        <p:nvPicPr>
          <p:cNvPr name="Picture 20" id="20"/>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12446915" y="2700632"/>
            <a:ext cx="303989" cy="303989"/>
          </a:xfrm>
          <a:prstGeom prst="rect">
            <a:avLst/>
          </a:prstGeom>
        </p:spPr>
      </p:pic>
      <p:pic>
        <p:nvPicPr>
          <p:cNvPr name="Picture 21" id="21"/>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12950715" y="2700632"/>
            <a:ext cx="303989" cy="303989"/>
          </a:xfrm>
          <a:prstGeom prst="rect">
            <a:avLst/>
          </a:prstGeom>
        </p:spPr>
      </p:pic>
      <p:sp>
        <p:nvSpPr>
          <p:cNvPr name="TextBox 22" id="22"/>
          <p:cNvSpPr txBox="true"/>
          <p:nvPr/>
        </p:nvSpPr>
        <p:spPr>
          <a:xfrm rot="0">
            <a:off x="2532479" y="2625684"/>
            <a:ext cx="6250068" cy="1607827"/>
          </a:xfrm>
          <a:prstGeom prst="rect">
            <a:avLst/>
          </a:prstGeom>
        </p:spPr>
        <p:txBody>
          <a:bodyPr anchor="t" rtlCol="false" tIns="0" lIns="0" bIns="0" rIns="0">
            <a:spAutoFit/>
          </a:bodyPr>
          <a:lstStyle/>
          <a:p>
            <a:pPr>
              <a:lnSpc>
                <a:spcPts val="5958"/>
              </a:lnSpc>
            </a:pPr>
            <a:r>
              <a:rPr lang="en-US" sz="7447">
                <a:solidFill>
                  <a:srgbClr val="191919"/>
                </a:solidFill>
                <a:latin typeface="Bernoru"/>
              </a:rPr>
              <a:t>LAYAR PROYEKTOR</a:t>
            </a:r>
          </a:p>
        </p:txBody>
      </p:sp>
      <p:sp>
        <p:nvSpPr>
          <p:cNvPr name="TextBox 23" id="23"/>
          <p:cNvSpPr txBox="true"/>
          <p:nvPr/>
        </p:nvSpPr>
        <p:spPr>
          <a:xfrm rot="0">
            <a:off x="2760968" y="4342747"/>
            <a:ext cx="5784738" cy="4098925"/>
          </a:xfrm>
          <a:prstGeom prst="rect">
            <a:avLst/>
          </a:prstGeom>
        </p:spPr>
        <p:txBody>
          <a:bodyPr anchor="t" rtlCol="false" tIns="0" lIns="0" bIns="0" rIns="0">
            <a:spAutoFit/>
          </a:bodyPr>
          <a:lstStyle/>
          <a:p>
            <a:pPr>
              <a:lnSpc>
                <a:spcPts val="6500"/>
              </a:lnSpc>
            </a:pPr>
            <a:r>
              <a:rPr lang="en-US" sz="5000">
                <a:solidFill>
                  <a:srgbClr val="191919"/>
                </a:solidFill>
                <a:latin typeface="Droid Serif"/>
              </a:rPr>
              <a:t>alat yg digunakan untuk menghasilkan gambar dari proyektor</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FFAED"/>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2231047" y="5567442"/>
            <a:ext cx="6212461" cy="6212461"/>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true" rot="0">
            <a:off x="16652016" y="-2444709"/>
            <a:ext cx="6478607" cy="4794169"/>
          </a:xfrm>
          <a:prstGeom prst="rect">
            <a:avLst/>
          </a:prstGeom>
        </p:spPr>
      </p:pic>
      <p:grpSp>
        <p:nvGrpSpPr>
          <p:cNvPr name="Group 4" id="4"/>
          <p:cNvGrpSpPr/>
          <p:nvPr/>
        </p:nvGrpSpPr>
        <p:grpSpPr>
          <a:xfrm rot="0">
            <a:off x="1655034" y="1708069"/>
            <a:ext cx="8004959" cy="6965604"/>
            <a:chOff x="0" y="0"/>
            <a:chExt cx="12029114" cy="10467266"/>
          </a:xfrm>
        </p:grpSpPr>
        <p:sp>
          <p:nvSpPr>
            <p:cNvPr name="Freeform 5" id="5"/>
            <p:cNvSpPr/>
            <p:nvPr/>
          </p:nvSpPr>
          <p:spPr>
            <a:xfrm>
              <a:off x="31750" y="31750"/>
              <a:ext cx="11965614" cy="10403767"/>
            </a:xfrm>
            <a:custGeom>
              <a:avLst/>
              <a:gdLst/>
              <a:ahLst/>
              <a:cxnLst/>
              <a:rect r="r" b="b" t="t" l="l"/>
              <a:pathLst>
                <a:path h="10403767" w="11965614">
                  <a:moveTo>
                    <a:pt x="11872904" y="10403767"/>
                  </a:moveTo>
                  <a:lnTo>
                    <a:pt x="92710" y="10403767"/>
                  </a:lnTo>
                  <a:cubicBezTo>
                    <a:pt x="41910" y="10403767"/>
                    <a:pt x="0" y="10361857"/>
                    <a:pt x="0" y="10311057"/>
                  </a:cubicBezTo>
                  <a:lnTo>
                    <a:pt x="0" y="92710"/>
                  </a:lnTo>
                  <a:cubicBezTo>
                    <a:pt x="0" y="41910"/>
                    <a:pt x="41910" y="0"/>
                    <a:pt x="92710" y="0"/>
                  </a:cubicBezTo>
                  <a:lnTo>
                    <a:pt x="11871634" y="0"/>
                  </a:lnTo>
                  <a:cubicBezTo>
                    <a:pt x="11922434" y="0"/>
                    <a:pt x="11964344" y="41910"/>
                    <a:pt x="11964344" y="92710"/>
                  </a:cubicBezTo>
                  <a:lnTo>
                    <a:pt x="11964344" y="10309786"/>
                  </a:lnTo>
                  <a:cubicBezTo>
                    <a:pt x="11965614" y="10361857"/>
                    <a:pt x="11923704" y="10403767"/>
                    <a:pt x="11872904" y="10403767"/>
                  </a:cubicBezTo>
                  <a:close/>
                </a:path>
              </a:pathLst>
            </a:custGeom>
            <a:solidFill>
              <a:srgbClr val="FFFFFF"/>
            </a:solidFill>
          </p:spPr>
        </p:sp>
        <p:sp>
          <p:nvSpPr>
            <p:cNvPr name="Freeform 6" id="6"/>
            <p:cNvSpPr/>
            <p:nvPr/>
          </p:nvSpPr>
          <p:spPr>
            <a:xfrm>
              <a:off x="0" y="0"/>
              <a:ext cx="12029114" cy="10467267"/>
            </a:xfrm>
            <a:custGeom>
              <a:avLst/>
              <a:gdLst/>
              <a:ahLst/>
              <a:cxnLst/>
              <a:rect r="r" b="b" t="t" l="l"/>
              <a:pathLst>
                <a:path h="10467267" w="12029114">
                  <a:moveTo>
                    <a:pt x="11904654" y="59690"/>
                  </a:moveTo>
                  <a:cubicBezTo>
                    <a:pt x="11940214" y="59690"/>
                    <a:pt x="11969424" y="88900"/>
                    <a:pt x="11969424" y="124460"/>
                  </a:cubicBezTo>
                  <a:lnTo>
                    <a:pt x="11969424" y="10342807"/>
                  </a:lnTo>
                  <a:cubicBezTo>
                    <a:pt x="11969424" y="10378367"/>
                    <a:pt x="11940214" y="10407576"/>
                    <a:pt x="11904654" y="10407576"/>
                  </a:cubicBezTo>
                  <a:lnTo>
                    <a:pt x="124460" y="10407576"/>
                  </a:lnTo>
                  <a:cubicBezTo>
                    <a:pt x="88900" y="10407576"/>
                    <a:pt x="59690" y="10378367"/>
                    <a:pt x="59690" y="10342807"/>
                  </a:cubicBezTo>
                  <a:lnTo>
                    <a:pt x="59690" y="124460"/>
                  </a:lnTo>
                  <a:cubicBezTo>
                    <a:pt x="59690" y="88900"/>
                    <a:pt x="88900" y="59690"/>
                    <a:pt x="124460" y="59690"/>
                  </a:cubicBezTo>
                  <a:lnTo>
                    <a:pt x="11904654" y="59690"/>
                  </a:lnTo>
                  <a:moveTo>
                    <a:pt x="11904654" y="0"/>
                  </a:moveTo>
                  <a:lnTo>
                    <a:pt x="124460" y="0"/>
                  </a:lnTo>
                  <a:cubicBezTo>
                    <a:pt x="55880" y="0"/>
                    <a:pt x="0" y="55880"/>
                    <a:pt x="0" y="124460"/>
                  </a:cubicBezTo>
                  <a:lnTo>
                    <a:pt x="0" y="10342807"/>
                  </a:lnTo>
                  <a:cubicBezTo>
                    <a:pt x="0" y="10411386"/>
                    <a:pt x="55880" y="10467267"/>
                    <a:pt x="124460" y="10467267"/>
                  </a:cubicBezTo>
                  <a:lnTo>
                    <a:pt x="11904654" y="10467267"/>
                  </a:lnTo>
                  <a:cubicBezTo>
                    <a:pt x="11973234" y="10467267"/>
                    <a:pt x="12029114" y="10411386"/>
                    <a:pt x="12029114" y="10342807"/>
                  </a:cubicBezTo>
                  <a:lnTo>
                    <a:pt x="12029114" y="124460"/>
                  </a:lnTo>
                  <a:cubicBezTo>
                    <a:pt x="12029114" y="55880"/>
                    <a:pt x="11973234" y="0"/>
                    <a:pt x="11904654" y="0"/>
                  </a:cubicBezTo>
                  <a:close/>
                </a:path>
              </a:pathLst>
            </a:custGeom>
            <a:solidFill>
              <a:srgbClr val="191919"/>
            </a:solidFill>
          </p:spPr>
        </p:sp>
      </p:grpSp>
      <p:grpSp>
        <p:nvGrpSpPr>
          <p:cNvPr name="Group 7" id="7"/>
          <p:cNvGrpSpPr/>
          <p:nvPr/>
        </p:nvGrpSpPr>
        <p:grpSpPr>
          <a:xfrm rot="0">
            <a:off x="1655034" y="924750"/>
            <a:ext cx="8004959" cy="1041805"/>
            <a:chOff x="0" y="0"/>
            <a:chExt cx="12029114" cy="1565529"/>
          </a:xfrm>
        </p:grpSpPr>
        <p:sp>
          <p:nvSpPr>
            <p:cNvPr name="Freeform 8" id="8"/>
            <p:cNvSpPr/>
            <p:nvPr/>
          </p:nvSpPr>
          <p:spPr>
            <a:xfrm>
              <a:off x="31750" y="31750"/>
              <a:ext cx="11965614" cy="1502029"/>
            </a:xfrm>
            <a:custGeom>
              <a:avLst/>
              <a:gdLst/>
              <a:ahLst/>
              <a:cxnLst/>
              <a:rect r="r" b="b" t="t" l="l"/>
              <a:pathLst>
                <a:path h="1502029" w="11965614">
                  <a:moveTo>
                    <a:pt x="11872904" y="1502029"/>
                  </a:moveTo>
                  <a:lnTo>
                    <a:pt x="92710" y="1502029"/>
                  </a:lnTo>
                  <a:cubicBezTo>
                    <a:pt x="41910" y="1502029"/>
                    <a:pt x="0" y="1460119"/>
                    <a:pt x="0" y="1409319"/>
                  </a:cubicBezTo>
                  <a:lnTo>
                    <a:pt x="0" y="92710"/>
                  </a:lnTo>
                  <a:cubicBezTo>
                    <a:pt x="0" y="41910"/>
                    <a:pt x="41910" y="0"/>
                    <a:pt x="92710" y="0"/>
                  </a:cubicBezTo>
                  <a:lnTo>
                    <a:pt x="11871634" y="0"/>
                  </a:lnTo>
                  <a:cubicBezTo>
                    <a:pt x="11922434" y="0"/>
                    <a:pt x="11964344" y="41910"/>
                    <a:pt x="11964344" y="92710"/>
                  </a:cubicBezTo>
                  <a:lnTo>
                    <a:pt x="11964344" y="1408049"/>
                  </a:lnTo>
                  <a:cubicBezTo>
                    <a:pt x="11965614" y="1460119"/>
                    <a:pt x="11923704" y="1502029"/>
                    <a:pt x="11872904" y="1502029"/>
                  </a:cubicBezTo>
                  <a:close/>
                </a:path>
              </a:pathLst>
            </a:custGeom>
            <a:solidFill>
              <a:srgbClr val="DAFAB0"/>
            </a:solidFill>
          </p:spPr>
        </p:sp>
        <p:sp>
          <p:nvSpPr>
            <p:cNvPr name="Freeform 9" id="9"/>
            <p:cNvSpPr/>
            <p:nvPr/>
          </p:nvSpPr>
          <p:spPr>
            <a:xfrm>
              <a:off x="0" y="0"/>
              <a:ext cx="12029114" cy="1565529"/>
            </a:xfrm>
            <a:custGeom>
              <a:avLst/>
              <a:gdLst/>
              <a:ahLst/>
              <a:cxnLst/>
              <a:rect r="r" b="b" t="t" l="l"/>
              <a:pathLst>
                <a:path h="1565529" w="12029114">
                  <a:moveTo>
                    <a:pt x="11904654" y="59690"/>
                  </a:moveTo>
                  <a:cubicBezTo>
                    <a:pt x="11940214" y="59690"/>
                    <a:pt x="11969424" y="88900"/>
                    <a:pt x="11969424" y="124460"/>
                  </a:cubicBezTo>
                  <a:lnTo>
                    <a:pt x="11969424" y="1441069"/>
                  </a:lnTo>
                  <a:cubicBezTo>
                    <a:pt x="11969424" y="1476629"/>
                    <a:pt x="11940214" y="1505839"/>
                    <a:pt x="11904654" y="1505839"/>
                  </a:cubicBezTo>
                  <a:lnTo>
                    <a:pt x="124460" y="1505839"/>
                  </a:lnTo>
                  <a:cubicBezTo>
                    <a:pt x="88900" y="1505839"/>
                    <a:pt x="59690" y="1476629"/>
                    <a:pt x="59690" y="1441069"/>
                  </a:cubicBezTo>
                  <a:lnTo>
                    <a:pt x="59690" y="124460"/>
                  </a:lnTo>
                  <a:cubicBezTo>
                    <a:pt x="59690" y="88900"/>
                    <a:pt x="88900" y="59690"/>
                    <a:pt x="124460" y="59690"/>
                  </a:cubicBezTo>
                  <a:lnTo>
                    <a:pt x="11904654" y="59690"/>
                  </a:lnTo>
                  <a:moveTo>
                    <a:pt x="11904654" y="0"/>
                  </a:moveTo>
                  <a:lnTo>
                    <a:pt x="124460" y="0"/>
                  </a:lnTo>
                  <a:cubicBezTo>
                    <a:pt x="55880" y="0"/>
                    <a:pt x="0" y="55880"/>
                    <a:pt x="0" y="124460"/>
                  </a:cubicBezTo>
                  <a:lnTo>
                    <a:pt x="0" y="1441069"/>
                  </a:lnTo>
                  <a:cubicBezTo>
                    <a:pt x="0" y="1509649"/>
                    <a:pt x="55880" y="1565529"/>
                    <a:pt x="124460" y="1565529"/>
                  </a:cubicBezTo>
                  <a:lnTo>
                    <a:pt x="11904654" y="1565529"/>
                  </a:lnTo>
                  <a:cubicBezTo>
                    <a:pt x="11973234" y="1565529"/>
                    <a:pt x="12029114" y="1509649"/>
                    <a:pt x="12029114" y="1441069"/>
                  </a:cubicBezTo>
                  <a:lnTo>
                    <a:pt x="12029114" y="124460"/>
                  </a:lnTo>
                  <a:cubicBezTo>
                    <a:pt x="12029114" y="55880"/>
                    <a:pt x="11973234" y="0"/>
                    <a:pt x="11904654" y="0"/>
                  </a:cubicBezTo>
                  <a:close/>
                </a:path>
              </a:pathLst>
            </a:custGeom>
            <a:solidFill>
              <a:srgbClr val="191919"/>
            </a:solidFill>
          </p:spPr>
        </p:sp>
      </p:grpSp>
      <p:pic>
        <p:nvPicPr>
          <p:cNvPr name="Picture 10" id="10"/>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2088317" y="1245949"/>
            <a:ext cx="405873" cy="405873"/>
          </a:xfrm>
          <a:prstGeom prst="rect">
            <a:avLst/>
          </a:prstGeom>
        </p:spPr>
      </p:pic>
      <p:pic>
        <p:nvPicPr>
          <p:cNvPr name="Picture 11" id="11"/>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2760968" y="1245949"/>
            <a:ext cx="405873" cy="405873"/>
          </a:xfrm>
          <a:prstGeom prst="rect">
            <a:avLst/>
          </a:prstGeom>
        </p:spPr>
      </p:pic>
      <p:pic>
        <p:nvPicPr>
          <p:cNvPr name="Picture 12" id="12"/>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3433618" y="1245949"/>
            <a:ext cx="405873" cy="405873"/>
          </a:xfrm>
          <a:prstGeom prst="rect">
            <a:avLst/>
          </a:prstGeom>
        </p:spPr>
      </p:pic>
      <p:grpSp>
        <p:nvGrpSpPr>
          <p:cNvPr name="Group 13" id="13"/>
          <p:cNvGrpSpPr/>
          <p:nvPr/>
        </p:nvGrpSpPr>
        <p:grpSpPr>
          <a:xfrm rot="0">
            <a:off x="11637341" y="2501848"/>
            <a:ext cx="5090875" cy="720606"/>
            <a:chOff x="0" y="0"/>
            <a:chExt cx="7650097" cy="1082860"/>
          </a:xfrm>
        </p:grpSpPr>
        <p:sp>
          <p:nvSpPr>
            <p:cNvPr name="Freeform 14" id="14"/>
            <p:cNvSpPr/>
            <p:nvPr/>
          </p:nvSpPr>
          <p:spPr>
            <a:xfrm>
              <a:off x="31750" y="31750"/>
              <a:ext cx="7586597" cy="1019360"/>
            </a:xfrm>
            <a:custGeom>
              <a:avLst/>
              <a:gdLst/>
              <a:ahLst/>
              <a:cxnLst/>
              <a:rect r="r" b="b" t="t" l="l"/>
              <a:pathLst>
                <a:path h="1019360" w="7586597">
                  <a:moveTo>
                    <a:pt x="7493888" y="1019360"/>
                  </a:moveTo>
                  <a:lnTo>
                    <a:pt x="92710" y="1019360"/>
                  </a:lnTo>
                  <a:cubicBezTo>
                    <a:pt x="41910" y="1019360"/>
                    <a:pt x="0" y="977450"/>
                    <a:pt x="0" y="926650"/>
                  </a:cubicBezTo>
                  <a:lnTo>
                    <a:pt x="0" y="92710"/>
                  </a:lnTo>
                  <a:cubicBezTo>
                    <a:pt x="0" y="41910"/>
                    <a:pt x="41910" y="0"/>
                    <a:pt x="92710" y="0"/>
                  </a:cubicBezTo>
                  <a:lnTo>
                    <a:pt x="7492617" y="0"/>
                  </a:lnTo>
                  <a:cubicBezTo>
                    <a:pt x="7543417" y="0"/>
                    <a:pt x="7585328" y="41910"/>
                    <a:pt x="7585328" y="92710"/>
                  </a:cubicBezTo>
                  <a:lnTo>
                    <a:pt x="7585328" y="925380"/>
                  </a:lnTo>
                  <a:cubicBezTo>
                    <a:pt x="7586597" y="977450"/>
                    <a:pt x="7544688" y="1019360"/>
                    <a:pt x="7493888" y="1019360"/>
                  </a:cubicBezTo>
                  <a:close/>
                </a:path>
              </a:pathLst>
            </a:custGeom>
            <a:solidFill>
              <a:srgbClr val="FFFFFF"/>
            </a:solidFill>
          </p:spPr>
        </p:sp>
        <p:sp>
          <p:nvSpPr>
            <p:cNvPr name="Freeform 15" id="15"/>
            <p:cNvSpPr/>
            <p:nvPr/>
          </p:nvSpPr>
          <p:spPr>
            <a:xfrm>
              <a:off x="0" y="0"/>
              <a:ext cx="7650097" cy="1082860"/>
            </a:xfrm>
            <a:custGeom>
              <a:avLst/>
              <a:gdLst/>
              <a:ahLst/>
              <a:cxnLst/>
              <a:rect r="r" b="b" t="t" l="l"/>
              <a:pathLst>
                <a:path h="1082860" w="7650097">
                  <a:moveTo>
                    <a:pt x="7525638" y="59690"/>
                  </a:moveTo>
                  <a:cubicBezTo>
                    <a:pt x="7561197" y="59690"/>
                    <a:pt x="7590407" y="88900"/>
                    <a:pt x="7590407" y="124460"/>
                  </a:cubicBezTo>
                  <a:lnTo>
                    <a:pt x="7590407" y="958400"/>
                  </a:lnTo>
                  <a:cubicBezTo>
                    <a:pt x="7590407" y="993960"/>
                    <a:pt x="7561197" y="1023170"/>
                    <a:pt x="7525638" y="1023170"/>
                  </a:cubicBezTo>
                  <a:lnTo>
                    <a:pt x="124460" y="1023170"/>
                  </a:lnTo>
                  <a:cubicBezTo>
                    <a:pt x="88900" y="1023170"/>
                    <a:pt x="59690" y="993960"/>
                    <a:pt x="59690" y="958400"/>
                  </a:cubicBezTo>
                  <a:lnTo>
                    <a:pt x="59690" y="124460"/>
                  </a:lnTo>
                  <a:cubicBezTo>
                    <a:pt x="59690" y="88900"/>
                    <a:pt x="88900" y="59690"/>
                    <a:pt x="124460" y="59690"/>
                  </a:cubicBezTo>
                  <a:lnTo>
                    <a:pt x="7525638" y="59690"/>
                  </a:lnTo>
                  <a:moveTo>
                    <a:pt x="7525638" y="0"/>
                  </a:moveTo>
                  <a:lnTo>
                    <a:pt x="124460" y="0"/>
                  </a:lnTo>
                  <a:cubicBezTo>
                    <a:pt x="55880" y="0"/>
                    <a:pt x="0" y="55880"/>
                    <a:pt x="0" y="124460"/>
                  </a:cubicBezTo>
                  <a:lnTo>
                    <a:pt x="0" y="958400"/>
                  </a:lnTo>
                  <a:cubicBezTo>
                    <a:pt x="0" y="1026980"/>
                    <a:pt x="55880" y="1082860"/>
                    <a:pt x="124460" y="1082860"/>
                  </a:cubicBezTo>
                  <a:lnTo>
                    <a:pt x="7525638" y="1082860"/>
                  </a:lnTo>
                  <a:cubicBezTo>
                    <a:pt x="7594217" y="1082860"/>
                    <a:pt x="7650097" y="1026980"/>
                    <a:pt x="7650097" y="958400"/>
                  </a:cubicBezTo>
                  <a:lnTo>
                    <a:pt x="7650097" y="124460"/>
                  </a:lnTo>
                  <a:cubicBezTo>
                    <a:pt x="7650097" y="55880"/>
                    <a:pt x="7594217" y="0"/>
                    <a:pt x="7525638" y="0"/>
                  </a:cubicBezTo>
                  <a:close/>
                </a:path>
              </a:pathLst>
            </a:custGeom>
            <a:solidFill>
              <a:srgbClr val="191919"/>
            </a:solidFill>
          </p:spPr>
        </p:sp>
      </p:grpSp>
      <p:grpSp>
        <p:nvGrpSpPr>
          <p:cNvPr name="Group 16" id="16"/>
          <p:cNvGrpSpPr>
            <a:grpSpLocks noChangeAspect="true"/>
          </p:cNvGrpSpPr>
          <p:nvPr/>
        </p:nvGrpSpPr>
        <p:grpSpPr>
          <a:xfrm rot="0">
            <a:off x="11637341" y="3158150"/>
            <a:ext cx="5090875" cy="6100150"/>
            <a:chOff x="0" y="0"/>
            <a:chExt cx="3632200" cy="4352290"/>
          </a:xfrm>
        </p:grpSpPr>
        <p:sp>
          <p:nvSpPr>
            <p:cNvPr name="Freeform 17" id="17"/>
            <p:cNvSpPr/>
            <p:nvPr/>
          </p:nvSpPr>
          <p:spPr>
            <a:xfrm>
              <a:off x="15240" y="15240"/>
              <a:ext cx="3600450" cy="4320540"/>
            </a:xfrm>
            <a:custGeom>
              <a:avLst/>
              <a:gdLst/>
              <a:ahLst/>
              <a:cxnLst/>
              <a:rect r="r" b="b" t="t" l="l"/>
              <a:pathLst>
                <a:path h="4320540" w="3600450">
                  <a:moveTo>
                    <a:pt x="0" y="0"/>
                  </a:moveTo>
                  <a:lnTo>
                    <a:pt x="3600450" y="0"/>
                  </a:lnTo>
                  <a:lnTo>
                    <a:pt x="3600450" y="4320540"/>
                  </a:lnTo>
                  <a:lnTo>
                    <a:pt x="0" y="4320540"/>
                  </a:lnTo>
                  <a:close/>
                </a:path>
              </a:pathLst>
            </a:custGeom>
            <a:blipFill>
              <a:blip r:embed="rId12"/>
              <a:stretch>
                <a:fillRect l="-9999" r="-9999" t="0" b="0"/>
              </a:stretch>
            </a:blipFill>
          </p:spPr>
        </p:sp>
        <p:sp>
          <p:nvSpPr>
            <p:cNvPr name="Freeform 18" id="18"/>
            <p:cNvSpPr/>
            <p:nvPr/>
          </p:nvSpPr>
          <p:spPr>
            <a:xfrm>
              <a:off x="0" y="0"/>
              <a:ext cx="3632200" cy="4352290"/>
            </a:xfrm>
            <a:custGeom>
              <a:avLst/>
              <a:gdLst/>
              <a:ahLst/>
              <a:cxnLst/>
              <a:rect r="r" b="b" t="t" l="l"/>
              <a:pathLst>
                <a:path h="4352290" w="3632200">
                  <a:moveTo>
                    <a:pt x="3632200" y="4352290"/>
                  </a:moveTo>
                  <a:lnTo>
                    <a:pt x="0" y="4352290"/>
                  </a:lnTo>
                  <a:lnTo>
                    <a:pt x="0" y="0"/>
                  </a:lnTo>
                  <a:lnTo>
                    <a:pt x="3632200" y="0"/>
                  </a:lnTo>
                  <a:lnTo>
                    <a:pt x="3632200" y="4352290"/>
                  </a:lnTo>
                  <a:close/>
                  <a:moveTo>
                    <a:pt x="31750" y="4320540"/>
                  </a:moveTo>
                  <a:lnTo>
                    <a:pt x="3600450" y="4320540"/>
                  </a:lnTo>
                  <a:lnTo>
                    <a:pt x="3600450" y="31750"/>
                  </a:lnTo>
                  <a:lnTo>
                    <a:pt x="31750" y="31750"/>
                  </a:lnTo>
                  <a:lnTo>
                    <a:pt x="31750" y="4320540"/>
                  </a:lnTo>
                  <a:close/>
                </a:path>
              </a:pathLst>
            </a:custGeom>
            <a:solidFill>
              <a:srgbClr val="191919"/>
            </a:solidFill>
          </p:spPr>
        </p:sp>
      </p:grpSp>
      <p:pic>
        <p:nvPicPr>
          <p:cNvPr name="Picture 19" id="19"/>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1943116" y="2700632"/>
            <a:ext cx="303989" cy="303989"/>
          </a:xfrm>
          <a:prstGeom prst="rect">
            <a:avLst/>
          </a:prstGeom>
        </p:spPr>
      </p:pic>
      <p:pic>
        <p:nvPicPr>
          <p:cNvPr name="Picture 20" id="20"/>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12446915" y="2700632"/>
            <a:ext cx="303989" cy="303989"/>
          </a:xfrm>
          <a:prstGeom prst="rect">
            <a:avLst/>
          </a:prstGeom>
        </p:spPr>
      </p:pic>
      <p:pic>
        <p:nvPicPr>
          <p:cNvPr name="Picture 21" id="21"/>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12950715" y="2700632"/>
            <a:ext cx="303989" cy="303989"/>
          </a:xfrm>
          <a:prstGeom prst="rect">
            <a:avLst/>
          </a:prstGeom>
        </p:spPr>
      </p:pic>
      <p:sp>
        <p:nvSpPr>
          <p:cNvPr name="TextBox 22" id="22"/>
          <p:cNvSpPr txBox="true"/>
          <p:nvPr/>
        </p:nvSpPr>
        <p:spPr>
          <a:xfrm rot="0">
            <a:off x="2564672" y="2976857"/>
            <a:ext cx="5643774" cy="1623780"/>
          </a:xfrm>
          <a:prstGeom prst="rect">
            <a:avLst/>
          </a:prstGeom>
        </p:spPr>
        <p:txBody>
          <a:bodyPr anchor="t" rtlCol="false" tIns="0" lIns="0" bIns="0" rIns="0">
            <a:spAutoFit/>
          </a:bodyPr>
          <a:lstStyle/>
          <a:p>
            <a:pPr>
              <a:lnSpc>
                <a:spcPts val="6039"/>
              </a:lnSpc>
            </a:pPr>
            <a:r>
              <a:rPr lang="en-US" sz="7548">
                <a:solidFill>
                  <a:srgbClr val="191919"/>
                </a:solidFill>
                <a:latin typeface="Bernoru"/>
              </a:rPr>
              <a:t>HDMI SPLITTER</a:t>
            </a:r>
          </a:p>
        </p:txBody>
      </p:sp>
      <p:sp>
        <p:nvSpPr>
          <p:cNvPr name="TextBox 23" id="23"/>
          <p:cNvSpPr txBox="true"/>
          <p:nvPr/>
        </p:nvSpPr>
        <p:spPr>
          <a:xfrm rot="0">
            <a:off x="2423708" y="4887640"/>
            <a:ext cx="5784738" cy="3083560"/>
          </a:xfrm>
          <a:prstGeom prst="rect">
            <a:avLst/>
          </a:prstGeom>
        </p:spPr>
        <p:txBody>
          <a:bodyPr anchor="t" rtlCol="false" tIns="0" lIns="0" bIns="0" rIns="0">
            <a:spAutoFit/>
          </a:bodyPr>
          <a:lstStyle/>
          <a:p>
            <a:pPr>
              <a:lnSpc>
                <a:spcPts val="6110"/>
              </a:lnSpc>
            </a:pPr>
            <a:r>
              <a:rPr lang="en-US" sz="4700">
                <a:solidFill>
                  <a:srgbClr val="191919"/>
                </a:solidFill>
                <a:latin typeface="Droid Serif"/>
              </a:rPr>
              <a:t>aksesori yang bisa menampilkan konten pada beberapa layar</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FFAED"/>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2231047" y="5567442"/>
            <a:ext cx="6212461" cy="6212461"/>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true" rot="0">
            <a:off x="16652016" y="-2444709"/>
            <a:ext cx="6478607" cy="4794169"/>
          </a:xfrm>
          <a:prstGeom prst="rect">
            <a:avLst/>
          </a:prstGeom>
        </p:spPr>
      </p:pic>
      <p:grpSp>
        <p:nvGrpSpPr>
          <p:cNvPr name="Group 4" id="4"/>
          <p:cNvGrpSpPr/>
          <p:nvPr/>
        </p:nvGrpSpPr>
        <p:grpSpPr>
          <a:xfrm rot="0">
            <a:off x="1655034" y="1708069"/>
            <a:ext cx="8004959" cy="6965604"/>
            <a:chOff x="0" y="0"/>
            <a:chExt cx="12029114" cy="10467266"/>
          </a:xfrm>
        </p:grpSpPr>
        <p:sp>
          <p:nvSpPr>
            <p:cNvPr name="Freeform 5" id="5"/>
            <p:cNvSpPr/>
            <p:nvPr/>
          </p:nvSpPr>
          <p:spPr>
            <a:xfrm>
              <a:off x="31750" y="31750"/>
              <a:ext cx="11965614" cy="10403767"/>
            </a:xfrm>
            <a:custGeom>
              <a:avLst/>
              <a:gdLst/>
              <a:ahLst/>
              <a:cxnLst/>
              <a:rect r="r" b="b" t="t" l="l"/>
              <a:pathLst>
                <a:path h="10403767" w="11965614">
                  <a:moveTo>
                    <a:pt x="11872904" y="10403767"/>
                  </a:moveTo>
                  <a:lnTo>
                    <a:pt x="92710" y="10403767"/>
                  </a:lnTo>
                  <a:cubicBezTo>
                    <a:pt x="41910" y="10403767"/>
                    <a:pt x="0" y="10361857"/>
                    <a:pt x="0" y="10311057"/>
                  </a:cubicBezTo>
                  <a:lnTo>
                    <a:pt x="0" y="92710"/>
                  </a:lnTo>
                  <a:cubicBezTo>
                    <a:pt x="0" y="41910"/>
                    <a:pt x="41910" y="0"/>
                    <a:pt x="92710" y="0"/>
                  </a:cubicBezTo>
                  <a:lnTo>
                    <a:pt x="11871634" y="0"/>
                  </a:lnTo>
                  <a:cubicBezTo>
                    <a:pt x="11922434" y="0"/>
                    <a:pt x="11964344" y="41910"/>
                    <a:pt x="11964344" y="92710"/>
                  </a:cubicBezTo>
                  <a:lnTo>
                    <a:pt x="11964344" y="10309786"/>
                  </a:lnTo>
                  <a:cubicBezTo>
                    <a:pt x="11965614" y="10361857"/>
                    <a:pt x="11923704" y="10403767"/>
                    <a:pt x="11872904" y="10403767"/>
                  </a:cubicBezTo>
                  <a:close/>
                </a:path>
              </a:pathLst>
            </a:custGeom>
            <a:solidFill>
              <a:srgbClr val="FFFFFF"/>
            </a:solidFill>
          </p:spPr>
        </p:sp>
        <p:sp>
          <p:nvSpPr>
            <p:cNvPr name="Freeform 6" id="6"/>
            <p:cNvSpPr/>
            <p:nvPr/>
          </p:nvSpPr>
          <p:spPr>
            <a:xfrm>
              <a:off x="0" y="0"/>
              <a:ext cx="12029114" cy="10467267"/>
            </a:xfrm>
            <a:custGeom>
              <a:avLst/>
              <a:gdLst/>
              <a:ahLst/>
              <a:cxnLst/>
              <a:rect r="r" b="b" t="t" l="l"/>
              <a:pathLst>
                <a:path h="10467267" w="12029114">
                  <a:moveTo>
                    <a:pt x="11904654" y="59690"/>
                  </a:moveTo>
                  <a:cubicBezTo>
                    <a:pt x="11940214" y="59690"/>
                    <a:pt x="11969424" y="88900"/>
                    <a:pt x="11969424" y="124460"/>
                  </a:cubicBezTo>
                  <a:lnTo>
                    <a:pt x="11969424" y="10342807"/>
                  </a:lnTo>
                  <a:cubicBezTo>
                    <a:pt x="11969424" y="10378367"/>
                    <a:pt x="11940214" y="10407576"/>
                    <a:pt x="11904654" y="10407576"/>
                  </a:cubicBezTo>
                  <a:lnTo>
                    <a:pt x="124460" y="10407576"/>
                  </a:lnTo>
                  <a:cubicBezTo>
                    <a:pt x="88900" y="10407576"/>
                    <a:pt x="59690" y="10378367"/>
                    <a:pt x="59690" y="10342807"/>
                  </a:cubicBezTo>
                  <a:lnTo>
                    <a:pt x="59690" y="124460"/>
                  </a:lnTo>
                  <a:cubicBezTo>
                    <a:pt x="59690" y="88900"/>
                    <a:pt x="88900" y="59690"/>
                    <a:pt x="124460" y="59690"/>
                  </a:cubicBezTo>
                  <a:lnTo>
                    <a:pt x="11904654" y="59690"/>
                  </a:lnTo>
                  <a:moveTo>
                    <a:pt x="11904654" y="0"/>
                  </a:moveTo>
                  <a:lnTo>
                    <a:pt x="124460" y="0"/>
                  </a:lnTo>
                  <a:cubicBezTo>
                    <a:pt x="55880" y="0"/>
                    <a:pt x="0" y="55880"/>
                    <a:pt x="0" y="124460"/>
                  </a:cubicBezTo>
                  <a:lnTo>
                    <a:pt x="0" y="10342807"/>
                  </a:lnTo>
                  <a:cubicBezTo>
                    <a:pt x="0" y="10411386"/>
                    <a:pt x="55880" y="10467267"/>
                    <a:pt x="124460" y="10467267"/>
                  </a:cubicBezTo>
                  <a:lnTo>
                    <a:pt x="11904654" y="10467267"/>
                  </a:lnTo>
                  <a:cubicBezTo>
                    <a:pt x="11973234" y="10467267"/>
                    <a:pt x="12029114" y="10411386"/>
                    <a:pt x="12029114" y="10342807"/>
                  </a:cubicBezTo>
                  <a:lnTo>
                    <a:pt x="12029114" y="124460"/>
                  </a:lnTo>
                  <a:cubicBezTo>
                    <a:pt x="12029114" y="55880"/>
                    <a:pt x="11973234" y="0"/>
                    <a:pt x="11904654" y="0"/>
                  </a:cubicBezTo>
                  <a:close/>
                </a:path>
              </a:pathLst>
            </a:custGeom>
            <a:solidFill>
              <a:srgbClr val="191919"/>
            </a:solidFill>
          </p:spPr>
        </p:sp>
      </p:grpSp>
      <p:grpSp>
        <p:nvGrpSpPr>
          <p:cNvPr name="Group 7" id="7"/>
          <p:cNvGrpSpPr/>
          <p:nvPr/>
        </p:nvGrpSpPr>
        <p:grpSpPr>
          <a:xfrm rot="0">
            <a:off x="1655034" y="924750"/>
            <a:ext cx="8004959" cy="1041805"/>
            <a:chOff x="0" y="0"/>
            <a:chExt cx="12029114" cy="1565529"/>
          </a:xfrm>
        </p:grpSpPr>
        <p:sp>
          <p:nvSpPr>
            <p:cNvPr name="Freeform 8" id="8"/>
            <p:cNvSpPr/>
            <p:nvPr/>
          </p:nvSpPr>
          <p:spPr>
            <a:xfrm>
              <a:off x="31750" y="31750"/>
              <a:ext cx="11965614" cy="1502029"/>
            </a:xfrm>
            <a:custGeom>
              <a:avLst/>
              <a:gdLst/>
              <a:ahLst/>
              <a:cxnLst/>
              <a:rect r="r" b="b" t="t" l="l"/>
              <a:pathLst>
                <a:path h="1502029" w="11965614">
                  <a:moveTo>
                    <a:pt x="11872904" y="1502029"/>
                  </a:moveTo>
                  <a:lnTo>
                    <a:pt x="92710" y="1502029"/>
                  </a:lnTo>
                  <a:cubicBezTo>
                    <a:pt x="41910" y="1502029"/>
                    <a:pt x="0" y="1460119"/>
                    <a:pt x="0" y="1409319"/>
                  </a:cubicBezTo>
                  <a:lnTo>
                    <a:pt x="0" y="92710"/>
                  </a:lnTo>
                  <a:cubicBezTo>
                    <a:pt x="0" y="41910"/>
                    <a:pt x="41910" y="0"/>
                    <a:pt x="92710" y="0"/>
                  </a:cubicBezTo>
                  <a:lnTo>
                    <a:pt x="11871634" y="0"/>
                  </a:lnTo>
                  <a:cubicBezTo>
                    <a:pt x="11922434" y="0"/>
                    <a:pt x="11964344" y="41910"/>
                    <a:pt x="11964344" y="92710"/>
                  </a:cubicBezTo>
                  <a:lnTo>
                    <a:pt x="11964344" y="1408049"/>
                  </a:lnTo>
                  <a:cubicBezTo>
                    <a:pt x="11965614" y="1460119"/>
                    <a:pt x="11923704" y="1502029"/>
                    <a:pt x="11872904" y="1502029"/>
                  </a:cubicBezTo>
                  <a:close/>
                </a:path>
              </a:pathLst>
            </a:custGeom>
            <a:solidFill>
              <a:srgbClr val="DAFAB0"/>
            </a:solidFill>
          </p:spPr>
        </p:sp>
        <p:sp>
          <p:nvSpPr>
            <p:cNvPr name="Freeform 9" id="9"/>
            <p:cNvSpPr/>
            <p:nvPr/>
          </p:nvSpPr>
          <p:spPr>
            <a:xfrm>
              <a:off x="0" y="0"/>
              <a:ext cx="12029114" cy="1565529"/>
            </a:xfrm>
            <a:custGeom>
              <a:avLst/>
              <a:gdLst/>
              <a:ahLst/>
              <a:cxnLst/>
              <a:rect r="r" b="b" t="t" l="l"/>
              <a:pathLst>
                <a:path h="1565529" w="12029114">
                  <a:moveTo>
                    <a:pt x="11904654" y="59690"/>
                  </a:moveTo>
                  <a:cubicBezTo>
                    <a:pt x="11940214" y="59690"/>
                    <a:pt x="11969424" y="88900"/>
                    <a:pt x="11969424" y="124460"/>
                  </a:cubicBezTo>
                  <a:lnTo>
                    <a:pt x="11969424" y="1441069"/>
                  </a:lnTo>
                  <a:cubicBezTo>
                    <a:pt x="11969424" y="1476629"/>
                    <a:pt x="11940214" y="1505839"/>
                    <a:pt x="11904654" y="1505839"/>
                  </a:cubicBezTo>
                  <a:lnTo>
                    <a:pt x="124460" y="1505839"/>
                  </a:lnTo>
                  <a:cubicBezTo>
                    <a:pt x="88900" y="1505839"/>
                    <a:pt x="59690" y="1476629"/>
                    <a:pt x="59690" y="1441069"/>
                  </a:cubicBezTo>
                  <a:lnTo>
                    <a:pt x="59690" y="124460"/>
                  </a:lnTo>
                  <a:cubicBezTo>
                    <a:pt x="59690" y="88900"/>
                    <a:pt x="88900" y="59690"/>
                    <a:pt x="124460" y="59690"/>
                  </a:cubicBezTo>
                  <a:lnTo>
                    <a:pt x="11904654" y="59690"/>
                  </a:lnTo>
                  <a:moveTo>
                    <a:pt x="11904654" y="0"/>
                  </a:moveTo>
                  <a:lnTo>
                    <a:pt x="124460" y="0"/>
                  </a:lnTo>
                  <a:cubicBezTo>
                    <a:pt x="55880" y="0"/>
                    <a:pt x="0" y="55880"/>
                    <a:pt x="0" y="124460"/>
                  </a:cubicBezTo>
                  <a:lnTo>
                    <a:pt x="0" y="1441069"/>
                  </a:lnTo>
                  <a:cubicBezTo>
                    <a:pt x="0" y="1509649"/>
                    <a:pt x="55880" y="1565529"/>
                    <a:pt x="124460" y="1565529"/>
                  </a:cubicBezTo>
                  <a:lnTo>
                    <a:pt x="11904654" y="1565529"/>
                  </a:lnTo>
                  <a:cubicBezTo>
                    <a:pt x="11973234" y="1565529"/>
                    <a:pt x="12029114" y="1509649"/>
                    <a:pt x="12029114" y="1441069"/>
                  </a:cubicBezTo>
                  <a:lnTo>
                    <a:pt x="12029114" y="124460"/>
                  </a:lnTo>
                  <a:cubicBezTo>
                    <a:pt x="12029114" y="55880"/>
                    <a:pt x="11973234" y="0"/>
                    <a:pt x="11904654" y="0"/>
                  </a:cubicBezTo>
                  <a:close/>
                </a:path>
              </a:pathLst>
            </a:custGeom>
            <a:solidFill>
              <a:srgbClr val="191919"/>
            </a:solidFill>
          </p:spPr>
        </p:sp>
      </p:grpSp>
      <p:pic>
        <p:nvPicPr>
          <p:cNvPr name="Picture 10" id="10"/>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2088317" y="1245949"/>
            <a:ext cx="405873" cy="405873"/>
          </a:xfrm>
          <a:prstGeom prst="rect">
            <a:avLst/>
          </a:prstGeom>
        </p:spPr>
      </p:pic>
      <p:pic>
        <p:nvPicPr>
          <p:cNvPr name="Picture 11" id="11"/>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2760968" y="1245949"/>
            <a:ext cx="405873" cy="405873"/>
          </a:xfrm>
          <a:prstGeom prst="rect">
            <a:avLst/>
          </a:prstGeom>
        </p:spPr>
      </p:pic>
      <p:pic>
        <p:nvPicPr>
          <p:cNvPr name="Picture 12" id="12"/>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3433618" y="1245949"/>
            <a:ext cx="405873" cy="405873"/>
          </a:xfrm>
          <a:prstGeom prst="rect">
            <a:avLst/>
          </a:prstGeom>
        </p:spPr>
      </p:pic>
      <p:grpSp>
        <p:nvGrpSpPr>
          <p:cNvPr name="Group 13" id="13"/>
          <p:cNvGrpSpPr/>
          <p:nvPr/>
        </p:nvGrpSpPr>
        <p:grpSpPr>
          <a:xfrm rot="0">
            <a:off x="11637341" y="2501848"/>
            <a:ext cx="5090875" cy="720606"/>
            <a:chOff x="0" y="0"/>
            <a:chExt cx="7650097" cy="1082860"/>
          </a:xfrm>
        </p:grpSpPr>
        <p:sp>
          <p:nvSpPr>
            <p:cNvPr name="Freeform 14" id="14"/>
            <p:cNvSpPr/>
            <p:nvPr/>
          </p:nvSpPr>
          <p:spPr>
            <a:xfrm>
              <a:off x="31750" y="31750"/>
              <a:ext cx="7586597" cy="1019360"/>
            </a:xfrm>
            <a:custGeom>
              <a:avLst/>
              <a:gdLst/>
              <a:ahLst/>
              <a:cxnLst/>
              <a:rect r="r" b="b" t="t" l="l"/>
              <a:pathLst>
                <a:path h="1019360" w="7586597">
                  <a:moveTo>
                    <a:pt x="7493888" y="1019360"/>
                  </a:moveTo>
                  <a:lnTo>
                    <a:pt x="92710" y="1019360"/>
                  </a:lnTo>
                  <a:cubicBezTo>
                    <a:pt x="41910" y="1019360"/>
                    <a:pt x="0" y="977450"/>
                    <a:pt x="0" y="926650"/>
                  </a:cubicBezTo>
                  <a:lnTo>
                    <a:pt x="0" y="92710"/>
                  </a:lnTo>
                  <a:cubicBezTo>
                    <a:pt x="0" y="41910"/>
                    <a:pt x="41910" y="0"/>
                    <a:pt x="92710" y="0"/>
                  </a:cubicBezTo>
                  <a:lnTo>
                    <a:pt x="7492617" y="0"/>
                  </a:lnTo>
                  <a:cubicBezTo>
                    <a:pt x="7543417" y="0"/>
                    <a:pt x="7585328" y="41910"/>
                    <a:pt x="7585328" y="92710"/>
                  </a:cubicBezTo>
                  <a:lnTo>
                    <a:pt x="7585328" y="925380"/>
                  </a:lnTo>
                  <a:cubicBezTo>
                    <a:pt x="7586597" y="977450"/>
                    <a:pt x="7544688" y="1019360"/>
                    <a:pt x="7493888" y="1019360"/>
                  </a:cubicBezTo>
                  <a:close/>
                </a:path>
              </a:pathLst>
            </a:custGeom>
            <a:solidFill>
              <a:srgbClr val="FFFFFF"/>
            </a:solidFill>
          </p:spPr>
        </p:sp>
        <p:sp>
          <p:nvSpPr>
            <p:cNvPr name="Freeform 15" id="15"/>
            <p:cNvSpPr/>
            <p:nvPr/>
          </p:nvSpPr>
          <p:spPr>
            <a:xfrm>
              <a:off x="0" y="0"/>
              <a:ext cx="7650097" cy="1082860"/>
            </a:xfrm>
            <a:custGeom>
              <a:avLst/>
              <a:gdLst/>
              <a:ahLst/>
              <a:cxnLst/>
              <a:rect r="r" b="b" t="t" l="l"/>
              <a:pathLst>
                <a:path h="1082860" w="7650097">
                  <a:moveTo>
                    <a:pt x="7525638" y="59690"/>
                  </a:moveTo>
                  <a:cubicBezTo>
                    <a:pt x="7561197" y="59690"/>
                    <a:pt x="7590407" y="88900"/>
                    <a:pt x="7590407" y="124460"/>
                  </a:cubicBezTo>
                  <a:lnTo>
                    <a:pt x="7590407" y="958400"/>
                  </a:lnTo>
                  <a:cubicBezTo>
                    <a:pt x="7590407" y="993960"/>
                    <a:pt x="7561197" y="1023170"/>
                    <a:pt x="7525638" y="1023170"/>
                  </a:cubicBezTo>
                  <a:lnTo>
                    <a:pt x="124460" y="1023170"/>
                  </a:lnTo>
                  <a:cubicBezTo>
                    <a:pt x="88900" y="1023170"/>
                    <a:pt x="59690" y="993960"/>
                    <a:pt x="59690" y="958400"/>
                  </a:cubicBezTo>
                  <a:lnTo>
                    <a:pt x="59690" y="124460"/>
                  </a:lnTo>
                  <a:cubicBezTo>
                    <a:pt x="59690" y="88900"/>
                    <a:pt x="88900" y="59690"/>
                    <a:pt x="124460" y="59690"/>
                  </a:cubicBezTo>
                  <a:lnTo>
                    <a:pt x="7525638" y="59690"/>
                  </a:lnTo>
                  <a:moveTo>
                    <a:pt x="7525638" y="0"/>
                  </a:moveTo>
                  <a:lnTo>
                    <a:pt x="124460" y="0"/>
                  </a:lnTo>
                  <a:cubicBezTo>
                    <a:pt x="55880" y="0"/>
                    <a:pt x="0" y="55880"/>
                    <a:pt x="0" y="124460"/>
                  </a:cubicBezTo>
                  <a:lnTo>
                    <a:pt x="0" y="958400"/>
                  </a:lnTo>
                  <a:cubicBezTo>
                    <a:pt x="0" y="1026980"/>
                    <a:pt x="55880" y="1082860"/>
                    <a:pt x="124460" y="1082860"/>
                  </a:cubicBezTo>
                  <a:lnTo>
                    <a:pt x="7525638" y="1082860"/>
                  </a:lnTo>
                  <a:cubicBezTo>
                    <a:pt x="7594217" y="1082860"/>
                    <a:pt x="7650097" y="1026980"/>
                    <a:pt x="7650097" y="958400"/>
                  </a:cubicBezTo>
                  <a:lnTo>
                    <a:pt x="7650097" y="124460"/>
                  </a:lnTo>
                  <a:cubicBezTo>
                    <a:pt x="7650097" y="55880"/>
                    <a:pt x="7594217" y="0"/>
                    <a:pt x="7525638" y="0"/>
                  </a:cubicBezTo>
                  <a:close/>
                </a:path>
              </a:pathLst>
            </a:custGeom>
            <a:solidFill>
              <a:srgbClr val="191919"/>
            </a:solidFill>
          </p:spPr>
        </p:sp>
      </p:grpSp>
      <p:grpSp>
        <p:nvGrpSpPr>
          <p:cNvPr name="Group 16" id="16"/>
          <p:cNvGrpSpPr>
            <a:grpSpLocks noChangeAspect="true"/>
          </p:cNvGrpSpPr>
          <p:nvPr/>
        </p:nvGrpSpPr>
        <p:grpSpPr>
          <a:xfrm rot="0">
            <a:off x="11637341" y="3158150"/>
            <a:ext cx="5090875" cy="6100150"/>
            <a:chOff x="0" y="0"/>
            <a:chExt cx="3632200" cy="4352290"/>
          </a:xfrm>
        </p:grpSpPr>
        <p:sp>
          <p:nvSpPr>
            <p:cNvPr name="Freeform 17" id="17"/>
            <p:cNvSpPr/>
            <p:nvPr/>
          </p:nvSpPr>
          <p:spPr>
            <a:xfrm>
              <a:off x="15240" y="15240"/>
              <a:ext cx="3600450" cy="4320540"/>
            </a:xfrm>
            <a:custGeom>
              <a:avLst/>
              <a:gdLst/>
              <a:ahLst/>
              <a:cxnLst/>
              <a:rect r="r" b="b" t="t" l="l"/>
              <a:pathLst>
                <a:path h="4320540" w="3600450">
                  <a:moveTo>
                    <a:pt x="0" y="0"/>
                  </a:moveTo>
                  <a:lnTo>
                    <a:pt x="3600450" y="0"/>
                  </a:lnTo>
                  <a:lnTo>
                    <a:pt x="3600450" y="4320540"/>
                  </a:lnTo>
                  <a:lnTo>
                    <a:pt x="0" y="4320540"/>
                  </a:lnTo>
                  <a:close/>
                </a:path>
              </a:pathLst>
            </a:custGeom>
            <a:blipFill>
              <a:blip r:embed="rId12"/>
              <a:stretch>
                <a:fillRect l="-9999" r="-9999" t="0" b="0"/>
              </a:stretch>
            </a:blipFill>
          </p:spPr>
        </p:sp>
        <p:sp>
          <p:nvSpPr>
            <p:cNvPr name="Freeform 18" id="18"/>
            <p:cNvSpPr/>
            <p:nvPr/>
          </p:nvSpPr>
          <p:spPr>
            <a:xfrm>
              <a:off x="0" y="0"/>
              <a:ext cx="3632200" cy="4352290"/>
            </a:xfrm>
            <a:custGeom>
              <a:avLst/>
              <a:gdLst/>
              <a:ahLst/>
              <a:cxnLst/>
              <a:rect r="r" b="b" t="t" l="l"/>
              <a:pathLst>
                <a:path h="4352290" w="3632200">
                  <a:moveTo>
                    <a:pt x="3632200" y="4352290"/>
                  </a:moveTo>
                  <a:lnTo>
                    <a:pt x="0" y="4352290"/>
                  </a:lnTo>
                  <a:lnTo>
                    <a:pt x="0" y="0"/>
                  </a:lnTo>
                  <a:lnTo>
                    <a:pt x="3632200" y="0"/>
                  </a:lnTo>
                  <a:lnTo>
                    <a:pt x="3632200" y="4352290"/>
                  </a:lnTo>
                  <a:close/>
                  <a:moveTo>
                    <a:pt x="31750" y="4320540"/>
                  </a:moveTo>
                  <a:lnTo>
                    <a:pt x="3600450" y="4320540"/>
                  </a:lnTo>
                  <a:lnTo>
                    <a:pt x="3600450" y="31750"/>
                  </a:lnTo>
                  <a:lnTo>
                    <a:pt x="31750" y="31750"/>
                  </a:lnTo>
                  <a:lnTo>
                    <a:pt x="31750" y="4320540"/>
                  </a:lnTo>
                  <a:close/>
                </a:path>
              </a:pathLst>
            </a:custGeom>
            <a:solidFill>
              <a:srgbClr val="191919"/>
            </a:solidFill>
          </p:spPr>
        </p:sp>
      </p:grpSp>
      <p:pic>
        <p:nvPicPr>
          <p:cNvPr name="Picture 19" id="19"/>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1943116" y="2700632"/>
            <a:ext cx="303989" cy="303989"/>
          </a:xfrm>
          <a:prstGeom prst="rect">
            <a:avLst/>
          </a:prstGeom>
        </p:spPr>
      </p:pic>
      <p:pic>
        <p:nvPicPr>
          <p:cNvPr name="Picture 20" id="20"/>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12446915" y="2700632"/>
            <a:ext cx="303989" cy="303989"/>
          </a:xfrm>
          <a:prstGeom prst="rect">
            <a:avLst/>
          </a:prstGeom>
        </p:spPr>
      </p:pic>
      <p:pic>
        <p:nvPicPr>
          <p:cNvPr name="Picture 21" id="21"/>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12950715" y="2700632"/>
            <a:ext cx="303989" cy="303989"/>
          </a:xfrm>
          <a:prstGeom prst="rect">
            <a:avLst/>
          </a:prstGeom>
        </p:spPr>
      </p:pic>
      <p:sp>
        <p:nvSpPr>
          <p:cNvPr name="TextBox 22" id="22"/>
          <p:cNvSpPr txBox="true"/>
          <p:nvPr/>
        </p:nvSpPr>
        <p:spPr>
          <a:xfrm rot="0">
            <a:off x="2760968" y="3052180"/>
            <a:ext cx="6298353" cy="765848"/>
          </a:xfrm>
          <a:prstGeom prst="rect">
            <a:avLst/>
          </a:prstGeom>
        </p:spPr>
        <p:txBody>
          <a:bodyPr anchor="t" rtlCol="false" tIns="0" lIns="0" bIns="0" rIns="0">
            <a:spAutoFit/>
          </a:bodyPr>
          <a:lstStyle/>
          <a:p>
            <a:pPr>
              <a:lnSpc>
                <a:spcPts val="5391"/>
              </a:lnSpc>
            </a:pPr>
            <a:r>
              <a:rPr lang="en-US" sz="6739">
                <a:solidFill>
                  <a:srgbClr val="191919"/>
                </a:solidFill>
                <a:latin typeface="Bernoru"/>
              </a:rPr>
              <a:t>MIXER AUDIO</a:t>
            </a:r>
          </a:p>
        </p:txBody>
      </p:sp>
      <p:sp>
        <p:nvSpPr>
          <p:cNvPr name="TextBox 23" id="23"/>
          <p:cNvSpPr txBox="true"/>
          <p:nvPr/>
        </p:nvSpPr>
        <p:spPr>
          <a:xfrm rot="0">
            <a:off x="2963904" y="4235915"/>
            <a:ext cx="5784738" cy="3877945"/>
          </a:xfrm>
          <a:prstGeom prst="rect">
            <a:avLst/>
          </a:prstGeom>
        </p:spPr>
        <p:txBody>
          <a:bodyPr anchor="t" rtlCol="false" tIns="0" lIns="0" bIns="0" rIns="0">
            <a:spAutoFit/>
          </a:bodyPr>
          <a:lstStyle/>
          <a:p>
            <a:pPr>
              <a:lnSpc>
                <a:spcPts val="7670"/>
              </a:lnSpc>
            </a:pPr>
            <a:r>
              <a:rPr lang="en-US" sz="5900">
                <a:solidFill>
                  <a:srgbClr val="191919"/>
                </a:solidFill>
                <a:latin typeface="Droid Serif"/>
              </a:rPr>
              <a:t>berfungsi sebagai pencampur suara</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FFAED"/>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2231047" y="5567442"/>
            <a:ext cx="6212461" cy="6212461"/>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true" rot="0">
            <a:off x="16652016" y="-2444709"/>
            <a:ext cx="6478607" cy="4794169"/>
          </a:xfrm>
          <a:prstGeom prst="rect">
            <a:avLst/>
          </a:prstGeom>
        </p:spPr>
      </p:pic>
      <p:grpSp>
        <p:nvGrpSpPr>
          <p:cNvPr name="Group 4" id="4"/>
          <p:cNvGrpSpPr/>
          <p:nvPr/>
        </p:nvGrpSpPr>
        <p:grpSpPr>
          <a:xfrm rot="0">
            <a:off x="1655034" y="1708069"/>
            <a:ext cx="8004959" cy="6965604"/>
            <a:chOff x="0" y="0"/>
            <a:chExt cx="12029114" cy="10467266"/>
          </a:xfrm>
        </p:grpSpPr>
        <p:sp>
          <p:nvSpPr>
            <p:cNvPr name="Freeform 5" id="5"/>
            <p:cNvSpPr/>
            <p:nvPr/>
          </p:nvSpPr>
          <p:spPr>
            <a:xfrm>
              <a:off x="31750" y="31750"/>
              <a:ext cx="11965614" cy="10403767"/>
            </a:xfrm>
            <a:custGeom>
              <a:avLst/>
              <a:gdLst/>
              <a:ahLst/>
              <a:cxnLst/>
              <a:rect r="r" b="b" t="t" l="l"/>
              <a:pathLst>
                <a:path h="10403767" w="11965614">
                  <a:moveTo>
                    <a:pt x="11872904" y="10403767"/>
                  </a:moveTo>
                  <a:lnTo>
                    <a:pt x="92710" y="10403767"/>
                  </a:lnTo>
                  <a:cubicBezTo>
                    <a:pt x="41910" y="10403767"/>
                    <a:pt x="0" y="10361857"/>
                    <a:pt x="0" y="10311057"/>
                  </a:cubicBezTo>
                  <a:lnTo>
                    <a:pt x="0" y="92710"/>
                  </a:lnTo>
                  <a:cubicBezTo>
                    <a:pt x="0" y="41910"/>
                    <a:pt x="41910" y="0"/>
                    <a:pt x="92710" y="0"/>
                  </a:cubicBezTo>
                  <a:lnTo>
                    <a:pt x="11871634" y="0"/>
                  </a:lnTo>
                  <a:cubicBezTo>
                    <a:pt x="11922434" y="0"/>
                    <a:pt x="11964344" y="41910"/>
                    <a:pt x="11964344" y="92710"/>
                  </a:cubicBezTo>
                  <a:lnTo>
                    <a:pt x="11964344" y="10309786"/>
                  </a:lnTo>
                  <a:cubicBezTo>
                    <a:pt x="11965614" y="10361857"/>
                    <a:pt x="11923704" y="10403767"/>
                    <a:pt x="11872904" y="10403767"/>
                  </a:cubicBezTo>
                  <a:close/>
                </a:path>
              </a:pathLst>
            </a:custGeom>
            <a:solidFill>
              <a:srgbClr val="FFFFFF"/>
            </a:solidFill>
          </p:spPr>
        </p:sp>
        <p:sp>
          <p:nvSpPr>
            <p:cNvPr name="Freeform 6" id="6"/>
            <p:cNvSpPr/>
            <p:nvPr/>
          </p:nvSpPr>
          <p:spPr>
            <a:xfrm>
              <a:off x="0" y="0"/>
              <a:ext cx="12029114" cy="10467267"/>
            </a:xfrm>
            <a:custGeom>
              <a:avLst/>
              <a:gdLst/>
              <a:ahLst/>
              <a:cxnLst/>
              <a:rect r="r" b="b" t="t" l="l"/>
              <a:pathLst>
                <a:path h="10467267" w="12029114">
                  <a:moveTo>
                    <a:pt x="11904654" y="59690"/>
                  </a:moveTo>
                  <a:cubicBezTo>
                    <a:pt x="11940214" y="59690"/>
                    <a:pt x="11969424" y="88900"/>
                    <a:pt x="11969424" y="124460"/>
                  </a:cubicBezTo>
                  <a:lnTo>
                    <a:pt x="11969424" y="10342807"/>
                  </a:lnTo>
                  <a:cubicBezTo>
                    <a:pt x="11969424" y="10378367"/>
                    <a:pt x="11940214" y="10407576"/>
                    <a:pt x="11904654" y="10407576"/>
                  </a:cubicBezTo>
                  <a:lnTo>
                    <a:pt x="124460" y="10407576"/>
                  </a:lnTo>
                  <a:cubicBezTo>
                    <a:pt x="88900" y="10407576"/>
                    <a:pt x="59690" y="10378367"/>
                    <a:pt x="59690" y="10342807"/>
                  </a:cubicBezTo>
                  <a:lnTo>
                    <a:pt x="59690" y="124460"/>
                  </a:lnTo>
                  <a:cubicBezTo>
                    <a:pt x="59690" y="88900"/>
                    <a:pt x="88900" y="59690"/>
                    <a:pt x="124460" y="59690"/>
                  </a:cubicBezTo>
                  <a:lnTo>
                    <a:pt x="11904654" y="59690"/>
                  </a:lnTo>
                  <a:moveTo>
                    <a:pt x="11904654" y="0"/>
                  </a:moveTo>
                  <a:lnTo>
                    <a:pt x="124460" y="0"/>
                  </a:lnTo>
                  <a:cubicBezTo>
                    <a:pt x="55880" y="0"/>
                    <a:pt x="0" y="55880"/>
                    <a:pt x="0" y="124460"/>
                  </a:cubicBezTo>
                  <a:lnTo>
                    <a:pt x="0" y="10342807"/>
                  </a:lnTo>
                  <a:cubicBezTo>
                    <a:pt x="0" y="10411386"/>
                    <a:pt x="55880" y="10467267"/>
                    <a:pt x="124460" y="10467267"/>
                  </a:cubicBezTo>
                  <a:lnTo>
                    <a:pt x="11904654" y="10467267"/>
                  </a:lnTo>
                  <a:cubicBezTo>
                    <a:pt x="11973234" y="10467267"/>
                    <a:pt x="12029114" y="10411386"/>
                    <a:pt x="12029114" y="10342807"/>
                  </a:cubicBezTo>
                  <a:lnTo>
                    <a:pt x="12029114" y="124460"/>
                  </a:lnTo>
                  <a:cubicBezTo>
                    <a:pt x="12029114" y="55880"/>
                    <a:pt x="11973234" y="0"/>
                    <a:pt x="11904654" y="0"/>
                  </a:cubicBezTo>
                  <a:close/>
                </a:path>
              </a:pathLst>
            </a:custGeom>
            <a:solidFill>
              <a:srgbClr val="191919"/>
            </a:solidFill>
          </p:spPr>
        </p:sp>
      </p:grpSp>
      <p:grpSp>
        <p:nvGrpSpPr>
          <p:cNvPr name="Group 7" id="7"/>
          <p:cNvGrpSpPr/>
          <p:nvPr/>
        </p:nvGrpSpPr>
        <p:grpSpPr>
          <a:xfrm rot="0">
            <a:off x="1655034" y="924750"/>
            <a:ext cx="8004959" cy="1041805"/>
            <a:chOff x="0" y="0"/>
            <a:chExt cx="12029114" cy="1565529"/>
          </a:xfrm>
        </p:grpSpPr>
        <p:sp>
          <p:nvSpPr>
            <p:cNvPr name="Freeform 8" id="8"/>
            <p:cNvSpPr/>
            <p:nvPr/>
          </p:nvSpPr>
          <p:spPr>
            <a:xfrm>
              <a:off x="31750" y="31750"/>
              <a:ext cx="11965614" cy="1502029"/>
            </a:xfrm>
            <a:custGeom>
              <a:avLst/>
              <a:gdLst/>
              <a:ahLst/>
              <a:cxnLst/>
              <a:rect r="r" b="b" t="t" l="l"/>
              <a:pathLst>
                <a:path h="1502029" w="11965614">
                  <a:moveTo>
                    <a:pt x="11872904" y="1502029"/>
                  </a:moveTo>
                  <a:lnTo>
                    <a:pt x="92710" y="1502029"/>
                  </a:lnTo>
                  <a:cubicBezTo>
                    <a:pt x="41910" y="1502029"/>
                    <a:pt x="0" y="1460119"/>
                    <a:pt x="0" y="1409319"/>
                  </a:cubicBezTo>
                  <a:lnTo>
                    <a:pt x="0" y="92710"/>
                  </a:lnTo>
                  <a:cubicBezTo>
                    <a:pt x="0" y="41910"/>
                    <a:pt x="41910" y="0"/>
                    <a:pt x="92710" y="0"/>
                  </a:cubicBezTo>
                  <a:lnTo>
                    <a:pt x="11871634" y="0"/>
                  </a:lnTo>
                  <a:cubicBezTo>
                    <a:pt x="11922434" y="0"/>
                    <a:pt x="11964344" y="41910"/>
                    <a:pt x="11964344" y="92710"/>
                  </a:cubicBezTo>
                  <a:lnTo>
                    <a:pt x="11964344" y="1408049"/>
                  </a:lnTo>
                  <a:cubicBezTo>
                    <a:pt x="11965614" y="1460119"/>
                    <a:pt x="11923704" y="1502029"/>
                    <a:pt x="11872904" y="1502029"/>
                  </a:cubicBezTo>
                  <a:close/>
                </a:path>
              </a:pathLst>
            </a:custGeom>
            <a:solidFill>
              <a:srgbClr val="DAFAB0"/>
            </a:solidFill>
          </p:spPr>
        </p:sp>
        <p:sp>
          <p:nvSpPr>
            <p:cNvPr name="Freeform 9" id="9"/>
            <p:cNvSpPr/>
            <p:nvPr/>
          </p:nvSpPr>
          <p:spPr>
            <a:xfrm>
              <a:off x="0" y="0"/>
              <a:ext cx="12029114" cy="1565529"/>
            </a:xfrm>
            <a:custGeom>
              <a:avLst/>
              <a:gdLst/>
              <a:ahLst/>
              <a:cxnLst/>
              <a:rect r="r" b="b" t="t" l="l"/>
              <a:pathLst>
                <a:path h="1565529" w="12029114">
                  <a:moveTo>
                    <a:pt x="11904654" y="59690"/>
                  </a:moveTo>
                  <a:cubicBezTo>
                    <a:pt x="11940214" y="59690"/>
                    <a:pt x="11969424" y="88900"/>
                    <a:pt x="11969424" y="124460"/>
                  </a:cubicBezTo>
                  <a:lnTo>
                    <a:pt x="11969424" y="1441069"/>
                  </a:lnTo>
                  <a:cubicBezTo>
                    <a:pt x="11969424" y="1476629"/>
                    <a:pt x="11940214" y="1505839"/>
                    <a:pt x="11904654" y="1505839"/>
                  </a:cubicBezTo>
                  <a:lnTo>
                    <a:pt x="124460" y="1505839"/>
                  </a:lnTo>
                  <a:cubicBezTo>
                    <a:pt x="88900" y="1505839"/>
                    <a:pt x="59690" y="1476629"/>
                    <a:pt x="59690" y="1441069"/>
                  </a:cubicBezTo>
                  <a:lnTo>
                    <a:pt x="59690" y="124460"/>
                  </a:lnTo>
                  <a:cubicBezTo>
                    <a:pt x="59690" y="88900"/>
                    <a:pt x="88900" y="59690"/>
                    <a:pt x="124460" y="59690"/>
                  </a:cubicBezTo>
                  <a:lnTo>
                    <a:pt x="11904654" y="59690"/>
                  </a:lnTo>
                  <a:moveTo>
                    <a:pt x="11904654" y="0"/>
                  </a:moveTo>
                  <a:lnTo>
                    <a:pt x="124460" y="0"/>
                  </a:lnTo>
                  <a:cubicBezTo>
                    <a:pt x="55880" y="0"/>
                    <a:pt x="0" y="55880"/>
                    <a:pt x="0" y="124460"/>
                  </a:cubicBezTo>
                  <a:lnTo>
                    <a:pt x="0" y="1441069"/>
                  </a:lnTo>
                  <a:cubicBezTo>
                    <a:pt x="0" y="1509649"/>
                    <a:pt x="55880" y="1565529"/>
                    <a:pt x="124460" y="1565529"/>
                  </a:cubicBezTo>
                  <a:lnTo>
                    <a:pt x="11904654" y="1565529"/>
                  </a:lnTo>
                  <a:cubicBezTo>
                    <a:pt x="11973234" y="1565529"/>
                    <a:pt x="12029114" y="1509649"/>
                    <a:pt x="12029114" y="1441069"/>
                  </a:cubicBezTo>
                  <a:lnTo>
                    <a:pt x="12029114" y="124460"/>
                  </a:lnTo>
                  <a:cubicBezTo>
                    <a:pt x="12029114" y="55880"/>
                    <a:pt x="11973234" y="0"/>
                    <a:pt x="11904654" y="0"/>
                  </a:cubicBezTo>
                  <a:close/>
                </a:path>
              </a:pathLst>
            </a:custGeom>
            <a:solidFill>
              <a:srgbClr val="191919"/>
            </a:solidFill>
          </p:spPr>
        </p:sp>
      </p:grpSp>
      <p:pic>
        <p:nvPicPr>
          <p:cNvPr name="Picture 10" id="10"/>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2088317" y="1245949"/>
            <a:ext cx="405873" cy="405873"/>
          </a:xfrm>
          <a:prstGeom prst="rect">
            <a:avLst/>
          </a:prstGeom>
        </p:spPr>
      </p:pic>
      <p:pic>
        <p:nvPicPr>
          <p:cNvPr name="Picture 11" id="11"/>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2760968" y="1245949"/>
            <a:ext cx="405873" cy="405873"/>
          </a:xfrm>
          <a:prstGeom prst="rect">
            <a:avLst/>
          </a:prstGeom>
        </p:spPr>
      </p:pic>
      <p:pic>
        <p:nvPicPr>
          <p:cNvPr name="Picture 12" id="12"/>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3433618" y="1245949"/>
            <a:ext cx="405873" cy="405873"/>
          </a:xfrm>
          <a:prstGeom prst="rect">
            <a:avLst/>
          </a:prstGeom>
        </p:spPr>
      </p:pic>
      <p:grpSp>
        <p:nvGrpSpPr>
          <p:cNvPr name="Group 13" id="13"/>
          <p:cNvGrpSpPr/>
          <p:nvPr/>
        </p:nvGrpSpPr>
        <p:grpSpPr>
          <a:xfrm rot="0">
            <a:off x="11637341" y="2501848"/>
            <a:ext cx="5090875" cy="720606"/>
            <a:chOff x="0" y="0"/>
            <a:chExt cx="7650097" cy="1082860"/>
          </a:xfrm>
        </p:grpSpPr>
        <p:sp>
          <p:nvSpPr>
            <p:cNvPr name="Freeform 14" id="14"/>
            <p:cNvSpPr/>
            <p:nvPr/>
          </p:nvSpPr>
          <p:spPr>
            <a:xfrm>
              <a:off x="31750" y="31750"/>
              <a:ext cx="7586597" cy="1019360"/>
            </a:xfrm>
            <a:custGeom>
              <a:avLst/>
              <a:gdLst/>
              <a:ahLst/>
              <a:cxnLst/>
              <a:rect r="r" b="b" t="t" l="l"/>
              <a:pathLst>
                <a:path h="1019360" w="7586597">
                  <a:moveTo>
                    <a:pt x="7493888" y="1019360"/>
                  </a:moveTo>
                  <a:lnTo>
                    <a:pt x="92710" y="1019360"/>
                  </a:lnTo>
                  <a:cubicBezTo>
                    <a:pt x="41910" y="1019360"/>
                    <a:pt x="0" y="977450"/>
                    <a:pt x="0" y="926650"/>
                  </a:cubicBezTo>
                  <a:lnTo>
                    <a:pt x="0" y="92710"/>
                  </a:lnTo>
                  <a:cubicBezTo>
                    <a:pt x="0" y="41910"/>
                    <a:pt x="41910" y="0"/>
                    <a:pt x="92710" y="0"/>
                  </a:cubicBezTo>
                  <a:lnTo>
                    <a:pt x="7492617" y="0"/>
                  </a:lnTo>
                  <a:cubicBezTo>
                    <a:pt x="7543417" y="0"/>
                    <a:pt x="7585328" y="41910"/>
                    <a:pt x="7585328" y="92710"/>
                  </a:cubicBezTo>
                  <a:lnTo>
                    <a:pt x="7585328" y="925380"/>
                  </a:lnTo>
                  <a:cubicBezTo>
                    <a:pt x="7586597" y="977450"/>
                    <a:pt x="7544688" y="1019360"/>
                    <a:pt x="7493888" y="1019360"/>
                  </a:cubicBezTo>
                  <a:close/>
                </a:path>
              </a:pathLst>
            </a:custGeom>
            <a:solidFill>
              <a:srgbClr val="FFFFFF"/>
            </a:solidFill>
          </p:spPr>
        </p:sp>
        <p:sp>
          <p:nvSpPr>
            <p:cNvPr name="Freeform 15" id="15"/>
            <p:cNvSpPr/>
            <p:nvPr/>
          </p:nvSpPr>
          <p:spPr>
            <a:xfrm>
              <a:off x="0" y="0"/>
              <a:ext cx="7650097" cy="1082860"/>
            </a:xfrm>
            <a:custGeom>
              <a:avLst/>
              <a:gdLst/>
              <a:ahLst/>
              <a:cxnLst/>
              <a:rect r="r" b="b" t="t" l="l"/>
              <a:pathLst>
                <a:path h="1082860" w="7650097">
                  <a:moveTo>
                    <a:pt x="7525638" y="59690"/>
                  </a:moveTo>
                  <a:cubicBezTo>
                    <a:pt x="7561197" y="59690"/>
                    <a:pt x="7590407" y="88900"/>
                    <a:pt x="7590407" y="124460"/>
                  </a:cubicBezTo>
                  <a:lnTo>
                    <a:pt x="7590407" y="958400"/>
                  </a:lnTo>
                  <a:cubicBezTo>
                    <a:pt x="7590407" y="993960"/>
                    <a:pt x="7561197" y="1023170"/>
                    <a:pt x="7525638" y="1023170"/>
                  </a:cubicBezTo>
                  <a:lnTo>
                    <a:pt x="124460" y="1023170"/>
                  </a:lnTo>
                  <a:cubicBezTo>
                    <a:pt x="88900" y="1023170"/>
                    <a:pt x="59690" y="993960"/>
                    <a:pt x="59690" y="958400"/>
                  </a:cubicBezTo>
                  <a:lnTo>
                    <a:pt x="59690" y="124460"/>
                  </a:lnTo>
                  <a:cubicBezTo>
                    <a:pt x="59690" y="88900"/>
                    <a:pt x="88900" y="59690"/>
                    <a:pt x="124460" y="59690"/>
                  </a:cubicBezTo>
                  <a:lnTo>
                    <a:pt x="7525638" y="59690"/>
                  </a:lnTo>
                  <a:moveTo>
                    <a:pt x="7525638" y="0"/>
                  </a:moveTo>
                  <a:lnTo>
                    <a:pt x="124460" y="0"/>
                  </a:lnTo>
                  <a:cubicBezTo>
                    <a:pt x="55880" y="0"/>
                    <a:pt x="0" y="55880"/>
                    <a:pt x="0" y="124460"/>
                  </a:cubicBezTo>
                  <a:lnTo>
                    <a:pt x="0" y="958400"/>
                  </a:lnTo>
                  <a:cubicBezTo>
                    <a:pt x="0" y="1026980"/>
                    <a:pt x="55880" y="1082860"/>
                    <a:pt x="124460" y="1082860"/>
                  </a:cubicBezTo>
                  <a:lnTo>
                    <a:pt x="7525638" y="1082860"/>
                  </a:lnTo>
                  <a:cubicBezTo>
                    <a:pt x="7594217" y="1082860"/>
                    <a:pt x="7650097" y="1026980"/>
                    <a:pt x="7650097" y="958400"/>
                  </a:cubicBezTo>
                  <a:lnTo>
                    <a:pt x="7650097" y="124460"/>
                  </a:lnTo>
                  <a:cubicBezTo>
                    <a:pt x="7650097" y="55880"/>
                    <a:pt x="7594217" y="0"/>
                    <a:pt x="7525638" y="0"/>
                  </a:cubicBezTo>
                  <a:close/>
                </a:path>
              </a:pathLst>
            </a:custGeom>
            <a:solidFill>
              <a:srgbClr val="191919"/>
            </a:solidFill>
          </p:spPr>
        </p:sp>
      </p:grpSp>
      <p:grpSp>
        <p:nvGrpSpPr>
          <p:cNvPr name="Group 16" id="16"/>
          <p:cNvGrpSpPr>
            <a:grpSpLocks noChangeAspect="true"/>
          </p:cNvGrpSpPr>
          <p:nvPr/>
        </p:nvGrpSpPr>
        <p:grpSpPr>
          <a:xfrm rot="0">
            <a:off x="11637341" y="3158150"/>
            <a:ext cx="5090875" cy="6100150"/>
            <a:chOff x="0" y="0"/>
            <a:chExt cx="3632200" cy="4352290"/>
          </a:xfrm>
        </p:grpSpPr>
        <p:sp>
          <p:nvSpPr>
            <p:cNvPr name="Freeform 17" id="17"/>
            <p:cNvSpPr/>
            <p:nvPr/>
          </p:nvSpPr>
          <p:spPr>
            <a:xfrm>
              <a:off x="15240" y="15240"/>
              <a:ext cx="3600450" cy="4320540"/>
            </a:xfrm>
            <a:custGeom>
              <a:avLst/>
              <a:gdLst/>
              <a:ahLst/>
              <a:cxnLst/>
              <a:rect r="r" b="b" t="t" l="l"/>
              <a:pathLst>
                <a:path h="4320540" w="3600450">
                  <a:moveTo>
                    <a:pt x="0" y="0"/>
                  </a:moveTo>
                  <a:lnTo>
                    <a:pt x="3600450" y="0"/>
                  </a:lnTo>
                  <a:lnTo>
                    <a:pt x="3600450" y="4320540"/>
                  </a:lnTo>
                  <a:lnTo>
                    <a:pt x="0" y="4320540"/>
                  </a:lnTo>
                  <a:close/>
                </a:path>
              </a:pathLst>
            </a:custGeom>
            <a:blipFill>
              <a:blip r:embed="rId12"/>
              <a:stretch>
                <a:fillRect l="-9999" r="-9999" t="0" b="0"/>
              </a:stretch>
            </a:blipFill>
          </p:spPr>
        </p:sp>
        <p:sp>
          <p:nvSpPr>
            <p:cNvPr name="Freeform 18" id="18"/>
            <p:cNvSpPr/>
            <p:nvPr/>
          </p:nvSpPr>
          <p:spPr>
            <a:xfrm>
              <a:off x="0" y="0"/>
              <a:ext cx="3632200" cy="4352290"/>
            </a:xfrm>
            <a:custGeom>
              <a:avLst/>
              <a:gdLst/>
              <a:ahLst/>
              <a:cxnLst/>
              <a:rect r="r" b="b" t="t" l="l"/>
              <a:pathLst>
                <a:path h="4352290" w="3632200">
                  <a:moveTo>
                    <a:pt x="3632200" y="4352290"/>
                  </a:moveTo>
                  <a:lnTo>
                    <a:pt x="0" y="4352290"/>
                  </a:lnTo>
                  <a:lnTo>
                    <a:pt x="0" y="0"/>
                  </a:lnTo>
                  <a:lnTo>
                    <a:pt x="3632200" y="0"/>
                  </a:lnTo>
                  <a:lnTo>
                    <a:pt x="3632200" y="4352290"/>
                  </a:lnTo>
                  <a:close/>
                  <a:moveTo>
                    <a:pt x="31750" y="4320540"/>
                  </a:moveTo>
                  <a:lnTo>
                    <a:pt x="3600450" y="4320540"/>
                  </a:lnTo>
                  <a:lnTo>
                    <a:pt x="3600450" y="31750"/>
                  </a:lnTo>
                  <a:lnTo>
                    <a:pt x="31750" y="31750"/>
                  </a:lnTo>
                  <a:lnTo>
                    <a:pt x="31750" y="4320540"/>
                  </a:lnTo>
                  <a:close/>
                </a:path>
              </a:pathLst>
            </a:custGeom>
            <a:solidFill>
              <a:srgbClr val="191919"/>
            </a:solidFill>
          </p:spPr>
        </p:sp>
      </p:grpSp>
      <p:pic>
        <p:nvPicPr>
          <p:cNvPr name="Picture 19" id="19"/>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1943116" y="2700632"/>
            <a:ext cx="303989" cy="303989"/>
          </a:xfrm>
          <a:prstGeom prst="rect">
            <a:avLst/>
          </a:prstGeom>
        </p:spPr>
      </p:pic>
      <p:pic>
        <p:nvPicPr>
          <p:cNvPr name="Picture 20" id="20"/>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12446915" y="2700632"/>
            <a:ext cx="303989" cy="303989"/>
          </a:xfrm>
          <a:prstGeom prst="rect">
            <a:avLst/>
          </a:prstGeom>
        </p:spPr>
      </p:pic>
      <p:pic>
        <p:nvPicPr>
          <p:cNvPr name="Picture 21" id="21"/>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12950715" y="2700632"/>
            <a:ext cx="303989" cy="303989"/>
          </a:xfrm>
          <a:prstGeom prst="rect">
            <a:avLst/>
          </a:prstGeom>
        </p:spPr>
      </p:pic>
      <p:sp>
        <p:nvSpPr>
          <p:cNvPr name="TextBox 22" id="22"/>
          <p:cNvSpPr txBox="true"/>
          <p:nvPr/>
        </p:nvSpPr>
        <p:spPr>
          <a:xfrm rot="0">
            <a:off x="2494190" y="2851739"/>
            <a:ext cx="6438308" cy="889048"/>
          </a:xfrm>
          <a:prstGeom prst="rect">
            <a:avLst/>
          </a:prstGeom>
        </p:spPr>
        <p:txBody>
          <a:bodyPr anchor="t" rtlCol="false" tIns="0" lIns="0" bIns="0" rIns="0">
            <a:spAutoFit/>
          </a:bodyPr>
          <a:lstStyle/>
          <a:p>
            <a:pPr>
              <a:lnSpc>
                <a:spcPts val="6137"/>
              </a:lnSpc>
            </a:pPr>
            <a:r>
              <a:rPr lang="en-US" sz="7672">
                <a:solidFill>
                  <a:srgbClr val="191919"/>
                </a:solidFill>
                <a:latin typeface="Bernoru"/>
              </a:rPr>
              <a:t>SARAMONIC </a:t>
            </a:r>
          </a:p>
        </p:txBody>
      </p:sp>
      <p:sp>
        <p:nvSpPr>
          <p:cNvPr name="TextBox 23" id="23"/>
          <p:cNvSpPr txBox="true"/>
          <p:nvPr/>
        </p:nvSpPr>
        <p:spPr>
          <a:xfrm rot="0">
            <a:off x="2760968" y="4142570"/>
            <a:ext cx="5784738" cy="4064635"/>
          </a:xfrm>
          <a:prstGeom prst="rect">
            <a:avLst/>
          </a:prstGeom>
        </p:spPr>
        <p:txBody>
          <a:bodyPr anchor="t" rtlCol="false" tIns="0" lIns="0" bIns="0" rIns="0">
            <a:spAutoFit/>
          </a:bodyPr>
          <a:lstStyle/>
          <a:p>
            <a:pPr>
              <a:lnSpc>
                <a:spcPts val="8060"/>
              </a:lnSpc>
            </a:pPr>
            <a:r>
              <a:rPr lang="en-US" sz="6200">
                <a:solidFill>
                  <a:srgbClr val="191919"/>
                </a:solidFill>
                <a:latin typeface="Droid Serif"/>
              </a:rPr>
              <a:t>sistem mikrofon yang menghasilkan suara</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FFAED"/>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2231047" y="5567442"/>
            <a:ext cx="6212461" cy="6212461"/>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true" rot="0">
            <a:off x="16652016" y="-2444709"/>
            <a:ext cx="6478607" cy="4794169"/>
          </a:xfrm>
          <a:prstGeom prst="rect">
            <a:avLst/>
          </a:prstGeom>
        </p:spPr>
      </p:pic>
      <p:grpSp>
        <p:nvGrpSpPr>
          <p:cNvPr name="Group 4" id="4"/>
          <p:cNvGrpSpPr/>
          <p:nvPr/>
        </p:nvGrpSpPr>
        <p:grpSpPr>
          <a:xfrm rot="0">
            <a:off x="1655034" y="1708069"/>
            <a:ext cx="8004959" cy="6965604"/>
            <a:chOff x="0" y="0"/>
            <a:chExt cx="12029114" cy="10467266"/>
          </a:xfrm>
        </p:grpSpPr>
        <p:sp>
          <p:nvSpPr>
            <p:cNvPr name="Freeform 5" id="5"/>
            <p:cNvSpPr/>
            <p:nvPr/>
          </p:nvSpPr>
          <p:spPr>
            <a:xfrm>
              <a:off x="31750" y="31750"/>
              <a:ext cx="11965614" cy="10403767"/>
            </a:xfrm>
            <a:custGeom>
              <a:avLst/>
              <a:gdLst/>
              <a:ahLst/>
              <a:cxnLst/>
              <a:rect r="r" b="b" t="t" l="l"/>
              <a:pathLst>
                <a:path h="10403767" w="11965614">
                  <a:moveTo>
                    <a:pt x="11872904" y="10403767"/>
                  </a:moveTo>
                  <a:lnTo>
                    <a:pt x="92710" y="10403767"/>
                  </a:lnTo>
                  <a:cubicBezTo>
                    <a:pt x="41910" y="10403767"/>
                    <a:pt x="0" y="10361857"/>
                    <a:pt x="0" y="10311057"/>
                  </a:cubicBezTo>
                  <a:lnTo>
                    <a:pt x="0" y="92710"/>
                  </a:lnTo>
                  <a:cubicBezTo>
                    <a:pt x="0" y="41910"/>
                    <a:pt x="41910" y="0"/>
                    <a:pt x="92710" y="0"/>
                  </a:cubicBezTo>
                  <a:lnTo>
                    <a:pt x="11871634" y="0"/>
                  </a:lnTo>
                  <a:cubicBezTo>
                    <a:pt x="11922434" y="0"/>
                    <a:pt x="11964344" y="41910"/>
                    <a:pt x="11964344" y="92710"/>
                  </a:cubicBezTo>
                  <a:lnTo>
                    <a:pt x="11964344" y="10309786"/>
                  </a:lnTo>
                  <a:cubicBezTo>
                    <a:pt x="11965614" y="10361857"/>
                    <a:pt x="11923704" y="10403767"/>
                    <a:pt x="11872904" y="10403767"/>
                  </a:cubicBezTo>
                  <a:close/>
                </a:path>
              </a:pathLst>
            </a:custGeom>
            <a:solidFill>
              <a:srgbClr val="FFFFFF"/>
            </a:solidFill>
          </p:spPr>
        </p:sp>
        <p:sp>
          <p:nvSpPr>
            <p:cNvPr name="Freeform 6" id="6"/>
            <p:cNvSpPr/>
            <p:nvPr/>
          </p:nvSpPr>
          <p:spPr>
            <a:xfrm>
              <a:off x="0" y="0"/>
              <a:ext cx="12029114" cy="10467267"/>
            </a:xfrm>
            <a:custGeom>
              <a:avLst/>
              <a:gdLst/>
              <a:ahLst/>
              <a:cxnLst/>
              <a:rect r="r" b="b" t="t" l="l"/>
              <a:pathLst>
                <a:path h="10467267" w="12029114">
                  <a:moveTo>
                    <a:pt x="11904654" y="59690"/>
                  </a:moveTo>
                  <a:cubicBezTo>
                    <a:pt x="11940214" y="59690"/>
                    <a:pt x="11969424" y="88900"/>
                    <a:pt x="11969424" y="124460"/>
                  </a:cubicBezTo>
                  <a:lnTo>
                    <a:pt x="11969424" y="10342807"/>
                  </a:lnTo>
                  <a:cubicBezTo>
                    <a:pt x="11969424" y="10378367"/>
                    <a:pt x="11940214" y="10407576"/>
                    <a:pt x="11904654" y="10407576"/>
                  </a:cubicBezTo>
                  <a:lnTo>
                    <a:pt x="124460" y="10407576"/>
                  </a:lnTo>
                  <a:cubicBezTo>
                    <a:pt x="88900" y="10407576"/>
                    <a:pt x="59690" y="10378367"/>
                    <a:pt x="59690" y="10342807"/>
                  </a:cubicBezTo>
                  <a:lnTo>
                    <a:pt x="59690" y="124460"/>
                  </a:lnTo>
                  <a:cubicBezTo>
                    <a:pt x="59690" y="88900"/>
                    <a:pt x="88900" y="59690"/>
                    <a:pt x="124460" y="59690"/>
                  </a:cubicBezTo>
                  <a:lnTo>
                    <a:pt x="11904654" y="59690"/>
                  </a:lnTo>
                  <a:moveTo>
                    <a:pt x="11904654" y="0"/>
                  </a:moveTo>
                  <a:lnTo>
                    <a:pt x="124460" y="0"/>
                  </a:lnTo>
                  <a:cubicBezTo>
                    <a:pt x="55880" y="0"/>
                    <a:pt x="0" y="55880"/>
                    <a:pt x="0" y="124460"/>
                  </a:cubicBezTo>
                  <a:lnTo>
                    <a:pt x="0" y="10342807"/>
                  </a:lnTo>
                  <a:cubicBezTo>
                    <a:pt x="0" y="10411386"/>
                    <a:pt x="55880" y="10467267"/>
                    <a:pt x="124460" y="10467267"/>
                  </a:cubicBezTo>
                  <a:lnTo>
                    <a:pt x="11904654" y="10467267"/>
                  </a:lnTo>
                  <a:cubicBezTo>
                    <a:pt x="11973234" y="10467267"/>
                    <a:pt x="12029114" y="10411386"/>
                    <a:pt x="12029114" y="10342807"/>
                  </a:cubicBezTo>
                  <a:lnTo>
                    <a:pt x="12029114" y="124460"/>
                  </a:lnTo>
                  <a:cubicBezTo>
                    <a:pt x="12029114" y="55880"/>
                    <a:pt x="11973234" y="0"/>
                    <a:pt x="11904654" y="0"/>
                  </a:cubicBezTo>
                  <a:close/>
                </a:path>
              </a:pathLst>
            </a:custGeom>
            <a:solidFill>
              <a:srgbClr val="191919"/>
            </a:solidFill>
          </p:spPr>
        </p:sp>
      </p:grpSp>
      <p:grpSp>
        <p:nvGrpSpPr>
          <p:cNvPr name="Group 7" id="7"/>
          <p:cNvGrpSpPr/>
          <p:nvPr/>
        </p:nvGrpSpPr>
        <p:grpSpPr>
          <a:xfrm rot="0">
            <a:off x="1655034" y="924750"/>
            <a:ext cx="8004959" cy="1041805"/>
            <a:chOff x="0" y="0"/>
            <a:chExt cx="12029114" cy="1565529"/>
          </a:xfrm>
        </p:grpSpPr>
        <p:sp>
          <p:nvSpPr>
            <p:cNvPr name="Freeform 8" id="8"/>
            <p:cNvSpPr/>
            <p:nvPr/>
          </p:nvSpPr>
          <p:spPr>
            <a:xfrm>
              <a:off x="31750" y="31750"/>
              <a:ext cx="11965614" cy="1502029"/>
            </a:xfrm>
            <a:custGeom>
              <a:avLst/>
              <a:gdLst/>
              <a:ahLst/>
              <a:cxnLst/>
              <a:rect r="r" b="b" t="t" l="l"/>
              <a:pathLst>
                <a:path h="1502029" w="11965614">
                  <a:moveTo>
                    <a:pt x="11872904" y="1502029"/>
                  </a:moveTo>
                  <a:lnTo>
                    <a:pt x="92710" y="1502029"/>
                  </a:lnTo>
                  <a:cubicBezTo>
                    <a:pt x="41910" y="1502029"/>
                    <a:pt x="0" y="1460119"/>
                    <a:pt x="0" y="1409319"/>
                  </a:cubicBezTo>
                  <a:lnTo>
                    <a:pt x="0" y="92710"/>
                  </a:lnTo>
                  <a:cubicBezTo>
                    <a:pt x="0" y="41910"/>
                    <a:pt x="41910" y="0"/>
                    <a:pt x="92710" y="0"/>
                  </a:cubicBezTo>
                  <a:lnTo>
                    <a:pt x="11871634" y="0"/>
                  </a:lnTo>
                  <a:cubicBezTo>
                    <a:pt x="11922434" y="0"/>
                    <a:pt x="11964344" y="41910"/>
                    <a:pt x="11964344" y="92710"/>
                  </a:cubicBezTo>
                  <a:lnTo>
                    <a:pt x="11964344" y="1408049"/>
                  </a:lnTo>
                  <a:cubicBezTo>
                    <a:pt x="11965614" y="1460119"/>
                    <a:pt x="11923704" y="1502029"/>
                    <a:pt x="11872904" y="1502029"/>
                  </a:cubicBezTo>
                  <a:close/>
                </a:path>
              </a:pathLst>
            </a:custGeom>
            <a:solidFill>
              <a:srgbClr val="DAFAB0"/>
            </a:solidFill>
          </p:spPr>
        </p:sp>
        <p:sp>
          <p:nvSpPr>
            <p:cNvPr name="Freeform 9" id="9"/>
            <p:cNvSpPr/>
            <p:nvPr/>
          </p:nvSpPr>
          <p:spPr>
            <a:xfrm>
              <a:off x="0" y="0"/>
              <a:ext cx="12029114" cy="1565529"/>
            </a:xfrm>
            <a:custGeom>
              <a:avLst/>
              <a:gdLst/>
              <a:ahLst/>
              <a:cxnLst/>
              <a:rect r="r" b="b" t="t" l="l"/>
              <a:pathLst>
                <a:path h="1565529" w="12029114">
                  <a:moveTo>
                    <a:pt x="11904654" y="59690"/>
                  </a:moveTo>
                  <a:cubicBezTo>
                    <a:pt x="11940214" y="59690"/>
                    <a:pt x="11969424" y="88900"/>
                    <a:pt x="11969424" y="124460"/>
                  </a:cubicBezTo>
                  <a:lnTo>
                    <a:pt x="11969424" y="1441069"/>
                  </a:lnTo>
                  <a:cubicBezTo>
                    <a:pt x="11969424" y="1476629"/>
                    <a:pt x="11940214" y="1505839"/>
                    <a:pt x="11904654" y="1505839"/>
                  </a:cubicBezTo>
                  <a:lnTo>
                    <a:pt x="124460" y="1505839"/>
                  </a:lnTo>
                  <a:cubicBezTo>
                    <a:pt x="88900" y="1505839"/>
                    <a:pt x="59690" y="1476629"/>
                    <a:pt x="59690" y="1441069"/>
                  </a:cubicBezTo>
                  <a:lnTo>
                    <a:pt x="59690" y="124460"/>
                  </a:lnTo>
                  <a:cubicBezTo>
                    <a:pt x="59690" y="88900"/>
                    <a:pt x="88900" y="59690"/>
                    <a:pt x="124460" y="59690"/>
                  </a:cubicBezTo>
                  <a:lnTo>
                    <a:pt x="11904654" y="59690"/>
                  </a:lnTo>
                  <a:moveTo>
                    <a:pt x="11904654" y="0"/>
                  </a:moveTo>
                  <a:lnTo>
                    <a:pt x="124460" y="0"/>
                  </a:lnTo>
                  <a:cubicBezTo>
                    <a:pt x="55880" y="0"/>
                    <a:pt x="0" y="55880"/>
                    <a:pt x="0" y="124460"/>
                  </a:cubicBezTo>
                  <a:lnTo>
                    <a:pt x="0" y="1441069"/>
                  </a:lnTo>
                  <a:cubicBezTo>
                    <a:pt x="0" y="1509649"/>
                    <a:pt x="55880" y="1565529"/>
                    <a:pt x="124460" y="1565529"/>
                  </a:cubicBezTo>
                  <a:lnTo>
                    <a:pt x="11904654" y="1565529"/>
                  </a:lnTo>
                  <a:cubicBezTo>
                    <a:pt x="11973234" y="1565529"/>
                    <a:pt x="12029114" y="1509649"/>
                    <a:pt x="12029114" y="1441069"/>
                  </a:cubicBezTo>
                  <a:lnTo>
                    <a:pt x="12029114" y="124460"/>
                  </a:lnTo>
                  <a:cubicBezTo>
                    <a:pt x="12029114" y="55880"/>
                    <a:pt x="11973234" y="0"/>
                    <a:pt x="11904654" y="0"/>
                  </a:cubicBezTo>
                  <a:close/>
                </a:path>
              </a:pathLst>
            </a:custGeom>
            <a:solidFill>
              <a:srgbClr val="191919"/>
            </a:solidFill>
          </p:spPr>
        </p:sp>
      </p:grpSp>
      <p:pic>
        <p:nvPicPr>
          <p:cNvPr name="Picture 10" id="10"/>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2088317" y="1245949"/>
            <a:ext cx="405873" cy="405873"/>
          </a:xfrm>
          <a:prstGeom prst="rect">
            <a:avLst/>
          </a:prstGeom>
        </p:spPr>
      </p:pic>
      <p:pic>
        <p:nvPicPr>
          <p:cNvPr name="Picture 11" id="11"/>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2760968" y="1245949"/>
            <a:ext cx="405873" cy="405873"/>
          </a:xfrm>
          <a:prstGeom prst="rect">
            <a:avLst/>
          </a:prstGeom>
        </p:spPr>
      </p:pic>
      <p:pic>
        <p:nvPicPr>
          <p:cNvPr name="Picture 12" id="12"/>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3433618" y="1245949"/>
            <a:ext cx="405873" cy="405873"/>
          </a:xfrm>
          <a:prstGeom prst="rect">
            <a:avLst/>
          </a:prstGeom>
        </p:spPr>
      </p:pic>
      <p:grpSp>
        <p:nvGrpSpPr>
          <p:cNvPr name="Group 13" id="13"/>
          <p:cNvGrpSpPr/>
          <p:nvPr/>
        </p:nvGrpSpPr>
        <p:grpSpPr>
          <a:xfrm rot="0">
            <a:off x="11637341" y="2501848"/>
            <a:ext cx="5090875" cy="720606"/>
            <a:chOff x="0" y="0"/>
            <a:chExt cx="7650097" cy="1082860"/>
          </a:xfrm>
        </p:grpSpPr>
        <p:sp>
          <p:nvSpPr>
            <p:cNvPr name="Freeform 14" id="14"/>
            <p:cNvSpPr/>
            <p:nvPr/>
          </p:nvSpPr>
          <p:spPr>
            <a:xfrm>
              <a:off x="31750" y="31750"/>
              <a:ext cx="7586597" cy="1019360"/>
            </a:xfrm>
            <a:custGeom>
              <a:avLst/>
              <a:gdLst/>
              <a:ahLst/>
              <a:cxnLst/>
              <a:rect r="r" b="b" t="t" l="l"/>
              <a:pathLst>
                <a:path h="1019360" w="7586597">
                  <a:moveTo>
                    <a:pt x="7493888" y="1019360"/>
                  </a:moveTo>
                  <a:lnTo>
                    <a:pt x="92710" y="1019360"/>
                  </a:lnTo>
                  <a:cubicBezTo>
                    <a:pt x="41910" y="1019360"/>
                    <a:pt x="0" y="977450"/>
                    <a:pt x="0" y="926650"/>
                  </a:cubicBezTo>
                  <a:lnTo>
                    <a:pt x="0" y="92710"/>
                  </a:lnTo>
                  <a:cubicBezTo>
                    <a:pt x="0" y="41910"/>
                    <a:pt x="41910" y="0"/>
                    <a:pt x="92710" y="0"/>
                  </a:cubicBezTo>
                  <a:lnTo>
                    <a:pt x="7492617" y="0"/>
                  </a:lnTo>
                  <a:cubicBezTo>
                    <a:pt x="7543417" y="0"/>
                    <a:pt x="7585328" y="41910"/>
                    <a:pt x="7585328" y="92710"/>
                  </a:cubicBezTo>
                  <a:lnTo>
                    <a:pt x="7585328" y="925380"/>
                  </a:lnTo>
                  <a:cubicBezTo>
                    <a:pt x="7586597" y="977450"/>
                    <a:pt x="7544688" y="1019360"/>
                    <a:pt x="7493888" y="1019360"/>
                  </a:cubicBezTo>
                  <a:close/>
                </a:path>
              </a:pathLst>
            </a:custGeom>
            <a:solidFill>
              <a:srgbClr val="FFFFFF"/>
            </a:solidFill>
          </p:spPr>
        </p:sp>
        <p:sp>
          <p:nvSpPr>
            <p:cNvPr name="Freeform 15" id="15"/>
            <p:cNvSpPr/>
            <p:nvPr/>
          </p:nvSpPr>
          <p:spPr>
            <a:xfrm>
              <a:off x="0" y="0"/>
              <a:ext cx="7650097" cy="1082860"/>
            </a:xfrm>
            <a:custGeom>
              <a:avLst/>
              <a:gdLst/>
              <a:ahLst/>
              <a:cxnLst/>
              <a:rect r="r" b="b" t="t" l="l"/>
              <a:pathLst>
                <a:path h="1082860" w="7650097">
                  <a:moveTo>
                    <a:pt x="7525638" y="59690"/>
                  </a:moveTo>
                  <a:cubicBezTo>
                    <a:pt x="7561197" y="59690"/>
                    <a:pt x="7590407" y="88900"/>
                    <a:pt x="7590407" y="124460"/>
                  </a:cubicBezTo>
                  <a:lnTo>
                    <a:pt x="7590407" y="958400"/>
                  </a:lnTo>
                  <a:cubicBezTo>
                    <a:pt x="7590407" y="993960"/>
                    <a:pt x="7561197" y="1023170"/>
                    <a:pt x="7525638" y="1023170"/>
                  </a:cubicBezTo>
                  <a:lnTo>
                    <a:pt x="124460" y="1023170"/>
                  </a:lnTo>
                  <a:cubicBezTo>
                    <a:pt x="88900" y="1023170"/>
                    <a:pt x="59690" y="993960"/>
                    <a:pt x="59690" y="958400"/>
                  </a:cubicBezTo>
                  <a:lnTo>
                    <a:pt x="59690" y="124460"/>
                  </a:lnTo>
                  <a:cubicBezTo>
                    <a:pt x="59690" y="88900"/>
                    <a:pt x="88900" y="59690"/>
                    <a:pt x="124460" y="59690"/>
                  </a:cubicBezTo>
                  <a:lnTo>
                    <a:pt x="7525638" y="59690"/>
                  </a:lnTo>
                  <a:moveTo>
                    <a:pt x="7525638" y="0"/>
                  </a:moveTo>
                  <a:lnTo>
                    <a:pt x="124460" y="0"/>
                  </a:lnTo>
                  <a:cubicBezTo>
                    <a:pt x="55880" y="0"/>
                    <a:pt x="0" y="55880"/>
                    <a:pt x="0" y="124460"/>
                  </a:cubicBezTo>
                  <a:lnTo>
                    <a:pt x="0" y="958400"/>
                  </a:lnTo>
                  <a:cubicBezTo>
                    <a:pt x="0" y="1026980"/>
                    <a:pt x="55880" y="1082860"/>
                    <a:pt x="124460" y="1082860"/>
                  </a:cubicBezTo>
                  <a:lnTo>
                    <a:pt x="7525638" y="1082860"/>
                  </a:lnTo>
                  <a:cubicBezTo>
                    <a:pt x="7594217" y="1082860"/>
                    <a:pt x="7650097" y="1026980"/>
                    <a:pt x="7650097" y="958400"/>
                  </a:cubicBezTo>
                  <a:lnTo>
                    <a:pt x="7650097" y="124460"/>
                  </a:lnTo>
                  <a:cubicBezTo>
                    <a:pt x="7650097" y="55880"/>
                    <a:pt x="7594217" y="0"/>
                    <a:pt x="7525638" y="0"/>
                  </a:cubicBezTo>
                  <a:close/>
                </a:path>
              </a:pathLst>
            </a:custGeom>
            <a:solidFill>
              <a:srgbClr val="191919"/>
            </a:solidFill>
          </p:spPr>
        </p:sp>
      </p:grpSp>
      <p:grpSp>
        <p:nvGrpSpPr>
          <p:cNvPr name="Group 16" id="16"/>
          <p:cNvGrpSpPr>
            <a:grpSpLocks noChangeAspect="true"/>
          </p:cNvGrpSpPr>
          <p:nvPr/>
        </p:nvGrpSpPr>
        <p:grpSpPr>
          <a:xfrm rot="0">
            <a:off x="11637341" y="3158150"/>
            <a:ext cx="5090875" cy="6100150"/>
            <a:chOff x="0" y="0"/>
            <a:chExt cx="3632200" cy="4352290"/>
          </a:xfrm>
        </p:grpSpPr>
        <p:sp>
          <p:nvSpPr>
            <p:cNvPr name="Freeform 17" id="17"/>
            <p:cNvSpPr/>
            <p:nvPr/>
          </p:nvSpPr>
          <p:spPr>
            <a:xfrm>
              <a:off x="15240" y="15240"/>
              <a:ext cx="3600450" cy="4320540"/>
            </a:xfrm>
            <a:custGeom>
              <a:avLst/>
              <a:gdLst/>
              <a:ahLst/>
              <a:cxnLst/>
              <a:rect r="r" b="b" t="t" l="l"/>
              <a:pathLst>
                <a:path h="4320540" w="3600450">
                  <a:moveTo>
                    <a:pt x="0" y="0"/>
                  </a:moveTo>
                  <a:lnTo>
                    <a:pt x="3600450" y="0"/>
                  </a:lnTo>
                  <a:lnTo>
                    <a:pt x="3600450" y="4320540"/>
                  </a:lnTo>
                  <a:lnTo>
                    <a:pt x="0" y="4320540"/>
                  </a:lnTo>
                  <a:close/>
                </a:path>
              </a:pathLst>
            </a:custGeom>
            <a:blipFill>
              <a:blip r:embed="rId12"/>
              <a:stretch>
                <a:fillRect l="-9999" r="-9999" t="0" b="0"/>
              </a:stretch>
            </a:blipFill>
          </p:spPr>
        </p:sp>
        <p:sp>
          <p:nvSpPr>
            <p:cNvPr name="Freeform 18" id="18"/>
            <p:cNvSpPr/>
            <p:nvPr/>
          </p:nvSpPr>
          <p:spPr>
            <a:xfrm>
              <a:off x="0" y="0"/>
              <a:ext cx="3632200" cy="4352290"/>
            </a:xfrm>
            <a:custGeom>
              <a:avLst/>
              <a:gdLst/>
              <a:ahLst/>
              <a:cxnLst/>
              <a:rect r="r" b="b" t="t" l="l"/>
              <a:pathLst>
                <a:path h="4352290" w="3632200">
                  <a:moveTo>
                    <a:pt x="3632200" y="4352290"/>
                  </a:moveTo>
                  <a:lnTo>
                    <a:pt x="0" y="4352290"/>
                  </a:lnTo>
                  <a:lnTo>
                    <a:pt x="0" y="0"/>
                  </a:lnTo>
                  <a:lnTo>
                    <a:pt x="3632200" y="0"/>
                  </a:lnTo>
                  <a:lnTo>
                    <a:pt x="3632200" y="4352290"/>
                  </a:lnTo>
                  <a:close/>
                  <a:moveTo>
                    <a:pt x="31750" y="4320540"/>
                  </a:moveTo>
                  <a:lnTo>
                    <a:pt x="3600450" y="4320540"/>
                  </a:lnTo>
                  <a:lnTo>
                    <a:pt x="3600450" y="31750"/>
                  </a:lnTo>
                  <a:lnTo>
                    <a:pt x="31750" y="31750"/>
                  </a:lnTo>
                  <a:lnTo>
                    <a:pt x="31750" y="4320540"/>
                  </a:lnTo>
                  <a:close/>
                </a:path>
              </a:pathLst>
            </a:custGeom>
            <a:solidFill>
              <a:srgbClr val="191919"/>
            </a:solidFill>
          </p:spPr>
        </p:sp>
      </p:grpSp>
      <p:pic>
        <p:nvPicPr>
          <p:cNvPr name="Picture 19" id="19"/>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1943116" y="2700632"/>
            <a:ext cx="303989" cy="303989"/>
          </a:xfrm>
          <a:prstGeom prst="rect">
            <a:avLst/>
          </a:prstGeom>
        </p:spPr>
      </p:pic>
      <p:pic>
        <p:nvPicPr>
          <p:cNvPr name="Picture 20" id="20"/>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12446915" y="2700632"/>
            <a:ext cx="303989" cy="303989"/>
          </a:xfrm>
          <a:prstGeom prst="rect">
            <a:avLst/>
          </a:prstGeom>
        </p:spPr>
      </p:pic>
      <p:pic>
        <p:nvPicPr>
          <p:cNvPr name="Picture 21" id="21"/>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12950715" y="2700632"/>
            <a:ext cx="303989" cy="303989"/>
          </a:xfrm>
          <a:prstGeom prst="rect">
            <a:avLst/>
          </a:prstGeom>
        </p:spPr>
      </p:pic>
      <p:sp>
        <p:nvSpPr>
          <p:cNvPr name="TextBox 22" id="22"/>
          <p:cNvSpPr txBox="true"/>
          <p:nvPr/>
        </p:nvSpPr>
        <p:spPr>
          <a:xfrm rot="0">
            <a:off x="2509778" y="2724295"/>
            <a:ext cx="6295470" cy="808302"/>
          </a:xfrm>
          <a:prstGeom prst="rect">
            <a:avLst/>
          </a:prstGeom>
        </p:spPr>
        <p:txBody>
          <a:bodyPr anchor="t" rtlCol="false" tIns="0" lIns="0" bIns="0" rIns="0">
            <a:spAutoFit/>
          </a:bodyPr>
          <a:lstStyle/>
          <a:p>
            <a:pPr>
              <a:lnSpc>
                <a:spcPts val="5550"/>
              </a:lnSpc>
            </a:pPr>
            <a:r>
              <a:rPr lang="en-US" sz="6938">
                <a:solidFill>
                  <a:srgbClr val="191919"/>
                </a:solidFill>
                <a:latin typeface="Bernoru"/>
              </a:rPr>
              <a:t>SOUND CARD </a:t>
            </a:r>
          </a:p>
        </p:txBody>
      </p:sp>
      <p:sp>
        <p:nvSpPr>
          <p:cNvPr name="TextBox 23" id="23"/>
          <p:cNvSpPr txBox="true"/>
          <p:nvPr/>
        </p:nvSpPr>
        <p:spPr>
          <a:xfrm rot="0">
            <a:off x="2465997" y="3941144"/>
            <a:ext cx="6383032" cy="4477013"/>
          </a:xfrm>
          <a:prstGeom prst="rect">
            <a:avLst/>
          </a:prstGeom>
        </p:spPr>
        <p:txBody>
          <a:bodyPr anchor="t" rtlCol="false" tIns="0" lIns="0" bIns="0" rIns="0">
            <a:spAutoFit/>
          </a:bodyPr>
          <a:lstStyle/>
          <a:p>
            <a:pPr>
              <a:lnSpc>
                <a:spcPts val="5881"/>
              </a:lnSpc>
            </a:pPr>
            <a:r>
              <a:rPr lang="en-US" sz="4524">
                <a:solidFill>
                  <a:srgbClr val="191919"/>
                </a:solidFill>
                <a:latin typeface="Droid Serif"/>
              </a:rPr>
              <a:t>berfungsi untuk mengubah data digital menjadi informasi suara yang dapat diterima pendengaran manusia.</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DAFAB0"/>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8322570" y="7880721"/>
            <a:ext cx="5260980" cy="4371396"/>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2794838" y="-3723349"/>
            <a:ext cx="5589677" cy="5589677"/>
          </a:xfrm>
          <a:prstGeom prst="rect">
            <a:avLst/>
          </a:prstGeom>
        </p:spPr>
      </p:pic>
      <p:pic>
        <p:nvPicPr>
          <p:cNvPr name="Picture 4" id="4"/>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5400000">
            <a:off x="14474609" y="-2302729"/>
            <a:ext cx="3965922" cy="4660806"/>
          </a:xfrm>
          <a:prstGeom prst="rect">
            <a:avLst/>
          </a:prstGeom>
        </p:spPr>
      </p:pic>
      <p:grpSp>
        <p:nvGrpSpPr>
          <p:cNvPr name="Group 5" id="5"/>
          <p:cNvGrpSpPr/>
          <p:nvPr/>
        </p:nvGrpSpPr>
        <p:grpSpPr>
          <a:xfrm rot="0">
            <a:off x="1498106" y="2793954"/>
            <a:ext cx="9483528" cy="5875488"/>
            <a:chOff x="0" y="0"/>
            <a:chExt cx="14250971" cy="8829140"/>
          </a:xfrm>
        </p:grpSpPr>
        <p:sp>
          <p:nvSpPr>
            <p:cNvPr name="Freeform 6" id="6"/>
            <p:cNvSpPr/>
            <p:nvPr/>
          </p:nvSpPr>
          <p:spPr>
            <a:xfrm>
              <a:off x="31750" y="31750"/>
              <a:ext cx="14187470" cy="8765640"/>
            </a:xfrm>
            <a:custGeom>
              <a:avLst/>
              <a:gdLst/>
              <a:ahLst/>
              <a:cxnLst/>
              <a:rect r="r" b="b" t="t" l="l"/>
              <a:pathLst>
                <a:path h="8765640" w="14187470">
                  <a:moveTo>
                    <a:pt x="14094761" y="8765640"/>
                  </a:moveTo>
                  <a:lnTo>
                    <a:pt x="92710" y="8765640"/>
                  </a:lnTo>
                  <a:cubicBezTo>
                    <a:pt x="41910" y="8765640"/>
                    <a:pt x="0" y="8723730"/>
                    <a:pt x="0" y="8672930"/>
                  </a:cubicBezTo>
                  <a:lnTo>
                    <a:pt x="0" y="92710"/>
                  </a:lnTo>
                  <a:cubicBezTo>
                    <a:pt x="0" y="41910"/>
                    <a:pt x="41910" y="0"/>
                    <a:pt x="92710" y="0"/>
                  </a:cubicBezTo>
                  <a:lnTo>
                    <a:pt x="14093492" y="0"/>
                  </a:lnTo>
                  <a:cubicBezTo>
                    <a:pt x="14144292" y="0"/>
                    <a:pt x="14186201" y="41910"/>
                    <a:pt x="14186201" y="92710"/>
                  </a:cubicBezTo>
                  <a:lnTo>
                    <a:pt x="14186201" y="8671661"/>
                  </a:lnTo>
                  <a:cubicBezTo>
                    <a:pt x="14187470" y="8723730"/>
                    <a:pt x="14145561" y="8765640"/>
                    <a:pt x="14094761" y="8765640"/>
                  </a:cubicBezTo>
                  <a:close/>
                </a:path>
              </a:pathLst>
            </a:custGeom>
            <a:solidFill>
              <a:srgbClr val="FFFFFF"/>
            </a:solidFill>
          </p:spPr>
        </p:sp>
        <p:sp>
          <p:nvSpPr>
            <p:cNvPr name="Freeform 7" id="7"/>
            <p:cNvSpPr/>
            <p:nvPr/>
          </p:nvSpPr>
          <p:spPr>
            <a:xfrm>
              <a:off x="0" y="0"/>
              <a:ext cx="14250970" cy="8829140"/>
            </a:xfrm>
            <a:custGeom>
              <a:avLst/>
              <a:gdLst/>
              <a:ahLst/>
              <a:cxnLst/>
              <a:rect r="r" b="b" t="t" l="l"/>
              <a:pathLst>
                <a:path h="8829140" w="14250970">
                  <a:moveTo>
                    <a:pt x="14126511" y="59690"/>
                  </a:moveTo>
                  <a:cubicBezTo>
                    <a:pt x="14162070" y="59690"/>
                    <a:pt x="14191281" y="88900"/>
                    <a:pt x="14191281" y="124460"/>
                  </a:cubicBezTo>
                  <a:lnTo>
                    <a:pt x="14191281" y="8704680"/>
                  </a:lnTo>
                  <a:cubicBezTo>
                    <a:pt x="14191281" y="8740240"/>
                    <a:pt x="14162070" y="8769451"/>
                    <a:pt x="14126511" y="8769451"/>
                  </a:cubicBezTo>
                  <a:lnTo>
                    <a:pt x="124460" y="8769451"/>
                  </a:lnTo>
                  <a:cubicBezTo>
                    <a:pt x="88900" y="8769451"/>
                    <a:pt x="59690" y="8740240"/>
                    <a:pt x="59690" y="8704680"/>
                  </a:cubicBezTo>
                  <a:lnTo>
                    <a:pt x="59690" y="124460"/>
                  </a:lnTo>
                  <a:cubicBezTo>
                    <a:pt x="59690" y="88900"/>
                    <a:pt x="88900" y="59690"/>
                    <a:pt x="124460" y="59690"/>
                  </a:cubicBezTo>
                  <a:lnTo>
                    <a:pt x="14126511" y="59690"/>
                  </a:lnTo>
                  <a:moveTo>
                    <a:pt x="14126511" y="0"/>
                  </a:moveTo>
                  <a:lnTo>
                    <a:pt x="124460" y="0"/>
                  </a:lnTo>
                  <a:cubicBezTo>
                    <a:pt x="55880" y="0"/>
                    <a:pt x="0" y="55880"/>
                    <a:pt x="0" y="124460"/>
                  </a:cubicBezTo>
                  <a:lnTo>
                    <a:pt x="0" y="8704680"/>
                  </a:lnTo>
                  <a:cubicBezTo>
                    <a:pt x="0" y="8773261"/>
                    <a:pt x="55880" y="8829140"/>
                    <a:pt x="124460" y="8829140"/>
                  </a:cubicBezTo>
                  <a:lnTo>
                    <a:pt x="14126511" y="8829140"/>
                  </a:lnTo>
                  <a:cubicBezTo>
                    <a:pt x="14195092" y="8829140"/>
                    <a:pt x="14250970" y="8773261"/>
                    <a:pt x="14250970" y="8704680"/>
                  </a:cubicBezTo>
                  <a:lnTo>
                    <a:pt x="14250970" y="124460"/>
                  </a:lnTo>
                  <a:cubicBezTo>
                    <a:pt x="14250970" y="55880"/>
                    <a:pt x="14195092" y="0"/>
                    <a:pt x="14126511" y="0"/>
                  </a:cubicBezTo>
                  <a:close/>
                </a:path>
              </a:pathLst>
            </a:custGeom>
            <a:solidFill>
              <a:srgbClr val="191919"/>
            </a:solidFill>
          </p:spPr>
        </p:sp>
      </p:grpSp>
      <p:grpSp>
        <p:nvGrpSpPr>
          <p:cNvPr name="Group 8" id="8"/>
          <p:cNvGrpSpPr/>
          <p:nvPr/>
        </p:nvGrpSpPr>
        <p:grpSpPr>
          <a:xfrm rot="0">
            <a:off x="1498106" y="2010635"/>
            <a:ext cx="9483528" cy="1041805"/>
            <a:chOff x="0" y="0"/>
            <a:chExt cx="14250971" cy="1565529"/>
          </a:xfrm>
        </p:grpSpPr>
        <p:sp>
          <p:nvSpPr>
            <p:cNvPr name="Freeform 9" id="9"/>
            <p:cNvSpPr/>
            <p:nvPr/>
          </p:nvSpPr>
          <p:spPr>
            <a:xfrm>
              <a:off x="31750" y="31750"/>
              <a:ext cx="14187470" cy="1502029"/>
            </a:xfrm>
            <a:custGeom>
              <a:avLst/>
              <a:gdLst/>
              <a:ahLst/>
              <a:cxnLst/>
              <a:rect r="r" b="b" t="t" l="l"/>
              <a:pathLst>
                <a:path h="1502029" w="14187470">
                  <a:moveTo>
                    <a:pt x="14094761" y="1502029"/>
                  </a:moveTo>
                  <a:lnTo>
                    <a:pt x="92710" y="1502029"/>
                  </a:lnTo>
                  <a:cubicBezTo>
                    <a:pt x="41910" y="1502029"/>
                    <a:pt x="0" y="1460119"/>
                    <a:pt x="0" y="1409319"/>
                  </a:cubicBezTo>
                  <a:lnTo>
                    <a:pt x="0" y="92710"/>
                  </a:lnTo>
                  <a:cubicBezTo>
                    <a:pt x="0" y="41910"/>
                    <a:pt x="41910" y="0"/>
                    <a:pt x="92710" y="0"/>
                  </a:cubicBezTo>
                  <a:lnTo>
                    <a:pt x="14093492" y="0"/>
                  </a:lnTo>
                  <a:cubicBezTo>
                    <a:pt x="14144292" y="0"/>
                    <a:pt x="14186201" y="41910"/>
                    <a:pt x="14186201" y="92710"/>
                  </a:cubicBezTo>
                  <a:lnTo>
                    <a:pt x="14186201" y="1408049"/>
                  </a:lnTo>
                  <a:cubicBezTo>
                    <a:pt x="14187470" y="1460119"/>
                    <a:pt x="14145561" y="1502029"/>
                    <a:pt x="14094761" y="1502029"/>
                  </a:cubicBezTo>
                  <a:close/>
                </a:path>
              </a:pathLst>
            </a:custGeom>
            <a:solidFill>
              <a:srgbClr val="FFFAED"/>
            </a:solidFill>
          </p:spPr>
        </p:sp>
        <p:sp>
          <p:nvSpPr>
            <p:cNvPr name="Freeform 10" id="10"/>
            <p:cNvSpPr/>
            <p:nvPr/>
          </p:nvSpPr>
          <p:spPr>
            <a:xfrm>
              <a:off x="0" y="0"/>
              <a:ext cx="14250970" cy="1565529"/>
            </a:xfrm>
            <a:custGeom>
              <a:avLst/>
              <a:gdLst/>
              <a:ahLst/>
              <a:cxnLst/>
              <a:rect r="r" b="b" t="t" l="l"/>
              <a:pathLst>
                <a:path h="1565529" w="14250970">
                  <a:moveTo>
                    <a:pt x="14126511" y="59690"/>
                  </a:moveTo>
                  <a:cubicBezTo>
                    <a:pt x="14162070" y="59690"/>
                    <a:pt x="14191281" y="88900"/>
                    <a:pt x="14191281" y="124460"/>
                  </a:cubicBezTo>
                  <a:lnTo>
                    <a:pt x="14191281" y="1441069"/>
                  </a:lnTo>
                  <a:cubicBezTo>
                    <a:pt x="14191281" y="1476629"/>
                    <a:pt x="14162070" y="1505839"/>
                    <a:pt x="14126511" y="1505839"/>
                  </a:cubicBezTo>
                  <a:lnTo>
                    <a:pt x="124460" y="1505839"/>
                  </a:lnTo>
                  <a:cubicBezTo>
                    <a:pt x="88900" y="1505839"/>
                    <a:pt x="59690" y="1476629"/>
                    <a:pt x="59690" y="1441069"/>
                  </a:cubicBezTo>
                  <a:lnTo>
                    <a:pt x="59690" y="124460"/>
                  </a:lnTo>
                  <a:cubicBezTo>
                    <a:pt x="59690" y="88900"/>
                    <a:pt x="88900" y="59690"/>
                    <a:pt x="124460" y="59690"/>
                  </a:cubicBezTo>
                  <a:lnTo>
                    <a:pt x="14126511" y="59690"/>
                  </a:lnTo>
                  <a:moveTo>
                    <a:pt x="14126511" y="0"/>
                  </a:moveTo>
                  <a:lnTo>
                    <a:pt x="124460" y="0"/>
                  </a:lnTo>
                  <a:cubicBezTo>
                    <a:pt x="55880" y="0"/>
                    <a:pt x="0" y="55880"/>
                    <a:pt x="0" y="124460"/>
                  </a:cubicBezTo>
                  <a:lnTo>
                    <a:pt x="0" y="1441069"/>
                  </a:lnTo>
                  <a:cubicBezTo>
                    <a:pt x="0" y="1509649"/>
                    <a:pt x="55880" y="1565529"/>
                    <a:pt x="124460" y="1565529"/>
                  </a:cubicBezTo>
                  <a:lnTo>
                    <a:pt x="14126511" y="1565529"/>
                  </a:lnTo>
                  <a:cubicBezTo>
                    <a:pt x="14195092" y="1565529"/>
                    <a:pt x="14250970" y="1509649"/>
                    <a:pt x="14250970" y="1441069"/>
                  </a:cubicBezTo>
                  <a:lnTo>
                    <a:pt x="14250970" y="124460"/>
                  </a:lnTo>
                  <a:cubicBezTo>
                    <a:pt x="14250970" y="55880"/>
                    <a:pt x="14195092" y="0"/>
                    <a:pt x="14126511" y="0"/>
                  </a:cubicBezTo>
                  <a:close/>
                </a:path>
              </a:pathLst>
            </a:custGeom>
            <a:solidFill>
              <a:srgbClr val="191919"/>
            </a:solidFill>
          </p:spPr>
        </p:sp>
      </p:grpSp>
      <p:pic>
        <p:nvPicPr>
          <p:cNvPr name="Picture 11" id="11"/>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1957151" y="2331834"/>
            <a:ext cx="405873" cy="405873"/>
          </a:xfrm>
          <a:prstGeom prst="rect">
            <a:avLst/>
          </a:prstGeom>
        </p:spPr>
      </p:pic>
      <p:pic>
        <p:nvPicPr>
          <p:cNvPr name="Picture 12" id="12"/>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2629802" y="2331834"/>
            <a:ext cx="405873" cy="405873"/>
          </a:xfrm>
          <a:prstGeom prst="rect">
            <a:avLst/>
          </a:prstGeom>
        </p:spPr>
      </p:pic>
      <p:pic>
        <p:nvPicPr>
          <p:cNvPr name="Picture 13" id="13"/>
          <p:cNvPicPr>
            <a:picLocks noChangeAspect="true"/>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0" t="0" r="0" b="0"/>
          <a:stretch>
            <a:fillRect/>
          </a:stretch>
        </p:blipFill>
        <p:spPr>
          <a:xfrm flipH="false" flipV="false" rot="0">
            <a:off x="3302453" y="2331834"/>
            <a:ext cx="405873" cy="405873"/>
          </a:xfrm>
          <a:prstGeom prst="rect">
            <a:avLst/>
          </a:prstGeom>
        </p:spPr>
      </p:pic>
      <p:sp>
        <p:nvSpPr>
          <p:cNvPr name="TextBox 14" id="14"/>
          <p:cNvSpPr txBox="true"/>
          <p:nvPr/>
        </p:nvSpPr>
        <p:spPr>
          <a:xfrm rot="0">
            <a:off x="1957151" y="3916563"/>
            <a:ext cx="7991165" cy="761365"/>
          </a:xfrm>
          <a:prstGeom prst="rect">
            <a:avLst/>
          </a:prstGeom>
        </p:spPr>
        <p:txBody>
          <a:bodyPr anchor="t" rtlCol="false" tIns="0" lIns="0" bIns="0" rIns="0">
            <a:spAutoFit/>
          </a:bodyPr>
          <a:lstStyle/>
          <a:p>
            <a:pPr algn="ctr">
              <a:lnSpc>
                <a:spcPts val="5600"/>
              </a:lnSpc>
            </a:pPr>
            <a:r>
              <a:rPr lang="en-US" sz="5600">
                <a:solidFill>
                  <a:srgbClr val="191919"/>
                </a:solidFill>
                <a:latin typeface="Bernoru"/>
              </a:rPr>
              <a:t>THANK YOU</a:t>
            </a:r>
          </a:p>
        </p:txBody>
      </p:sp>
      <p:sp>
        <p:nvSpPr>
          <p:cNvPr name="TextBox 15" id="15"/>
          <p:cNvSpPr txBox="true"/>
          <p:nvPr/>
        </p:nvSpPr>
        <p:spPr>
          <a:xfrm rot="0">
            <a:off x="3975026" y="2399536"/>
            <a:ext cx="6530358" cy="338171"/>
          </a:xfrm>
          <a:prstGeom prst="rect">
            <a:avLst/>
          </a:prstGeom>
        </p:spPr>
        <p:txBody>
          <a:bodyPr anchor="t" rtlCol="false" tIns="0" lIns="0" bIns="0" rIns="0">
            <a:spAutoFit/>
          </a:bodyPr>
          <a:lstStyle/>
          <a:p>
            <a:pPr algn="r">
              <a:lnSpc>
                <a:spcPts val="2305"/>
              </a:lnSpc>
            </a:pPr>
            <a:r>
              <a:rPr lang="en-US" sz="2882">
                <a:solidFill>
                  <a:srgbClr val="191919"/>
                </a:solidFill>
                <a:latin typeface="Bernoru"/>
              </a:rPr>
              <a:t>KELAS HYBRID ITB JATINANGOR </a:t>
            </a:r>
          </a:p>
        </p:txBody>
      </p:sp>
      <p:pic>
        <p:nvPicPr>
          <p:cNvPr name="Picture 16" id="16"/>
          <p:cNvPicPr>
            <a:picLocks noChangeAspect="true"/>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l="0" t="0" r="0" b="0"/>
          <a:stretch>
            <a:fillRect/>
          </a:stretch>
        </p:blipFill>
        <p:spPr>
          <a:xfrm flipH="false" flipV="false" rot="0">
            <a:off x="12198429" y="3871811"/>
            <a:ext cx="7913189" cy="3392780"/>
          </a:xfrm>
          <a:prstGeom prst="rect">
            <a:avLst/>
          </a:prstGeom>
        </p:spPr>
      </p:pic>
      <p:sp>
        <p:nvSpPr>
          <p:cNvPr name="TextBox 17" id="17"/>
          <p:cNvSpPr txBox="true"/>
          <p:nvPr/>
        </p:nvSpPr>
        <p:spPr>
          <a:xfrm rot="0">
            <a:off x="13530447" y="4223895"/>
            <a:ext cx="3805053" cy="1893570"/>
          </a:xfrm>
          <a:prstGeom prst="rect">
            <a:avLst/>
          </a:prstGeom>
        </p:spPr>
        <p:txBody>
          <a:bodyPr anchor="t" rtlCol="false" tIns="0" lIns="0" bIns="0" rIns="0">
            <a:spAutoFit/>
          </a:bodyPr>
          <a:lstStyle/>
          <a:p>
            <a:pPr>
              <a:lnSpc>
                <a:spcPts val="3779"/>
              </a:lnSpc>
            </a:pPr>
            <a:r>
              <a:rPr lang="en-US" sz="2700">
                <a:solidFill>
                  <a:srgbClr val="191919"/>
                </a:solidFill>
                <a:latin typeface="Droid Serif"/>
              </a:rPr>
              <a:t>Puspa kirana </a:t>
            </a:r>
          </a:p>
          <a:p>
            <a:pPr>
              <a:lnSpc>
                <a:spcPts val="3779"/>
              </a:lnSpc>
            </a:pPr>
            <a:r>
              <a:rPr lang="en-US" sz="2700">
                <a:solidFill>
                  <a:srgbClr val="191919"/>
                </a:solidFill>
                <a:latin typeface="Droid Serif"/>
              </a:rPr>
              <a:t>XI TKJ</a:t>
            </a:r>
          </a:p>
          <a:p>
            <a:pPr>
              <a:lnSpc>
                <a:spcPts val="3779"/>
              </a:lnSpc>
            </a:pPr>
            <a:r>
              <a:rPr lang="en-US" sz="2700">
                <a:solidFill>
                  <a:srgbClr val="191919"/>
                </a:solidFill>
                <a:latin typeface="Droid Serif"/>
              </a:rPr>
              <a:t>SMK Pasundan Tanjungsari</a:t>
            </a:r>
          </a:p>
        </p:txBody>
      </p:sp>
      <p:sp>
        <p:nvSpPr>
          <p:cNvPr name="TextBox 18" id="18"/>
          <p:cNvSpPr txBox="true"/>
          <p:nvPr/>
        </p:nvSpPr>
        <p:spPr>
          <a:xfrm rot="0">
            <a:off x="1957151" y="5030353"/>
            <a:ext cx="8830270" cy="3024505"/>
          </a:xfrm>
          <a:prstGeom prst="rect">
            <a:avLst/>
          </a:prstGeom>
        </p:spPr>
        <p:txBody>
          <a:bodyPr anchor="t" rtlCol="false" tIns="0" lIns="0" bIns="0" rIns="0">
            <a:spAutoFit/>
          </a:bodyPr>
          <a:lstStyle/>
          <a:p>
            <a:pPr algn="ctr">
              <a:lnSpc>
                <a:spcPts val="6019"/>
              </a:lnSpc>
            </a:pPr>
            <a:r>
              <a:rPr lang="en-US" sz="4299">
                <a:solidFill>
                  <a:srgbClr val="191919"/>
                </a:solidFill>
                <a:latin typeface="Cardo"/>
              </a:rPr>
              <a:t>Berikut adalah penjelasan dan gambar </a:t>
            </a:r>
          </a:p>
          <a:p>
            <a:pPr algn="ctr">
              <a:lnSpc>
                <a:spcPts val="6019"/>
              </a:lnSpc>
            </a:pPr>
            <a:r>
              <a:rPr lang="en-US" sz="4299">
                <a:solidFill>
                  <a:srgbClr val="191919"/>
                </a:solidFill>
                <a:latin typeface="Cardo"/>
              </a:rPr>
              <a:t>mengenai alat alat kelas hybrid</a:t>
            </a:r>
          </a:p>
          <a:p>
            <a:pPr algn="ctr">
              <a:lnSpc>
                <a:spcPts val="6019"/>
              </a:lnSpc>
            </a:pPr>
            <a:r>
              <a:rPr lang="en-US" sz="4299">
                <a:solidFill>
                  <a:srgbClr val="191919"/>
                </a:solidFill>
                <a:latin typeface="Cardo"/>
              </a:rPr>
              <a:t>di Kampus ITB Jatinangor</a:t>
            </a:r>
          </a:p>
          <a:p>
            <a:pPr algn="ctr">
              <a:lnSpc>
                <a:spcPts val="6019"/>
              </a:lnSpc>
            </a:pPr>
            <a:r>
              <a:rPr lang="en-US" sz="4299">
                <a:solidFill>
                  <a:srgbClr val="191919"/>
                </a:solidFill>
                <a:latin typeface="Cardo"/>
              </a:rPr>
              <a:t>GKU2 K2.9653</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DAFAB0"/>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true" rot="4844385">
            <a:off x="15139384" y="5851811"/>
            <a:ext cx="5583216" cy="6561472"/>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820854" y="-1896928"/>
            <a:ext cx="4952166" cy="4114800"/>
          </a:xfrm>
          <a:prstGeom prst="rect">
            <a:avLst/>
          </a:prstGeom>
        </p:spPr>
      </p:pic>
      <p:grpSp>
        <p:nvGrpSpPr>
          <p:cNvPr name="Group 4" id="4"/>
          <p:cNvGrpSpPr/>
          <p:nvPr/>
        </p:nvGrpSpPr>
        <p:grpSpPr>
          <a:xfrm rot="0">
            <a:off x="3823309" y="4171389"/>
            <a:ext cx="10420480" cy="3798942"/>
            <a:chOff x="0" y="0"/>
            <a:chExt cx="10472218" cy="3817804"/>
          </a:xfrm>
        </p:grpSpPr>
        <p:sp>
          <p:nvSpPr>
            <p:cNvPr name="Freeform 5" id="5"/>
            <p:cNvSpPr/>
            <p:nvPr/>
          </p:nvSpPr>
          <p:spPr>
            <a:xfrm>
              <a:off x="31750" y="31750"/>
              <a:ext cx="10408718" cy="3754304"/>
            </a:xfrm>
            <a:custGeom>
              <a:avLst/>
              <a:gdLst/>
              <a:ahLst/>
              <a:cxnLst/>
              <a:rect r="r" b="b" t="t" l="l"/>
              <a:pathLst>
                <a:path h="3754304" w="10408718">
                  <a:moveTo>
                    <a:pt x="10316008" y="3754304"/>
                  </a:moveTo>
                  <a:lnTo>
                    <a:pt x="92710" y="3754304"/>
                  </a:lnTo>
                  <a:cubicBezTo>
                    <a:pt x="41910" y="3754304"/>
                    <a:pt x="0" y="3712394"/>
                    <a:pt x="0" y="3661594"/>
                  </a:cubicBezTo>
                  <a:lnTo>
                    <a:pt x="0" y="92710"/>
                  </a:lnTo>
                  <a:cubicBezTo>
                    <a:pt x="0" y="41910"/>
                    <a:pt x="41910" y="0"/>
                    <a:pt x="92710" y="0"/>
                  </a:cubicBezTo>
                  <a:lnTo>
                    <a:pt x="10314739" y="0"/>
                  </a:lnTo>
                  <a:cubicBezTo>
                    <a:pt x="10365539" y="0"/>
                    <a:pt x="10407448" y="41910"/>
                    <a:pt x="10407448" y="92710"/>
                  </a:cubicBezTo>
                  <a:lnTo>
                    <a:pt x="10407448" y="3660324"/>
                  </a:lnTo>
                  <a:cubicBezTo>
                    <a:pt x="10408718" y="3712394"/>
                    <a:pt x="10366808" y="3754304"/>
                    <a:pt x="10316008" y="3754304"/>
                  </a:cubicBezTo>
                  <a:close/>
                </a:path>
              </a:pathLst>
            </a:custGeom>
            <a:solidFill>
              <a:srgbClr val="FFFFFF"/>
            </a:solidFill>
          </p:spPr>
        </p:sp>
        <p:sp>
          <p:nvSpPr>
            <p:cNvPr name="Freeform 6" id="6"/>
            <p:cNvSpPr/>
            <p:nvPr/>
          </p:nvSpPr>
          <p:spPr>
            <a:xfrm>
              <a:off x="0" y="0"/>
              <a:ext cx="10472218" cy="3817804"/>
            </a:xfrm>
            <a:custGeom>
              <a:avLst/>
              <a:gdLst/>
              <a:ahLst/>
              <a:cxnLst/>
              <a:rect r="r" b="b" t="t" l="l"/>
              <a:pathLst>
                <a:path h="3817804" w="10472218">
                  <a:moveTo>
                    <a:pt x="10347758" y="59690"/>
                  </a:moveTo>
                  <a:cubicBezTo>
                    <a:pt x="10383318" y="59690"/>
                    <a:pt x="10412528" y="88900"/>
                    <a:pt x="10412528" y="124460"/>
                  </a:cubicBezTo>
                  <a:lnTo>
                    <a:pt x="10412528" y="3693344"/>
                  </a:lnTo>
                  <a:cubicBezTo>
                    <a:pt x="10412528" y="3728904"/>
                    <a:pt x="10383318" y="3758114"/>
                    <a:pt x="10347758" y="3758114"/>
                  </a:cubicBezTo>
                  <a:lnTo>
                    <a:pt x="124460" y="3758114"/>
                  </a:lnTo>
                  <a:cubicBezTo>
                    <a:pt x="88900" y="3758114"/>
                    <a:pt x="59690" y="3728904"/>
                    <a:pt x="59690" y="3693344"/>
                  </a:cubicBezTo>
                  <a:lnTo>
                    <a:pt x="59690" y="124460"/>
                  </a:lnTo>
                  <a:cubicBezTo>
                    <a:pt x="59690" y="88900"/>
                    <a:pt x="88900" y="59690"/>
                    <a:pt x="124460" y="59690"/>
                  </a:cubicBezTo>
                  <a:lnTo>
                    <a:pt x="10347758" y="59690"/>
                  </a:lnTo>
                  <a:moveTo>
                    <a:pt x="10347758" y="0"/>
                  </a:moveTo>
                  <a:lnTo>
                    <a:pt x="124460" y="0"/>
                  </a:lnTo>
                  <a:cubicBezTo>
                    <a:pt x="55880" y="0"/>
                    <a:pt x="0" y="55880"/>
                    <a:pt x="0" y="124460"/>
                  </a:cubicBezTo>
                  <a:lnTo>
                    <a:pt x="0" y="3693344"/>
                  </a:lnTo>
                  <a:cubicBezTo>
                    <a:pt x="0" y="3761924"/>
                    <a:pt x="55880" y="3817804"/>
                    <a:pt x="124460" y="3817804"/>
                  </a:cubicBezTo>
                  <a:lnTo>
                    <a:pt x="10347758" y="3817804"/>
                  </a:lnTo>
                  <a:cubicBezTo>
                    <a:pt x="10416339" y="3817804"/>
                    <a:pt x="10472218" y="3761924"/>
                    <a:pt x="10472218" y="3693344"/>
                  </a:cubicBezTo>
                  <a:lnTo>
                    <a:pt x="10472218" y="124460"/>
                  </a:lnTo>
                  <a:cubicBezTo>
                    <a:pt x="10472218" y="55880"/>
                    <a:pt x="10416339" y="0"/>
                    <a:pt x="10347758" y="0"/>
                  </a:cubicBezTo>
                  <a:close/>
                </a:path>
              </a:pathLst>
            </a:custGeom>
            <a:solidFill>
              <a:srgbClr val="191919"/>
            </a:solidFill>
          </p:spPr>
        </p:sp>
      </p:grpSp>
      <p:grpSp>
        <p:nvGrpSpPr>
          <p:cNvPr name="Group 7" id="7"/>
          <p:cNvGrpSpPr/>
          <p:nvPr/>
        </p:nvGrpSpPr>
        <p:grpSpPr>
          <a:xfrm rot="0">
            <a:off x="9953304" y="3339526"/>
            <a:ext cx="3667436" cy="1215015"/>
            <a:chOff x="0" y="0"/>
            <a:chExt cx="1877221" cy="621920"/>
          </a:xfrm>
        </p:grpSpPr>
        <p:sp>
          <p:nvSpPr>
            <p:cNvPr name="Freeform 8" id="8"/>
            <p:cNvSpPr/>
            <p:nvPr/>
          </p:nvSpPr>
          <p:spPr>
            <a:xfrm>
              <a:off x="92710" y="106680"/>
              <a:ext cx="1773081" cy="502540"/>
            </a:xfrm>
            <a:custGeom>
              <a:avLst/>
              <a:gdLst/>
              <a:ahLst/>
              <a:cxnLst/>
              <a:rect r="r" b="b" t="t" l="l"/>
              <a:pathLst>
                <a:path h="502540" w="1773081">
                  <a:moveTo>
                    <a:pt x="1746411" y="313310"/>
                  </a:moveTo>
                  <a:cubicBezTo>
                    <a:pt x="1746411" y="400940"/>
                    <a:pt x="1670211" y="472060"/>
                    <a:pt x="1588931" y="472060"/>
                  </a:cubicBezTo>
                  <a:lnTo>
                    <a:pt x="66040" y="472060"/>
                  </a:lnTo>
                  <a:cubicBezTo>
                    <a:pt x="43180" y="472060"/>
                    <a:pt x="20320" y="466980"/>
                    <a:pt x="0" y="458090"/>
                  </a:cubicBezTo>
                  <a:cubicBezTo>
                    <a:pt x="26670" y="486030"/>
                    <a:pt x="63500" y="502540"/>
                    <a:pt x="105428" y="502540"/>
                  </a:cubicBezTo>
                  <a:lnTo>
                    <a:pt x="1627031" y="502540"/>
                  </a:lnTo>
                  <a:cubicBezTo>
                    <a:pt x="1707041" y="502540"/>
                    <a:pt x="1773081" y="436500"/>
                    <a:pt x="1773081" y="356490"/>
                  </a:cubicBezTo>
                  <a:lnTo>
                    <a:pt x="1773081" y="95250"/>
                  </a:lnTo>
                  <a:cubicBezTo>
                    <a:pt x="1773081" y="58420"/>
                    <a:pt x="1759111" y="25400"/>
                    <a:pt x="1737521" y="0"/>
                  </a:cubicBezTo>
                  <a:cubicBezTo>
                    <a:pt x="1743871" y="16510"/>
                    <a:pt x="1746411" y="34290"/>
                    <a:pt x="1746411" y="52070"/>
                  </a:cubicBezTo>
                  <a:lnTo>
                    <a:pt x="1746411" y="313310"/>
                  </a:lnTo>
                  <a:lnTo>
                    <a:pt x="1746411" y="313310"/>
                  </a:lnTo>
                  <a:close/>
                </a:path>
              </a:pathLst>
            </a:custGeom>
            <a:solidFill>
              <a:srgbClr val="191919"/>
            </a:solidFill>
          </p:spPr>
        </p:sp>
        <p:sp>
          <p:nvSpPr>
            <p:cNvPr name="Freeform 9" id="9"/>
            <p:cNvSpPr/>
            <p:nvPr/>
          </p:nvSpPr>
          <p:spPr>
            <a:xfrm>
              <a:off x="12700" y="12700"/>
              <a:ext cx="1812451" cy="553340"/>
            </a:xfrm>
            <a:custGeom>
              <a:avLst/>
              <a:gdLst/>
              <a:ahLst/>
              <a:cxnLst/>
              <a:rect r="r" b="b" t="t" l="l"/>
              <a:pathLst>
                <a:path h="553340" w="1812451">
                  <a:moveTo>
                    <a:pt x="146050" y="553340"/>
                  </a:moveTo>
                  <a:lnTo>
                    <a:pt x="1666401" y="553340"/>
                  </a:lnTo>
                  <a:cubicBezTo>
                    <a:pt x="1746411" y="553340"/>
                    <a:pt x="1812451" y="487300"/>
                    <a:pt x="1812451" y="407290"/>
                  </a:cubicBezTo>
                  <a:lnTo>
                    <a:pt x="1812451" y="146050"/>
                  </a:lnTo>
                  <a:cubicBezTo>
                    <a:pt x="1812451" y="66040"/>
                    <a:pt x="1746411" y="0"/>
                    <a:pt x="1666401" y="0"/>
                  </a:cubicBezTo>
                  <a:lnTo>
                    <a:pt x="146050" y="0"/>
                  </a:lnTo>
                  <a:cubicBezTo>
                    <a:pt x="66040" y="0"/>
                    <a:pt x="0" y="66040"/>
                    <a:pt x="0" y="146050"/>
                  </a:cubicBezTo>
                  <a:lnTo>
                    <a:pt x="0" y="407290"/>
                  </a:lnTo>
                  <a:cubicBezTo>
                    <a:pt x="0" y="488570"/>
                    <a:pt x="66040" y="553340"/>
                    <a:pt x="146050" y="553340"/>
                  </a:cubicBezTo>
                  <a:close/>
                </a:path>
              </a:pathLst>
            </a:custGeom>
            <a:solidFill>
              <a:srgbClr val="FFB4DA"/>
            </a:solidFill>
          </p:spPr>
        </p:sp>
        <p:sp>
          <p:nvSpPr>
            <p:cNvPr name="Freeform 10" id="10"/>
            <p:cNvSpPr/>
            <p:nvPr/>
          </p:nvSpPr>
          <p:spPr>
            <a:xfrm>
              <a:off x="0" y="0"/>
              <a:ext cx="1877221" cy="621920"/>
            </a:xfrm>
            <a:custGeom>
              <a:avLst/>
              <a:gdLst/>
              <a:ahLst/>
              <a:cxnLst/>
              <a:rect r="r" b="b" t="t" l="l"/>
              <a:pathLst>
                <a:path h="621920" w="1877221">
                  <a:moveTo>
                    <a:pt x="1813721" y="74930"/>
                  </a:moveTo>
                  <a:cubicBezTo>
                    <a:pt x="1785781" y="30480"/>
                    <a:pt x="1736251" y="0"/>
                    <a:pt x="1679101" y="0"/>
                  </a:cubicBezTo>
                  <a:lnTo>
                    <a:pt x="158750" y="0"/>
                  </a:lnTo>
                  <a:cubicBezTo>
                    <a:pt x="71120" y="0"/>
                    <a:pt x="0" y="71120"/>
                    <a:pt x="0" y="158750"/>
                  </a:cubicBezTo>
                  <a:lnTo>
                    <a:pt x="0" y="419990"/>
                  </a:lnTo>
                  <a:cubicBezTo>
                    <a:pt x="0" y="472060"/>
                    <a:pt x="25400" y="517780"/>
                    <a:pt x="63500" y="546990"/>
                  </a:cubicBezTo>
                  <a:cubicBezTo>
                    <a:pt x="91440" y="591440"/>
                    <a:pt x="140970" y="621920"/>
                    <a:pt x="199609" y="621920"/>
                  </a:cubicBezTo>
                  <a:lnTo>
                    <a:pt x="1718471" y="621920"/>
                  </a:lnTo>
                  <a:cubicBezTo>
                    <a:pt x="1806101" y="621920"/>
                    <a:pt x="1877221" y="550800"/>
                    <a:pt x="1877221" y="463170"/>
                  </a:cubicBezTo>
                  <a:lnTo>
                    <a:pt x="1877221" y="201930"/>
                  </a:lnTo>
                  <a:cubicBezTo>
                    <a:pt x="1877221" y="149860"/>
                    <a:pt x="1851821" y="104140"/>
                    <a:pt x="1813721" y="74930"/>
                  </a:cubicBezTo>
                  <a:close/>
                  <a:moveTo>
                    <a:pt x="12700" y="419990"/>
                  </a:moveTo>
                  <a:lnTo>
                    <a:pt x="12700" y="158750"/>
                  </a:lnTo>
                  <a:cubicBezTo>
                    <a:pt x="12700" y="78740"/>
                    <a:pt x="78740" y="12700"/>
                    <a:pt x="158750" y="12700"/>
                  </a:cubicBezTo>
                  <a:lnTo>
                    <a:pt x="1679101" y="12700"/>
                  </a:lnTo>
                  <a:cubicBezTo>
                    <a:pt x="1759111" y="12700"/>
                    <a:pt x="1825151" y="78740"/>
                    <a:pt x="1825151" y="158750"/>
                  </a:cubicBezTo>
                  <a:lnTo>
                    <a:pt x="1825151" y="419990"/>
                  </a:lnTo>
                  <a:cubicBezTo>
                    <a:pt x="1825151" y="500000"/>
                    <a:pt x="1759111" y="566040"/>
                    <a:pt x="1679101" y="566040"/>
                  </a:cubicBezTo>
                  <a:lnTo>
                    <a:pt x="158750" y="566040"/>
                  </a:lnTo>
                  <a:cubicBezTo>
                    <a:pt x="78740" y="566040"/>
                    <a:pt x="12700" y="501270"/>
                    <a:pt x="12700" y="419990"/>
                  </a:cubicBezTo>
                  <a:close/>
                  <a:moveTo>
                    <a:pt x="1865791" y="463170"/>
                  </a:moveTo>
                  <a:cubicBezTo>
                    <a:pt x="1865791" y="543180"/>
                    <a:pt x="1798481" y="609220"/>
                    <a:pt x="1718471" y="609220"/>
                  </a:cubicBezTo>
                  <a:lnTo>
                    <a:pt x="199609" y="609220"/>
                  </a:lnTo>
                  <a:cubicBezTo>
                    <a:pt x="157480" y="609220"/>
                    <a:pt x="120650" y="592710"/>
                    <a:pt x="93980" y="564770"/>
                  </a:cubicBezTo>
                  <a:cubicBezTo>
                    <a:pt x="114300" y="573660"/>
                    <a:pt x="135890" y="578740"/>
                    <a:pt x="160020" y="578740"/>
                  </a:cubicBezTo>
                  <a:lnTo>
                    <a:pt x="1680371" y="578740"/>
                  </a:lnTo>
                  <a:cubicBezTo>
                    <a:pt x="1768001" y="578740"/>
                    <a:pt x="1839121" y="507620"/>
                    <a:pt x="1839121" y="419990"/>
                  </a:cubicBezTo>
                  <a:lnTo>
                    <a:pt x="1839121" y="158750"/>
                  </a:lnTo>
                  <a:cubicBezTo>
                    <a:pt x="1839121" y="140970"/>
                    <a:pt x="1835311" y="123190"/>
                    <a:pt x="1830231" y="106680"/>
                  </a:cubicBezTo>
                  <a:cubicBezTo>
                    <a:pt x="1851821" y="132080"/>
                    <a:pt x="1865791" y="165100"/>
                    <a:pt x="1865791" y="201930"/>
                  </a:cubicBezTo>
                  <a:lnTo>
                    <a:pt x="1865791" y="463170"/>
                  </a:lnTo>
                  <a:cubicBezTo>
                    <a:pt x="1865791" y="463170"/>
                    <a:pt x="1865791" y="463170"/>
                    <a:pt x="1865791" y="463170"/>
                  </a:cubicBezTo>
                  <a:close/>
                </a:path>
              </a:pathLst>
            </a:custGeom>
            <a:solidFill>
              <a:srgbClr val="191919"/>
            </a:solidFill>
          </p:spPr>
        </p:sp>
      </p:grpSp>
      <p:sp>
        <p:nvSpPr>
          <p:cNvPr name="TextBox 11" id="11"/>
          <p:cNvSpPr txBox="true"/>
          <p:nvPr/>
        </p:nvSpPr>
        <p:spPr>
          <a:xfrm rot="0">
            <a:off x="5539256" y="955648"/>
            <a:ext cx="7209488" cy="1831974"/>
          </a:xfrm>
          <a:prstGeom prst="rect">
            <a:avLst/>
          </a:prstGeom>
        </p:spPr>
        <p:txBody>
          <a:bodyPr anchor="t" rtlCol="false" tIns="0" lIns="0" bIns="0" rIns="0">
            <a:spAutoFit/>
          </a:bodyPr>
          <a:lstStyle/>
          <a:p>
            <a:pPr algn="ctr">
              <a:lnSpc>
                <a:spcPts val="6799"/>
              </a:lnSpc>
            </a:pPr>
            <a:r>
              <a:rPr lang="en-US" sz="8499">
                <a:solidFill>
                  <a:srgbClr val="191919"/>
                </a:solidFill>
                <a:latin typeface="Bernoru"/>
              </a:rPr>
              <a:t>HYBRID LEARNING </a:t>
            </a:r>
          </a:p>
        </p:txBody>
      </p:sp>
      <p:pic>
        <p:nvPicPr>
          <p:cNvPr name="Picture 12" id="12"/>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4309750" y="5347526"/>
            <a:ext cx="1633278" cy="1333349"/>
          </a:xfrm>
          <a:prstGeom prst="rect">
            <a:avLst/>
          </a:prstGeom>
        </p:spPr>
      </p:pic>
      <p:sp>
        <p:nvSpPr>
          <p:cNvPr name="TextBox 13" id="13"/>
          <p:cNvSpPr txBox="true"/>
          <p:nvPr/>
        </p:nvSpPr>
        <p:spPr>
          <a:xfrm rot="0">
            <a:off x="5662819" y="4538221"/>
            <a:ext cx="8580970" cy="3055751"/>
          </a:xfrm>
          <a:prstGeom prst="rect">
            <a:avLst/>
          </a:prstGeom>
        </p:spPr>
        <p:txBody>
          <a:bodyPr anchor="t" rtlCol="false" tIns="0" lIns="0" bIns="0" rIns="0">
            <a:spAutoFit/>
          </a:bodyPr>
          <a:lstStyle/>
          <a:p>
            <a:pPr algn="ctr">
              <a:lnSpc>
                <a:spcPts val="4726"/>
              </a:lnSpc>
              <a:spcBef>
                <a:spcPct val="0"/>
              </a:spcBef>
            </a:pPr>
            <a:r>
              <a:rPr lang="en-US" sz="3376">
                <a:solidFill>
                  <a:srgbClr val="191919"/>
                </a:solidFill>
                <a:latin typeface="Gaegu Bold"/>
              </a:rPr>
              <a:t>Hybrid learning adalah sebuah model pembelajaran dimana seorang guru mengajar siswa yang sedang belajar dari rumah dan juga belajar di sekolah secara bersamaan dengan bantuan teknologi</a:t>
            </a:r>
          </a:p>
        </p:txBody>
      </p:sp>
      <p:sp>
        <p:nvSpPr>
          <p:cNvPr name="TextBox 14" id="14"/>
          <p:cNvSpPr txBox="true"/>
          <p:nvPr/>
        </p:nvSpPr>
        <p:spPr>
          <a:xfrm rot="0">
            <a:off x="8551804" y="3305590"/>
            <a:ext cx="6470437" cy="1035235"/>
          </a:xfrm>
          <a:prstGeom prst="rect">
            <a:avLst/>
          </a:prstGeom>
        </p:spPr>
        <p:txBody>
          <a:bodyPr anchor="t" rtlCol="false" tIns="0" lIns="0" bIns="0" rIns="0">
            <a:spAutoFit/>
          </a:bodyPr>
          <a:lstStyle/>
          <a:p>
            <a:pPr algn="ctr">
              <a:lnSpc>
                <a:spcPts val="7410"/>
              </a:lnSpc>
              <a:spcBef>
                <a:spcPct val="0"/>
              </a:spcBef>
            </a:pPr>
            <a:r>
              <a:rPr lang="en-US" sz="5292">
                <a:solidFill>
                  <a:srgbClr val="191919"/>
                </a:solidFill>
                <a:latin typeface="Gaegu Bold"/>
              </a:rPr>
              <a:t>Pengertian</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FFAED"/>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1021054">
            <a:off x="6532932" y="6656275"/>
            <a:ext cx="4642664" cy="5456122"/>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2700000">
            <a:off x="-1898331" y="-1694477"/>
            <a:ext cx="6096625" cy="4511502"/>
          </a:xfrm>
          <a:prstGeom prst="rect">
            <a:avLst/>
          </a:prstGeom>
        </p:spPr>
      </p:pic>
      <p:pic>
        <p:nvPicPr>
          <p:cNvPr name="Picture 4" id="4"/>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5765069" y="-699194"/>
            <a:ext cx="4114800" cy="4114800"/>
          </a:xfrm>
          <a:prstGeom prst="rect">
            <a:avLst/>
          </a:prstGeom>
        </p:spPr>
      </p:pic>
      <p:grpSp>
        <p:nvGrpSpPr>
          <p:cNvPr name="Group 5" id="5"/>
          <p:cNvGrpSpPr/>
          <p:nvPr/>
        </p:nvGrpSpPr>
        <p:grpSpPr>
          <a:xfrm rot="0">
            <a:off x="9144000" y="2052358"/>
            <a:ext cx="8004959" cy="6965604"/>
            <a:chOff x="0" y="0"/>
            <a:chExt cx="12029114" cy="10467266"/>
          </a:xfrm>
        </p:grpSpPr>
        <p:sp>
          <p:nvSpPr>
            <p:cNvPr name="Freeform 6" id="6"/>
            <p:cNvSpPr/>
            <p:nvPr/>
          </p:nvSpPr>
          <p:spPr>
            <a:xfrm>
              <a:off x="31750" y="31750"/>
              <a:ext cx="11965614" cy="10403767"/>
            </a:xfrm>
            <a:custGeom>
              <a:avLst/>
              <a:gdLst/>
              <a:ahLst/>
              <a:cxnLst/>
              <a:rect r="r" b="b" t="t" l="l"/>
              <a:pathLst>
                <a:path h="10403767" w="11965614">
                  <a:moveTo>
                    <a:pt x="11872904" y="10403767"/>
                  </a:moveTo>
                  <a:lnTo>
                    <a:pt x="92710" y="10403767"/>
                  </a:lnTo>
                  <a:cubicBezTo>
                    <a:pt x="41910" y="10403767"/>
                    <a:pt x="0" y="10361857"/>
                    <a:pt x="0" y="10311057"/>
                  </a:cubicBezTo>
                  <a:lnTo>
                    <a:pt x="0" y="92710"/>
                  </a:lnTo>
                  <a:cubicBezTo>
                    <a:pt x="0" y="41910"/>
                    <a:pt x="41910" y="0"/>
                    <a:pt x="92710" y="0"/>
                  </a:cubicBezTo>
                  <a:lnTo>
                    <a:pt x="11871634" y="0"/>
                  </a:lnTo>
                  <a:cubicBezTo>
                    <a:pt x="11922434" y="0"/>
                    <a:pt x="11964344" y="41910"/>
                    <a:pt x="11964344" y="92710"/>
                  </a:cubicBezTo>
                  <a:lnTo>
                    <a:pt x="11964344" y="10309786"/>
                  </a:lnTo>
                  <a:cubicBezTo>
                    <a:pt x="11965614" y="10361857"/>
                    <a:pt x="11923704" y="10403767"/>
                    <a:pt x="11872904" y="10403767"/>
                  </a:cubicBezTo>
                  <a:close/>
                </a:path>
              </a:pathLst>
            </a:custGeom>
            <a:solidFill>
              <a:srgbClr val="FFFFFF"/>
            </a:solidFill>
          </p:spPr>
        </p:sp>
        <p:sp>
          <p:nvSpPr>
            <p:cNvPr name="Freeform 7" id="7"/>
            <p:cNvSpPr/>
            <p:nvPr/>
          </p:nvSpPr>
          <p:spPr>
            <a:xfrm>
              <a:off x="0" y="0"/>
              <a:ext cx="12029114" cy="10467267"/>
            </a:xfrm>
            <a:custGeom>
              <a:avLst/>
              <a:gdLst/>
              <a:ahLst/>
              <a:cxnLst/>
              <a:rect r="r" b="b" t="t" l="l"/>
              <a:pathLst>
                <a:path h="10467267" w="12029114">
                  <a:moveTo>
                    <a:pt x="11904654" y="59690"/>
                  </a:moveTo>
                  <a:cubicBezTo>
                    <a:pt x="11940214" y="59690"/>
                    <a:pt x="11969424" y="88900"/>
                    <a:pt x="11969424" y="124460"/>
                  </a:cubicBezTo>
                  <a:lnTo>
                    <a:pt x="11969424" y="10342807"/>
                  </a:lnTo>
                  <a:cubicBezTo>
                    <a:pt x="11969424" y="10378367"/>
                    <a:pt x="11940214" y="10407576"/>
                    <a:pt x="11904654" y="10407576"/>
                  </a:cubicBezTo>
                  <a:lnTo>
                    <a:pt x="124460" y="10407576"/>
                  </a:lnTo>
                  <a:cubicBezTo>
                    <a:pt x="88900" y="10407576"/>
                    <a:pt x="59690" y="10378367"/>
                    <a:pt x="59690" y="10342807"/>
                  </a:cubicBezTo>
                  <a:lnTo>
                    <a:pt x="59690" y="124460"/>
                  </a:lnTo>
                  <a:cubicBezTo>
                    <a:pt x="59690" y="88900"/>
                    <a:pt x="88900" y="59690"/>
                    <a:pt x="124460" y="59690"/>
                  </a:cubicBezTo>
                  <a:lnTo>
                    <a:pt x="11904654" y="59690"/>
                  </a:lnTo>
                  <a:moveTo>
                    <a:pt x="11904654" y="0"/>
                  </a:moveTo>
                  <a:lnTo>
                    <a:pt x="124460" y="0"/>
                  </a:lnTo>
                  <a:cubicBezTo>
                    <a:pt x="55880" y="0"/>
                    <a:pt x="0" y="55880"/>
                    <a:pt x="0" y="124460"/>
                  </a:cubicBezTo>
                  <a:lnTo>
                    <a:pt x="0" y="10342807"/>
                  </a:lnTo>
                  <a:cubicBezTo>
                    <a:pt x="0" y="10411386"/>
                    <a:pt x="55880" y="10467267"/>
                    <a:pt x="124460" y="10467267"/>
                  </a:cubicBezTo>
                  <a:lnTo>
                    <a:pt x="11904654" y="10467267"/>
                  </a:lnTo>
                  <a:cubicBezTo>
                    <a:pt x="11973234" y="10467267"/>
                    <a:pt x="12029114" y="10411386"/>
                    <a:pt x="12029114" y="10342807"/>
                  </a:cubicBezTo>
                  <a:lnTo>
                    <a:pt x="12029114" y="124460"/>
                  </a:lnTo>
                  <a:cubicBezTo>
                    <a:pt x="12029114" y="55880"/>
                    <a:pt x="11973234" y="0"/>
                    <a:pt x="11904654" y="0"/>
                  </a:cubicBezTo>
                  <a:close/>
                </a:path>
              </a:pathLst>
            </a:custGeom>
            <a:solidFill>
              <a:srgbClr val="191919"/>
            </a:solidFill>
          </p:spPr>
        </p:sp>
      </p:grpSp>
      <p:sp>
        <p:nvSpPr>
          <p:cNvPr name="TextBox 8" id="8"/>
          <p:cNvSpPr txBox="true"/>
          <p:nvPr/>
        </p:nvSpPr>
        <p:spPr>
          <a:xfrm rot="0">
            <a:off x="9577283" y="4402713"/>
            <a:ext cx="6870943" cy="2571798"/>
          </a:xfrm>
          <a:prstGeom prst="rect">
            <a:avLst/>
          </a:prstGeom>
        </p:spPr>
        <p:txBody>
          <a:bodyPr anchor="t" rtlCol="false" tIns="0" lIns="0" bIns="0" rIns="0">
            <a:spAutoFit/>
          </a:bodyPr>
          <a:lstStyle/>
          <a:p>
            <a:pPr>
              <a:lnSpc>
                <a:spcPts val="4933"/>
              </a:lnSpc>
            </a:pPr>
            <a:r>
              <a:rPr lang="en-US" sz="6166">
                <a:solidFill>
                  <a:srgbClr val="191919"/>
                </a:solidFill>
                <a:latin typeface="Bernoru"/>
              </a:rPr>
              <a:t>MODEL PEMBELAJARAN HYBRID LEARNING</a:t>
            </a:r>
          </a:p>
        </p:txBody>
      </p:sp>
      <p:grpSp>
        <p:nvGrpSpPr>
          <p:cNvPr name="Group 9" id="9"/>
          <p:cNvGrpSpPr/>
          <p:nvPr/>
        </p:nvGrpSpPr>
        <p:grpSpPr>
          <a:xfrm rot="0">
            <a:off x="9144000" y="1269039"/>
            <a:ext cx="8004959" cy="1041805"/>
            <a:chOff x="0" y="0"/>
            <a:chExt cx="12029114" cy="1565529"/>
          </a:xfrm>
        </p:grpSpPr>
        <p:sp>
          <p:nvSpPr>
            <p:cNvPr name="Freeform 10" id="10"/>
            <p:cNvSpPr/>
            <p:nvPr/>
          </p:nvSpPr>
          <p:spPr>
            <a:xfrm>
              <a:off x="31750" y="31750"/>
              <a:ext cx="11965614" cy="1502029"/>
            </a:xfrm>
            <a:custGeom>
              <a:avLst/>
              <a:gdLst/>
              <a:ahLst/>
              <a:cxnLst/>
              <a:rect r="r" b="b" t="t" l="l"/>
              <a:pathLst>
                <a:path h="1502029" w="11965614">
                  <a:moveTo>
                    <a:pt x="11872904" y="1502029"/>
                  </a:moveTo>
                  <a:lnTo>
                    <a:pt x="92710" y="1502029"/>
                  </a:lnTo>
                  <a:cubicBezTo>
                    <a:pt x="41910" y="1502029"/>
                    <a:pt x="0" y="1460119"/>
                    <a:pt x="0" y="1409319"/>
                  </a:cubicBezTo>
                  <a:lnTo>
                    <a:pt x="0" y="92710"/>
                  </a:lnTo>
                  <a:cubicBezTo>
                    <a:pt x="0" y="41910"/>
                    <a:pt x="41910" y="0"/>
                    <a:pt x="92710" y="0"/>
                  </a:cubicBezTo>
                  <a:lnTo>
                    <a:pt x="11871634" y="0"/>
                  </a:lnTo>
                  <a:cubicBezTo>
                    <a:pt x="11922434" y="0"/>
                    <a:pt x="11964344" y="41910"/>
                    <a:pt x="11964344" y="92710"/>
                  </a:cubicBezTo>
                  <a:lnTo>
                    <a:pt x="11964344" y="1408049"/>
                  </a:lnTo>
                  <a:cubicBezTo>
                    <a:pt x="11965614" y="1460119"/>
                    <a:pt x="11923704" y="1502029"/>
                    <a:pt x="11872904" y="1502029"/>
                  </a:cubicBezTo>
                  <a:close/>
                </a:path>
              </a:pathLst>
            </a:custGeom>
            <a:solidFill>
              <a:srgbClr val="DAFAB0"/>
            </a:solidFill>
          </p:spPr>
        </p:sp>
        <p:sp>
          <p:nvSpPr>
            <p:cNvPr name="Freeform 11" id="11"/>
            <p:cNvSpPr/>
            <p:nvPr/>
          </p:nvSpPr>
          <p:spPr>
            <a:xfrm>
              <a:off x="0" y="0"/>
              <a:ext cx="12029114" cy="1565529"/>
            </a:xfrm>
            <a:custGeom>
              <a:avLst/>
              <a:gdLst/>
              <a:ahLst/>
              <a:cxnLst/>
              <a:rect r="r" b="b" t="t" l="l"/>
              <a:pathLst>
                <a:path h="1565529" w="12029114">
                  <a:moveTo>
                    <a:pt x="11904654" y="59690"/>
                  </a:moveTo>
                  <a:cubicBezTo>
                    <a:pt x="11940214" y="59690"/>
                    <a:pt x="11969424" y="88900"/>
                    <a:pt x="11969424" y="124460"/>
                  </a:cubicBezTo>
                  <a:lnTo>
                    <a:pt x="11969424" y="1441069"/>
                  </a:lnTo>
                  <a:cubicBezTo>
                    <a:pt x="11969424" y="1476629"/>
                    <a:pt x="11940214" y="1505839"/>
                    <a:pt x="11904654" y="1505839"/>
                  </a:cubicBezTo>
                  <a:lnTo>
                    <a:pt x="124460" y="1505839"/>
                  </a:lnTo>
                  <a:cubicBezTo>
                    <a:pt x="88900" y="1505839"/>
                    <a:pt x="59690" y="1476629"/>
                    <a:pt x="59690" y="1441069"/>
                  </a:cubicBezTo>
                  <a:lnTo>
                    <a:pt x="59690" y="124460"/>
                  </a:lnTo>
                  <a:cubicBezTo>
                    <a:pt x="59690" y="88900"/>
                    <a:pt x="88900" y="59690"/>
                    <a:pt x="124460" y="59690"/>
                  </a:cubicBezTo>
                  <a:lnTo>
                    <a:pt x="11904654" y="59690"/>
                  </a:lnTo>
                  <a:moveTo>
                    <a:pt x="11904654" y="0"/>
                  </a:moveTo>
                  <a:lnTo>
                    <a:pt x="124460" y="0"/>
                  </a:lnTo>
                  <a:cubicBezTo>
                    <a:pt x="55880" y="0"/>
                    <a:pt x="0" y="55880"/>
                    <a:pt x="0" y="124460"/>
                  </a:cubicBezTo>
                  <a:lnTo>
                    <a:pt x="0" y="1441069"/>
                  </a:lnTo>
                  <a:cubicBezTo>
                    <a:pt x="0" y="1509649"/>
                    <a:pt x="55880" y="1565529"/>
                    <a:pt x="124460" y="1565529"/>
                  </a:cubicBezTo>
                  <a:lnTo>
                    <a:pt x="11904654" y="1565529"/>
                  </a:lnTo>
                  <a:cubicBezTo>
                    <a:pt x="11973234" y="1565529"/>
                    <a:pt x="12029114" y="1509649"/>
                    <a:pt x="12029114" y="1441069"/>
                  </a:cubicBezTo>
                  <a:lnTo>
                    <a:pt x="12029114" y="124460"/>
                  </a:lnTo>
                  <a:cubicBezTo>
                    <a:pt x="12029114" y="55880"/>
                    <a:pt x="11973234" y="0"/>
                    <a:pt x="11904654" y="0"/>
                  </a:cubicBezTo>
                  <a:close/>
                </a:path>
              </a:pathLst>
            </a:custGeom>
            <a:solidFill>
              <a:srgbClr val="191919"/>
            </a:solidFill>
          </p:spPr>
        </p:sp>
      </p:grpSp>
      <p:pic>
        <p:nvPicPr>
          <p:cNvPr name="Picture 12" id="12"/>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9577283" y="1590238"/>
            <a:ext cx="405873" cy="405873"/>
          </a:xfrm>
          <a:prstGeom prst="rect">
            <a:avLst/>
          </a:prstGeom>
        </p:spPr>
      </p:pic>
      <p:pic>
        <p:nvPicPr>
          <p:cNvPr name="Picture 13" id="13"/>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10249934" y="1590238"/>
            <a:ext cx="405873" cy="405873"/>
          </a:xfrm>
          <a:prstGeom prst="rect">
            <a:avLst/>
          </a:prstGeom>
        </p:spPr>
      </p:pic>
      <p:pic>
        <p:nvPicPr>
          <p:cNvPr name="Picture 14" id="14"/>
          <p:cNvPicPr>
            <a:picLocks noChangeAspect="true"/>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0" t="0" r="0" b="0"/>
          <a:stretch>
            <a:fillRect/>
          </a:stretch>
        </p:blipFill>
        <p:spPr>
          <a:xfrm flipH="false" flipV="false" rot="0">
            <a:off x="10922585" y="1590238"/>
            <a:ext cx="405873" cy="405873"/>
          </a:xfrm>
          <a:prstGeom prst="rect">
            <a:avLst/>
          </a:prstGeom>
        </p:spPr>
      </p:pic>
      <p:pic>
        <p:nvPicPr>
          <p:cNvPr name="Picture 15" id="15"/>
          <p:cNvPicPr>
            <a:picLocks noChangeAspect="true"/>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l="0" t="0" r="0" b="0"/>
          <a:stretch>
            <a:fillRect/>
          </a:stretch>
        </p:blipFill>
        <p:spPr>
          <a:xfrm flipH="true" flipV="false" rot="2130250">
            <a:off x="1433178" y="2706863"/>
            <a:ext cx="5313927" cy="5660641"/>
          </a:xfrm>
          <a:prstGeom prst="rect">
            <a:avLst/>
          </a:prstGeom>
        </p:spPr>
      </p:pic>
      <p:pic>
        <p:nvPicPr>
          <p:cNvPr name="Picture 16" id="16"/>
          <p:cNvPicPr>
            <a:picLocks noChangeAspect="true"/>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l="33729" t="0" r="0" b="0"/>
          <a:stretch>
            <a:fillRect/>
          </a:stretch>
        </p:blipFill>
        <p:spPr>
          <a:xfrm flipH="true" flipV="false" rot="0">
            <a:off x="6541493" y="3831482"/>
            <a:ext cx="3035790" cy="704312"/>
          </a:xfrm>
          <a:prstGeom prst="rect">
            <a:avLst/>
          </a:prstGeom>
        </p:spPr>
      </p:pic>
      <p:sp>
        <p:nvSpPr>
          <p:cNvPr name="TextBox 17" id="17"/>
          <p:cNvSpPr txBox="true"/>
          <p:nvPr/>
        </p:nvSpPr>
        <p:spPr>
          <a:xfrm rot="0">
            <a:off x="2600712" y="6548539"/>
            <a:ext cx="2298964" cy="433070"/>
          </a:xfrm>
          <a:prstGeom prst="rect">
            <a:avLst/>
          </a:prstGeom>
        </p:spPr>
        <p:txBody>
          <a:bodyPr anchor="t" rtlCol="false" tIns="0" lIns="0" bIns="0" rIns="0">
            <a:spAutoFit/>
          </a:bodyPr>
          <a:lstStyle/>
          <a:p>
            <a:pPr algn="ctr">
              <a:lnSpc>
                <a:spcPts val="2799"/>
              </a:lnSpc>
            </a:pPr>
            <a:r>
              <a:rPr lang="en-US" sz="2799">
                <a:solidFill>
                  <a:srgbClr val="191919"/>
                </a:solidFill>
                <a:latin typeface="Gaegu Bold"/>
              </a:rPr>
              <a:t>collaborative </a:t>
            </a:r>
          </a:p>
        </p:txBody>
      </p:sp>
      <p:sp>
        <p:nvSpPr>
          <p:cNvPr name="TextBox 18" id="18"/>
          <p:cNvSpPr txBox="true"/>
          <p:nvPr/>
        </p:nvSpPr>
        <p:spPr>
          <a:xfrm rot="0">
            <a:off x="5128608" y="4793579"/>
            <a:ext cx="2271890" cy="785495"/>
          </a:xfrm>
          <a:prstGeom prst="rect">
            <a:avLst/>
          </a:prstGeom>
        </p:spPr>
        <p:txBody>
          <a:bodyPr anchor="t" rtlCol="false" tIns="0" lIns="0" bIns="0" rIns="0">
            <a:spAutoFit/>
          </a:bodyPr>
          <a:lstStyle/>
          <a:p>
            <a:pPr algn="ctr">
              <a:lnSpc>
                <a:spcPts val="2799"/>
              </a:lnSpc>
            </a:pPr>
            <a:r>
              <a:rPr lang="en-US" sz="2799">
                <a:solidFill>
                  <a:srgbClr val="191919"/>
                </a:solidFill>
                <a:latin typeface="Gaegu Bold"/>
              </a:rPr>
              <a:t>pembelajaran dikelas</a:t>
            </a:r>
          </a:p>
        </p:txBody>
      </p:sp>
      <p:sp>
        <p:nvSpPr>
          <p:cNvPr name="TextBox 19" id="19"/>
          <p:cNvSpPr txBox="true"/>
          <p:nvPr/>
        </p:nvSpPr>
        <p:spPr>
          <a:xfrm rot="0">
            <a:off x="3582378" y="3456164"/>
            <a:ext cx="2015238" cy="785495"/>
          </a:xfrm>
          <a:prstGeom prst="rect">
            <a:avLst/>
          </a:prstGeom>
        </p:spPr>
        <p:txBody>
          <a:bodyPr anchor="t" rtlCol="false" tIns="0" lIns="0" bIns="0" rIns="0">
            <a:spAutoFit/>
          </a:bodyPr>
          <a:lstStyle/>
          <a:p>
            <a:pPr algn="ctr">
              <a:lnSpc>
                <a:spcPts val="2799"/>
              </a:lnSpc>
            </a:pPr>
            <a:r>
              <a:rPr lang="en-US" sz="2799">
                <a:solidFill>
                  <a:srgbClr val="FFFFFF"/>
                </a:solidFill>
                <a:latin typeface="Gaegu Bold"/>
              </a:rPr>
              <a:t>pembelajaran online</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DAFAB0"/>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626858">
            <a:off x="16196364" y="7402817"/>
            <a:ext cx="4418353" cy="5192509"/>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970787">
            <a:off x="-1188635" y="-2418846"/>
            <a:ext cx="4943827" cy="4107871"/>
          </a:xfrm>
          <a:prstGeom prst="rect">
            <a:avLst/>
          </a:prstGeom>
        </p:spPr>
      </p:pic>
      <p:grpSp>
        <p:nvGrpSpPr>
          <p:cNvPr name="Group 4" id="4"/>
          <p:cNvGrpSpPr/>
          <p:nvPr/>
        </p:nvGrpSpPr>
        <p:grpSpPr>
          <a:xfrm rot="0">
            <a:off x="10209352" y="3103027"/>
            <a:ext cx="4555031" cy="4820244"/>
            <a:chOff x="0" y="0"/>
            <a:chExt cx="7108912" cy="7522822"/>
          </a:xfrm>
        </p:grpSpPr>
        <p:sp>
          <p:nvSpPr>
            <p:cNvPr name="Freeform 5" id="5"/>
            <p:cNvSpPr/>
            <p:nvPr/>
          </p:nvSpPr>
          <p:spPr>
            <a:xfrm>
              <a:off x="31750" y="31750"/>
              <a:ext cx="7045413" cy="7459322"/>
            </a:xfrm>
            <a:custGeom>
              <a:avLst/>
              <a:gdLst/>
              <a:ahLst/>
              <a:cxnLst/>
              <a:rect r="r" b="b" t="t" l="l"/>
              <a:pathLst>
                <a:path h="7459322" w="7045413">
                  <a:moveTo>
                    <a:pt x="6952702" y="7459322"/>
                  </a:moveTo>
                  <a:lnTo>
                    <a:pt x="92710" y="7459322"/>
                  </a:lnTo>
                  <a:cubicBezTo>
                    <a:pt x="41910" y="7459322"/>
                    <a:pt x="0" y="7417412"/>
                    <a:pt x="0" y="7366612"/>
                  </a:cubicBezTo>
                  <a:lnTo>
                    <a:pt x="0" y="92710"/>
                  </a:lnTo>
                  <a:cubicBezTo>
                    <a:pt x="0" y="41910"/>
                    <a:pt x="41910" y="0"/>
                    <a:pt x="92710" y="0"/>
                  </a:cubicBezTo>
                  <a:lnTo>
                    <a:pt x="6951432" y="0"/>
                  </a:lnTo>
                  <a:cubicBezTo>
                    <a:pt x="7002232" y="0"/>
                    <a:pt x="7044142" y="41910"/>
                    <a:pt x="7044142" y="92710"/>
                  </a:cubicBezTo>
                  <a:lnTo>
                    <a:pt x="7044142" y="7365343"/>
                  </a:lnTo>
                  <a:cubicBezTo>
                    <a:pt x="7045413" y="7417412"/>
                    <a:pt x="7003502" y="7459322"/>
                    <a:pt x="6952702" y="7459322"/>
                  </a:cubicBezTo>
                  <a:close/>
                </a:path>
              </a:pathLst>
            </a:custGeom>
            <a:solidFill>
              <a:srgbClr val="FFFFFF"/>
            </a:solidFill>
          </p:spPr>
        </p:sp>
        <p:sp>
          <p:nvSpPr>
            <p:cNvPr name="Freeform 6" id="6"/>
            <p:cNvSpPr/>
            <p:nvPr/>
          </p:nvSpPr>
          <p:spPr>
            <a:xfrm>
              <a:off x="0" y="0"/>
              <a:ext cx="7108913" cy="7522822"/>
            </a:xfrm>
            <a:custGeom>
              <a:avLst/>
              <a:gdLst/>
              <a:ahLst/>
              <a:cxnLst/>
              <a:rect r="r" b="b" t="t" l="l"/>
              <a:pathLst>
                <a:path h="7522822" w="7108913">
                  <a:moveTo>
                    <a:pt x="6984452" y="59690"/>
                  </a:moveTo>
                  <a:cubicBezTo>
                    <a:pt x="7020012" y="59690"/>
                    <a:pt x="7049222" y="88900"/>
                    <a:pt x="7049222" y="124460"/>
                  </a:cubicBezTo>
                  <a:lnTo>
                    <a:pt x="7049222" y="7398362"/>
                  </a:lnTo>
                  <a:cubicBezTo>
                    <a:pt x="7049222" y="7433922"/>
                    <a:pt x="7020012" y="7463133"/>
                    <a:pt x="6984452" y="7463133"/>
                  </a:cubicBezTo>
                  <a:lnTo>
                    <a:pt x="124460" y="7463133"/>
                  </a:lnTo>
                  <a:cubicBezTo>
                    <a:pt x="88900" y="7463133"/>
                    <a:pt x="59690" y="7433922"/>
                    <a:pt x="59690" y="7398362"/>
                  </a:cubicBezTo>
                  <a:lnTo>
                    <a:pt x="59690" y="124460"/>
                  </a:lnTo>
                  <a:cubicBezTo>
                    <a:pt x="59690" y="88900"/>
                    <a:pt x="88900" y="59690"/>
                    <a:pt x="124460" y="59690"/>
                  </a:cubicBezTo>
                  <a:lnTo>
                    <a:pt x="6984452" y="59690"/>
                  </a:lnTo>
                  <a:moveTo>
                    <a:pt x="6984452" y="0"/>
                  </a:moveTo>
                  <a:lnTo>
                    <a:pt x="124460" y="0"/>
                  </a:lnTo>
                  <a:cubicBezTo>
                    <a:pt x="55880" y="0"/>
                    <a:pt x="0" y="55880"/>
                    <a:pt x="0" y="124460"/>
                  </a:cubicBezTo>
                  <a:lnTo>
                    <a:pt x="0" y="7398362"/>
                  </a:lnTo>
                  <a:cubicBezTo>
                    <a:pt x="0" y="7466943"/>
                    <a:pt x="55880" y="7522822"/>
                    <a:pt x="124460" y="7522822"/>
                  </a:cubicBezTo>
                  <a:lnTo>
                    <a:pt x="6984452" y="7522822"/>
                  </a:lnTo>
                  <a:cubicBezTo>
                    <a:pt x="7053032" y="7522822"/>
                    <a:pt x="7108913" y="7466943"/>
                    <a:pt x="7108913" y="7398362"/>
                  </a:cubicBezTo>
                  <a:lnTo>
                    <a:pt x="7108913" y="124460"/>
                  </a:lnTo>
                  <a:cubicBezTo>
                    <a:pt x="7108913" y="55880"/>
                    <a:pt x="7053032" y="0"/>
                    <a:pt x="6984452" y="0"/>
                  </a:cubicBezTo>
                  <a:close/>
                </a:path>
              </a:pathLst>
            </a:custGeom>
            <a:solidFill>
              <a:srgbClr val="191919"/>
            </a:solidFill>
          </p:spPr>
        </p:sp>
      </p:grpSp>
      <p:grpSp>
        <p:nvGrpSpPr>
          <p:cNvPr name="Group 7" id="7"/>
          <p:cNvGrpSpPr/>
          <p:nvPr/>
        </p:nvGrpSpPr>
        <p:grpSpPr>
          <a:xfrm rot="0">
            <a:off x="4297159" y="3103027"/>
            <a:ext cx="4989834" cy="4820244"/>
            <a:chOff x="0" y="0"/>
            <a:chExt cx="7787497" cy="7522822"/>
          </a:xfrm>
        </p:grpSpPr>
        <p:sp>
          <p:nvSpPr>
            <p:cNvPr name="Freeform 8" id="8"/>
            <p:cNvSpPr/>
            <p:nvPr/>
          </p:nvSpPr>
          <p:spPr>
            <a:xfrm>
              <a:off x="31750" y="31750"/>
              <a:ext cx="7723997" cy="7459322"/>
            </a:xfrm>
            <a:custGeom>
              <a:avLst/>
              <a:gdLst/>
              <a:ahLst/>
              <a:cxnLst/>
              <a:rect r="r" b="b" t="t" l="l"/>
              <a:pathLst>
                <a:path h="7459322" w="7723997">
                  <a:moveTo>
                    <a:pt x="7631286" y="7459322"/>
                  </a:moveTo>
                  <a:lnTo>
                    <a:pt x="92710" y="7459322"/>
                  </a:lnTo>
                  <a:cubicBezTo>
                    <a:pt x="41910" y="7459322"/>
                    <a:pt x="0" y="7417412"/>
                    <a:pt x="0" y="7366612"/>
                  </a:cubicBezTo>
                  <a:lnTo>
                    <a:pt x="0" y="92710"/>
                  </a:lnTo>
                  <a:cubicBezTo>
                    <a:pt x="0" y="41910"/>
                    <a:pt x="41910" y="0"/>
                    <a:pt x="92710" y="0"/>
                  </a:cubicBezTo>
                  <a:lnTo>
                    <a:pt x="7630016" y="0"/>
                  </a:lnTo>
                  <a:cubicBezTo>
                    <a:pt x="7680816" y="0"/>
                    <a:pt x="7722726" y="41910"/>
                    <a:pt x="7722726" y="92710"/>
                  </a:cubicBezTo>
                  <a:lnTo>
                    <a:pt x="7722726" y="7365343"/>
                  </a:lnTo>
                  <a:cubicBezTo>
                    <a:pt x="7723997" y="7417412"/>
                    <a:pt x="7682087" y="7459322"/>
                    <a:pt x="7631287" y="7459322"/>
                  </a:cubicBezTo>
                  <a:close/>
                </a:path>
              </a:pathLst>
            </a:custGeom>
            <a:solidFill>
              <a:srgbClr val="FFFFFF"/>
            </a:solidFill>
          </p:spPr>
        </p:sp>
        <p:sp>
          <p:nvSpPr>
            <p:cNvPr name="Freeform 9" id="9"/>
            <p:cNvSpPr/>
            <p:nvPr/>
          </p:nvSpPr>
          <p:spPr>
            <a:xfrm>
              <a:off x="0" y="0"/>
              <a:ext cx="7787497" cy="7522822"/>
            </a:xfrm>
            <a:custGeom>
              <a:avLst/>
              <a:gdLst/>
              <a:ahLst/>
              <a:cxnLst/>
              <a:rect r="r" b="b" t="t" l="l"/>
              <a:pathLst>
                <a:path h="7522822" w="7787497">
                  <a:moveTo>
                    <a:pt x="7663036" y="59690"/>
                  </a:moveTo>
                  <a:cubicBezTo>
                    <a:pt x="7698597" y="59690"/>
                    <a:pt x="7727807" y="88900"/>
                    <a:pt x="7727807" y="124460"/>
                  </a:cubicBezTo>
                  <a:lnTo>
                    <a:pt x="7727807" y="7398362"/>
                  </a:lnTo>
                  <a:cubicBezTo>
                    <a:pt x="7727807" y="7433922"/>
                    <a:pt x="7698597" y="7463133"/>
                    <a:pt x="7663036" y="7463133"/>
                  </a:cubicBezTo>
                  <a:lnTo>
                    <a:pt x="124460" y="7463133"/>
                  </a:lnTo>
                  <a:cubicBezTo>
                    <a:pt x="88900" y="7463133"/>
                    <a:pt x="59690" y="7433922"/>
                    <a:pt x="59690" y="7398362"/>
                  </a:cubicBezTo>
                  <a:lnTo>
                    <a:pt x="59690" y="124460"/>
                  </a:lnTo>
                  <a:cubicBezTo>
                    <a:pt x="59690" y="88900"/>
                    <a:pt x="88900" y="59690"/>
                    <a:pt x="124460" y="59690"/>
                  </a:cubicBezTo>
                  <a:lnTo>
                    <a:pt x="7663037" y="59690"/>
                  </a:lnTo>
                  <a:moveTo>
                    <a:pt x="7663037" y="0"/>
                  </a:moveTo>
                  <a:lnTo>
                    <a:pt x="124460" y="0"/>
                  </a:lnTo>
                  <a:cubicBezTo>
                    <a:pt x="55880" y="0"/>
                    <a:pt x="0" y="55880"/>
                    <a:pt x="0" y="124460"/>
                  </a:cubicBezTo>
                  <a:lnTo>
                    <a:pt x="0" y="7398362"/>
                  </a:lnTo>
                  <a:cubicBezTo>
                    <a:pt x="0" y="7466943"/>
                    <a:pt x="55880" y="7522822"/>
                    <a:pt x="124460" y="7522822"/>
                  </a:cubicBezTo>
                  <a:lnTo>
                    <a:pt x="7663037" y="7522822"/>
                  </a:lnTo>
                  <a:cubicBezTo>
                    <a:pt x="7731616" y="7522822"/>
                    <a:pt x="7787497" y="7466943"/>
                    <a:pt x="7787497" y="7398362"/>
                  </a:cubicBezTo>
                  <a:lnTo>
                    <a:pt x="7787497" y="124460"/>
                  </a:lnTo>
                  <a:cubicBezTo>
                    <a:pt x="7787497" y="55880"/>
                    <a:pt x="7731616" y="0"/>
                    <a:pt x="7663037" y="0"/>
                  </a:cubicBezTo>
                  <a:close/>
                </a:path>
              </a:pathLst>
            </a:custGeom>
            <a:solidFill>
              <a:srgbClr val="191919"/>
            </a:solidFill>
          </p:spPr>
        </p:sp>
      </p:grpSp>
      <p:grpSp>
        <p:nvGrpSpPr>
          <p:cNvPr name="Group 10" id="10"/>
          <p:cNvGrpSpPr/>
          <p:nvPr/>
        </p:nvGrpSpPr>
        <p:grpSpPr>
          <a:xfrm rot="0">
            <a:off x="10900243" y="2611379"/>
            <a:ext cx="3173249" cy="1075716"/>
            <a:chOff x="0" y="0"/>
            <a:chExt cx="1624265" cy="550618"/>
          </a:xfrm>
        </p:grpSpPr>
        <p:sp>
          <p:nvSpPr>
            <p:cNvPr name="Freeform 11" id="11"/>
            <p:cNvSpPr/>
            <p:nvPr/>
          </p:nvSpPr>
          <p:spPr>
            <a:xfrm>
              <a:off x="92710" y="106680"/>
              <a:ext cx="1520125" cy="431238"/>
            </a:xfrm>
            <a:custGeom>
              <a:avLst/>
              <a:gdLst/>
              <a:ahLst/>
              <a:cxnLst/>
              <a:rect r="r" b="b" t="t" l="l"/>
              <a:pathLst>
                <a:path h="431238" w="1520125">
                  <a:moveTo>
                    <a:pt x="1493455" y="242008"/>
                  </a:moveTo>
                  <a:cubicBezTo>
                    <a:pt x="1493455" y="329638"/>
                    <a:pt x="1417255" y="400758"/>
                    <a:pt x="1335975" y="400758"/>
                  </a:cubicBezTo>
                  <a:lnTo>
                    <a:pt x="66040" y="400758"/>
                  </a:lnTo>
                  <a:cubicBezTo>
                    <a:pt x="43180" y="400758"/>
                    <a:pt x="20320" y="395678"/>
                    <a:pt x="0" y="386788"/>
                  </a:cubicBezTo>
                  <a:cubicBezTo>
                    <a:pt x="26670" y="414728"/>
                    <a:pt x="63500" y="431238"/>
                    <a:pt x="103816" y="431238"/>
                  </a:cubicBezTo>
                  <a:lnTo>
                    <a:pt x="1374075" y="431238"/>
                  </a:lnTo>
                  <a:cubicBezTo>
                    <a:pt x="1454085" y="431238"/>
                    <a:pt x="1520125" y="365198"/>
                    <a:pt x="1520125" y="285188"/>
                  </a:cubicBezTo>
                  <a:lnTo>
                    <a:pt x="1520125" y="95250"/>
                  </a:lnTo>
                  <a:cubicBezTo>
                    <a:pt x="1520125" y="58420"/>
                    <a:pt x="1506155" y="25400"/>
                    <a:pt x="1484565" y="0"/>
                  </a:cubicBezTo>
                  <a:cubicBezTo>
                    <a:pt x="1490915" y="16510"/>
                    <a:pt x="1493455" y="34290"/>
                    <a:pt x="1493455" y="52070"/>
                  </a:cubicBezTo>
                  <a:lnTo>
                    <a:pt x="1493455" y="242008"/>
                  </a:lnTo>
                  <a:lnTo>
                    <a:pt x="1493455" y="242008"/>
                  </a:lnTo>
                  <a:close/>
                </a:path>
              </a:pathLst>
            </a:custGeom>
            <a:solidFill>
              <a:srgbClr val="191919"/>
            </a:solidFill>
          </p:spPr>
        </p:sp>
        <p:sp>
          <p:nvSpPr>
            <p:cNvPr name="Freeform 12" id="12"/>
            <p:cNvSpPr/>
            <p:nvPr/>
          </p:nvSpPr>
          <p:spPr>
            <a:xfrm>
              <a:off x="12700" y="12700"/>
              <a:ext cx="1559495" cy="482038"/>
            </a:xfrm>
            <a:custGeom>
              <a:avLst/>
              <a:gdLst/>
              <a:ahLst/>
              <a:cxnLst/>
              <a:rect r="r" b="b" t="t" l="l"/>
              <a:pathLst>
                <a:path h="482038" w="1559495">
                  <a:moveTo>
                    <a:pt x="146050" y="482038"/>
                  </a:moveTo>
                  <a:lnTo>
                    <a:pt x="1413445" y="482038"/>
                  </a:lnTo>
                  <a:cubicBezTo>
                    <a:pt x="1493455" y="482038"/>
                    <a:pt x="1559495" y="415998"/>
                    <a:pt x="1559495" y="335988"/>
                  </a:cubicBezTo>
                  <a:lnTo>
                    <a:pt x="1559495" y="146050"/>
                  </a:lnTo>
                  <a:cubicBezTo>
                    <a:pt x="1559495" y="66040"/>
                    <a:pt x="1493455" y="0"/>
                    <a:pt x="1413445" y="0"/>
                  </a:cubicBezTo>
                  <a:lnTo>
                    <a:pt x="146050" y="0"/>
                  </a:lnTo>
                  <a:cubicBezTo>
                    <a:pt x="66040" y="0"/>
                    <a:pt x="0" y="66040"/>
                    <a:pt x="0" y="146050"/>
                  </a:cubicBezTo>
                  <a:lnTo>
                    <a:pt x="0" y="335988"/>
                  </a:lnTo>
                  <a:cubicBezTo>
                    <a:pt x="0" y="417268"/>
                    <a:pt x="66040" y="482038"/>
                    <a:pt x="146050" y="482038"/>
                  </a:cubicBezTo>
                  <a:close/>
                </a:path>
              </a:pathLst>
            </a:custGeom>
            <a:solidFill>
              <a:srgbClr val="7B7AAF"/>
            </a:solidFill>
          </p:spPr>
        </p:sp>
        <p:sp>
          <p:nvSpPr>
            <p:cNvPr name="Freeform 13" id="13"/>
            <p:cNvSpPr/>
            <p:nvPr/>
          </p:nvSpPr>
          <p:spPr>
            <a:xfrm>
              <a:off x="0" y="0"/>
              <a:ext cx="1624265" cy="550618"/>
            </a:xfrm>
            <a:custGeom>
              <a:avLst/>
              <a:gdLst/>
              <a:ahLst/>
              <a:cxnLst/>
              <a:rect r="r" b="b" t="t" l="l"/>
              <a:pathLst>
                <a:path h="550618" w="1624265">
                  <a:moveTo>
                    <a:pt x="1560765" y="74930"/>
                  </a:moveTo>
                  <a:cubicBezTo>
                    <a:pt x="1532825" y="30480"/>
                    <a:pt x="1483295" y="0"/>
                    <a:pt x="1426145" y="0"/>
                  </a:cubicBezTo>
                  <a:lnTo>
                    <a:pt x="158750" y="0"/>
                  </a:lnTo>
                  <a:cubicBezTo>
                    <a:pt x="71120" y="0"/>
                    <a:pt x="0" y="71120"/>
                    <a:pt x="0" y="158750"/>
                  </a:cubicBezTo>
                  <a:lnTo>
                    <a:pt x="0" y="348688"/>
                  </a:lnTo>
                  <a:cubicBezTo>
                    <a:pt x="0" y="400758"/>
                    <a:pt x="25400" y="446478"/>
                    <a:pt x="63500" y="475688"/>
                  </a:cubicBezTo>
                  <a:cubicBezTo>
                    <a:pt x="91440" y="520138"/>
                    <a:pt x="140970" y="550618"/>
                    <a:pt x="197745" y="550618"/>
                  </a:cubicBezTo>
                  <a:lnTo>
                    <a:pt x="1465515" y="550618"/>
                  </a:lnTo>
                  <a:cubicBezTo>
                    <a:pt x="1553145" y="550618"/>
                    <a:pt x="1624265" y="479498"/>
                    <a:pt x="1624265" y="391868"/>
                  </a:cubicBezTo>
                  <a:lnTo>
                    <a:pt x="1624265" y="201930"/>
                  </a:lnTo>
                  <a:cubicBezTo>
                    <a:pt x="1624265" y="149860"/>
                    <a:pt x="1598865" y="104140"/>
                    <a:pt x="1560765" y="74930"/>
                  </a:cubicBezTo>
                  <a:close/>
                  <a:moveTo>
                    <a:pt x="12700" y="348688"/>
                  </a:moveTo>
                  <a:lnTo>
                    <a:pt x="12700" y="158750"/>
                  </a:lnTo>
                  <a:cubicBezTo>
                    <a:pt x="12700" y="78740"/>
                    <a:pt x="78740" y="12700"/>
                    <a:pt x="158750" y="12700"/>
                  </a:cubicBezTo>
                  <a:lnTo>
                    <a:pt x="1426145" y="12700"/>
                  </a:lnTo>
                  <a:cubicBezTo>
                    <a:pt x="1506155" y="12700"/>
                    <a:pt x="1572195" y="78740"/>
                    <a:pt x="1572195" y="158750"/>
                  </a:cubicBezTo>
                  <a:lnTo>
                    <a:pt x="1572195" y="348688"/>
                  </a:lnTo>
                  <a:cubicBezTo>
                    <a:pt x="1572195" y="428698"/>
                    <a:pt x="1506155" y="494738"/>
                    <a:pt x="1426145" y="494738"/>
                  </a:cubicBezTo>
                  <a:lnTo>
                    <a:pt x="158750" y="494738"/>
                  </a:lnTo>
                  <a:cubicBezTo>
                    <a:pt x="78740" y="494738"/>
                    <a:pt x="12700" y="429968"/>
                    <a:pt x="12700" y="348688"/>
                  </a:cubicBezTo>
                  <a:close/>
                  <a:moveTo>
                    <a:pt x="1612835" y="391868"/>
                  </a:moveTo>
                  <a:cubicBezTo>
                    <a:pt x="1612835" y="471878"/>
                    <a:pt x="1545525" y="537918"/>
                    <a:pt x="1465515" y="537918"/>
                  </a:cubicBezTo>
                  <a:lnTo>
                    <a:pt x="197745" y="537918"/>
                  </a:lnTo>
                  <a:cubicBezTo>
                    <a:pt x="157480" y="537918"/>
                    <a:pt x="120650" y="521408"/>
                    <a:pt x="93980" y="493468"/>
                  </a:cubicBezTo>
                  <a:cubicBezTo>
                    <a:pt x="114300" y="502358"/>
                    <a:pt x="135890" y="507438"/>
                    <a:pt x="160020" y="507438"/>
                  </a:cubicBezTo>
                  <a:lnTo>
                    <a:pt x="1427415" y="507438"/>
                  </a:lnTo>
                  <a:cubicBezTo>
                    <a:pt x="1515045" y="507438"/>
                    <a:pt x="1586165" y="436318"/>
                    <a:pt x="1586165" y="348688"/>
                  </a:cubicBezTo>
                  <a:lnTo>
                    <a:pt x="1586165" y="158750"/>
                  </a:lnTo>
                  <a:cubicBezTo>
                    <a:pt x="1586165" y="140970"/>
                    <a:pt x="1582355" y="123190"/>
                    <a:pt x="1577275" y="106680"/>
                  </a:cubicBezTo>
                  <a:cubicBezTo>
                    <a:pt x="1598865" y="132080"/>
                    <a:pt x="1612835" y="165100"/>
                    <a:pt x="1612835" y="201930"/>
                  </a:cubicBezTo>
                  <a:lnTo>
                    <a:pt x="1612835" y="391868"/>
                  </a:lnTo>
                  <a:cubicBezTo>
                    <a:pt x="1612835" y="391868"/>
                    <a:pt x="1612835" y="391868"/>
                    <a:pt x="1612835" y="391868"/>
                  </a:cubicBezTo>
                  <a:close/>
                </a:path>
              </a:pathLst>
            </a:custGeom>
            <a:solidFill>
              <a:srgbClr val="191919"/>
            </a:solidFill>
          </p:spPr>
        </p:sp>
      </p:grpSp>
      <p:grpSp>
        <p:nvGrpSpPr>
          <p:cNvPr name="Group 14" id="14"/>
          <p:cNvGrpSpPr/>
          <p:nvPr/>
        </p:nvGrpSpPr>
        <p:grpSpPr>
          <a:xfrm rot="0">
            <a:off x="5205451" y="2696005"/>
            <a:ext cx="3173249" cy="1075716"/>
            <a:chOff x="0" y="0"/>
            <a:chExt cx="1624265" cy="550618"/>
          </a:xfrm>
        </p:grpSpPr>
        <p:sp>
          <p:nvSpPr>
            <p:cNvPr name="Freeform 15" id="15"/>
            <p:cNvSpPr/>
            <p:nvPr/>
          </p:nvSpPr>
          <p:spPr>
            <a:xfrm>
              <a:off x="92710" y="106680"/>
              <a:ext cx="1520125" cy="431238"/>
            </a:xfrm>
            <a:custGeom>
              <a:avLst/>
              <a:gdLst/>
              <a:ahLst/>
              <a:cxnLst/>
              <a:rect r="r" b="b" t="t" l="l"/>
              <a:pathLst>
                <a:path h="431238" w="1520125">
                  <a:moveTo>
                    <a:pt x="1493455" y="242008"/>
                  </a:moveTo>
                  <a:cubicBezTo>
                    <a:pt x="1493455" y="329638"/>
                    <a:pt x="1417255" y="400758"/>
                    <a:pt x="1335975" y="400758"/>
                  </a:cubicBezTo>
                  <a:lnTo>
                    <a:pt x="66040" y="400758"/>
                  </a:lnTo>
                  <a:cubicBezTo>
                    <a:pt x="43180" y="400758"/>
                    <a:pt x="20320" y="395678"/>
                    <a:pt x="0" y="386788"/>
                  </a:cubicBezTo>
                  <a:cubicBezTo>
                    <a:pt x="26670" y="414728"/>
                    <a:pt x="63500" y="431238"/>
                    <a:pt x="103816" y="431238"/>
                  </a:cubicBezTo>
                  <a:lnTo>
                    <a:pt x="1374075" y="431238"/>
                  </a:lnTo>
                  <a:cubicBezTo>
                    <a:pt x="1454085" y="431238"/>
                    <a:pt x="1520125" y="365198"/>
                    <a:pt x="1520125" y="285188"/>
                  </a:cubicBezTo>
                  <a:lnTo>
                    <a:pt x="1520125" y="95250"/>
                  </a:lnTo>
                  <a:cubicBezTo>
                    <a:pt x="1520125" y="58420"/>
                    <a:pt x="1506155" y="25400"/>
                    <a:pt x="1484565" y="0"/>
                  </a:cubicBezTo>
                  <a:cubicBezTo>
                    <a:pt x="1490915" y="16510"/>
                    <a:pt x="1493455" y="34290"/>
                    <a:pt x="1493455" y="52070"/>
                  </a:cubicBezTo>
                  <a:lnTo>
                    <a:pt x="1493455" y="242008"/>
                  </a:lnTo>
                  <a:lnTo>
                    <a:pt x="1493455" y="242008"/>
                  </a:lnTo>
                  <a:close/>
                </a:path>
              </a:pathLst>
            </a:custGeom>
            <a:solidFill>
              <a:srgbClr val="191919"/>
            </a:solidFill>
          </p:spPr>
        </p:sp>
        <p:sp>
          <p:nvSpPr>
            <p:cNvPr name="Freeform 16" id="16"/>
            <p:cNvSpPr/>
            <p:nvPr/>
          </p:nvSpPr>
          <p:spPr>
            <a:xfrm>
              <a:off x="12700" y="12700"/>
              <a:ext cx="1559495" cy="482038"/>
            </a:xfrm>
            <a:custGeom>
              <a:avLst/>
              <a:gdLst/>
              <a:ahLst/>
              <a:cxnLst/>
              <a:rect r="r" b="b" t="t" l="l"/>
              <a:pathLst>
                <a:path h="482038" w="1559495">
                  <a:moveTo>
                    <a:pt x="146050" y="482038"/>
                  </a:moveTo>
                  <a:lnTo>
                    <a:pt x="1413445" y="482038"/>
                  </a:lnTo>
                  <a:cubicBezTo>
                    <a:pt x="1493455" y="482038"/>
                    <a:pt x="1559495" y="415998"/>
                    <a:pt x="1559495" y="335988"/>
                  </a:cubicBezTo>
                  <a:lnTo>
                    <a:pt x="1559495" y="146050"/>
                  </a:lnTo>
                  <a:cubicBezTo>
                    <a:pt x="1559495" y="66040"/>
                    <a:pt x="1493455" y="0"/>
                    <a:pt x="1413445" y="0"/>
                  </a:cubicBezTo>
                  <a:lnTo>
                    <a:pt x="146050" y="0"/>
                  </a:lnTo>
                  <a:cubicBezTo>
                    <a:pt x="66040" y="0"/>
                    <a:pt x="0" y="66040"/>
                    <a:pt x="0" y="146050"/>
                  </a:cubicBezTo>
                  <a:lnTo>
                    <a:pt x="0" y="335988"/>
                  </a:lnTo>
                  <a:cubicBezTo>
                    <a:pt x="0" y="417268"/>
                    <a:pt x="66040" y="482038"/>
                    <a:pt x="146050" y="482038"/>
                  </a:cubicBezTo>
                  <a:close/>
                </a:path>
              </a:pathLst>
            </a:custGeom>
            <a:solidFill>
              <a:srgbClr val="FFB4DA"/>
            </a:solidFill>
          </p:spPr>
        </p:sp>
        <p:sp>
          <p:nvSpPr>
            <p:cNvPr name="Freeform 17" id="17"/>
            <p:cNvSpPr/>
            <p:nvPr/>
          </p:nvSpPr>
          <p:spPr>
            <a:xfrm>
              <a:off x="0" y="0"/>
              <a:ext cx="1624265" cy="550618"/>
            </a:xfrm>
            <a:custGeom>
              <a:avLst/>
              <a:gdLst/>
              <a:ahLst/>
              <a:cxnLst/>
              <a:rect r="r" b="b" t="t" l="l"/>
              <a:pathLst>
                <a:path h="550618" w="1624265">
                  <a:moveTo>
                    <a:pt x="1560765" y="74930"/>
                  </a:moveTo>
                  <a:cubicBezTo>
                    <a:pt x="1532825" y="30480"/>
                    <a:pt x="1483295" y="0"/>
                    <a:pt x="1426145" y="0"/>
                  </a:cubicBezTo>
                  <a:lnTo>
                    <a:pt x="158750" y="0"/>
                  </a:lnTo>
                  <a:cubicBezTo>
                    <a:pt x="71120" y="0"/>
                    <a:pt x="0" y="71120"/>
                    <a:pt x="0" y="158750"/>
                  </a:cubicBezTo>
                  <a:lnTo>
                    <a:pt x="0" y="348688"/>
                  </a:lnTo>
                  <a:cubicBezTo>
                    <a:pt x="0" y="400758"/>
                    <a:pt x="25400" y="446478"/>
                    <a:pt x="63500" y="475688"/>
                  </a:cubicBezTo>
                  <a:cubicBezTo>
                    <a:pt x="91440" y="520138"/>
                    <a:pt x="140970" y="550618"/>
                    <a:pt x="197745" y="550618"/>
                  </a:cubicBezTo>
                  <a:lnTo>
                    <a:pt x="1465515" y="550618"/>
                  </a:lnTo>
                  <a:cubicBezTo>
                    <a:pt x="1553145" y="550618"/>
                    <a:pt x="1624265" y="479498"/>
                    <a:pt x="1624265" y="391868"/>
                  </a:cubicBezTo>
                  <a:lnTo>
                    <a:pt x="1624265" y="201930"/>
                  </a:lnTo>
                  <a:cubicBezTo>
                    <a:pt x="1624265" y="149860"/>
                    <a:pt x="1598865" y="104140"/>
                    <a:pt x="1560765" y="74930"/>
                  </a:cubicBezTo>
                  <a:close/>
                  <a:moveTo>
                    <a:pt x="12700" y="348688"/>
                  </a:moveTo>
                  <a:lnTo>
                    <a:pt x="12700" y="158750"/>
                  </a:lnTo>
                  <a:cubicBezTo>
                    <a:pt x="12700" y="78740"/>
                    <a:pt x="78740" y="12700"/>
                    <a:pt x="158750" y="12700"/>
                  </a:cubicBezTo>
                  <a:lnTo>
                    <a:pt x="1426145" y="12700"/>
                  </a:lnTo>
                  <a:cubicBezTo>
                    <a:pt x="1506155" y="12700"/>
                    <a:pt x="1572195" y="78740"/>
                    <a:pt x="1572195" y="158750"/>
                  </a:cubicBezTo>
                  <a:lnTo>
                    <a:pt x="1572195" y="348688"/>
                  </a:lnTo>
                  <a:cubicBezTo>
                    <a:pt x="1572195" y="428698"/>
                    <a:pt x="1506155" y="494738"/>
                    <a:pt x="1426145" y="494738"/>
                  </a:cubicBezTo>
                  <a:lnTo>
                    <a:pt x="158750" y="494738"/>
                  </a:lnTo>
                  <a:cubicBezTo>
                    <a:pt x="78740" y="494738"/>
                    <a:pt x="12700" y="429968"/>
                    <a:pt x="12700" y="348688"/>
                  </a:cubicBezTo>
                  <a:close/>
                  <a:moveTo>
                    <a:pt x="1612835" y="391868"/>
                  </a:moveTo>
                  <a:cubicBezTo>
                    <a:pt x="1612835" y="471878"/>
                    <a:pt x="1545525" y="537918"/>
                    <a:pt x="1465515" y="537918"/>
                  </a:cubicBezTo>
                  <a:lnTo>
                    <a:pt x="197745" y="537918"/>
                  </a:lnTo>
                  <a:cubicBezTo>
                    <a:pt x="157480" y="537918"/>
                    <a:pt x="120650" y="521408"/>
                    <a:pt x="93980" y="493468"/>
                  </a:cubicBezTo>
                  <a:cubicBezTo>
                    <a:pt x="114300" y="502358"/>
                    <a:pt x="135890" y="507438"/>
                    <a:pt x="160020" y="507438"/>
                  </a:cubicBezTo>
                  <a:lnTo>
                    <a:pt x="1427415" y="507438"/>
                  </a:lnTo>
                  <a:cubicBezTo>
                    <a:pt x="1515045" y="507438"/>
                    <a:pt x="1586165" y="436318"/>
                    <a:pt x="1586165" y="348688"/>
                  </a:cubicBezTo>
                  <a:lnTo>
                    <a:pt x="1586165" y="158750"/>
                  </a:lnTo>
                  <a:cubicBezTo>
                    <a:pt x="1586165" y="140970"/>
                    <a:pt x="1582355" y="123190"/>
                    <a:pt x="1577275" y="106680"/>
                  </a:cubicBezTo>
                  <a:cubicBezTo>
                    <a:pt x="1598865" y="132080"/>
                    <a:pt x="1612835" y="165100"/>
                    <a:pt x="1612835" y="201930"/>
                  </a:cubicBezTo>
                  <a:lnTo>
                    <a:pt x="1612835" y="391868"/>
                  </a:lnTo>
                  <a:cubicBezTo>
                    <a:pt x="1612835" y="391868"/>
                    <a:pt x="1612835" y="391868"/>
                    <a:pt x="1612835" y="391868"/>
                  </a:cubicBezTo>
                  <a:close/>
                </a:path>
              </a:pathLst>
            </a:custGeom>
            <a:solidFill>
              <a:srgbClr val="191919"/>
            </a:solidFill>
          </p:spPr>
        </p:sp>
      </p:grpSp>
      <p:sp>
        <p:nvSpPr>
          <p:cNvPr name="TextBox 18" id="18"/>
          <p:cNvSpPr txBox="true"/>
          <p:nvPr/>
        </p:nvSpPr>
        <p:spPr>
          <a:xfrm rot="0">
            <a:off x="5035323" y="493704"/>
            <a:ext cx="8503340" cy="1727200"/>
          </a:xfrm>
          <a:prstGeom prst="rect">
            <a:avLst/>
          </a:prstGeom>
        </p:spPr>
        <p:txBody>
          <a:bodyPr anchor="t" rtlCol="false" tIns="0" lIns="0" bIns="0" rIns="0">
            <a:spAutoFit/>
          </a:bodyPr>
          <a:lstStyle/>
          <a:p>
            <a:pPr algn="ctr">
              <a:lnSpc>
                <a:spcPts val="4399"/>
              </a:lnSpc>
            </a:pPr>
            <a:r>
              <a:rPr lang="en-US" sz="5499">
                <a:solidFill>
                  <a:srgbClr val="191919"/>
                </a:solidFill>
                <a:latin typeface="Bernoru"/>
              </a:rPr>
              <a:t>KELEBIHAN &amp; KEKURANGAN KELAS HYBRID</a:t>
            </a:r>
          </a:p>
        </p:txBody>
      </p:sp>
      <p:sp>
        <p:nvSpPr>
          <p:cNvPr name="TextBox 19" id="19"/>
          <p:cNvSpPr txBox="true"/>
          <p:nvPr/>
        </p:nvSpPr>
        <p:spPr>
          <a:xfrm rot="0">
            <a:off x="11261147" y="2949725"/>
            <a:ext cx="2451440" cy="354229"/>
          </a:xfrm>
          <a:prstGeom prst="rect">
            <a:avLst/>
          </a:prstGeom>
        </p:spPr>
        <p:txBody>
          <a:bodyPr anchor="t" rtlCol="false" tIns="0" lIns="0" bIns="0" rIns="0">
            <a:spAutoFit/>
          </a:bodyPr>
          <a:lstStyle/>
          <a:p>
            <a:pPr algn="ctr">
              <a:lnSpc>
                <a:spcPts val="2696"/>
              </a:lnSpc>
            </a:pPr>
            <a:r>
              <a:rPr lang="en-US" sz="2696">
                <a:solidFill>
                  <a:srgbClr val="FFFFFF"/>
                </a:solidFill>
                <a:latin typeface="Bernoru"/>
              </a:rPr>
              <a:t>KEKURANGAN</a:t>
            </a:r>
          </a:p>
        </p:txBody>
      </p:sp>
      <p:sp>
        <p:nvSpPr>
          <p:cNvPr name="TextBox 20" id="20"/>
          <p:cNvSpPr txBox="true"/>
          <p:nvPr/>
        </p:nvSpPr>
        <p:spPr>
          <a:xfrm rot="0">
            <a:off x="5566356" y="2995935"/>
            <a:ext cx="2451440" cy="354229"/>
          </a:xfrm>
          <a:prstGeom prst="rect">
            <a:avLst/>
          </a:prstGeom>
        </p:spPr>
        <p:txBody>
          <a:bodyPr anchor="t" rtlCol="false" tIns="0" lIns="0" bIns="0" rIns="0">
            <a:spAutoFit/>
          </a:bodyPr>
          <a:lstStyle/>
          <a:p>
            <a:pPr algn="ctr">
              <a:lnSpc>
                <a:spcPts val="2696"/>
              </a:lnSpc>
            </a:pPr>
            <a:r>
              <a:rPr lang="en-US" sz="2696">
                <a:solidFill>
                  <a:srgbClr val="191919"/>
                </a:solidFill>
                <a:latin typeface="Bernoru"/>
              </a:rPr>
              <a:t>KELEBIHAN</a:t>
            </a:r>
          </a:p>
        </p:txBody>
      </p:sp>
      <p:sp>
        <p:nvSpPr>
          <p:cNvPr name="TextBox 21" id="21"/>
          <p:cNvSpPr txBox="true"/>
          <p:nvPr/>
        </p:nvSpPr>
        <p:spPr>
          <a:xfrm rot="0">
            <a:off x="10550780" y="4334795"/>
            <a:ext cx="3872174" cy="1961915"/>
          </a:xfrm>
          <a:prstGeom prst="rect">
            <a:avLst/>
          </a:prstGeom>
        </p:spPr>
        <p:txBody>
          <a:bodyPr anchor="t" rtlCol="false" tIns="0" lIns="0" bIns="0" rIns="0">
            <a:spAutoFit/>
          </a:bodyPr>
          <a:lstStyle/>
          <a:p>
            <a:pPr>
              <a:lnSpc>
                <a:spcPts val="3122"/>
              </a:lnSpc>
            </a:pPr>
            <a:r>
              <a:rPr lang="en-US" sz="2402">
                <a:solidFill>
                  <a:srgbClr val="191919"/>
                </a:solidFill>
                <a:latin typeface="Droid Serif"/>
              </a:rPr>
              <a:t>•Kesulitan dalam Mengatur Jadwal Belajar Harian</a:t>
            </a:r>
          </a:p>
          <a:p>
            <a:pPr>
              <a:lnSpc>
                <a:spcPts val="3122"/>
              </a:lnSpc>
            </a:pPr>
            <a:r>
              <a:rPr lang="en-US" sz="2402">
                <a:solidFill>
                  <a:srgbClr val="191919"/>
                </a:solidFill>
                <a:latin typeface="Droid Serif"/>
              </a:rPr>
              <a:t>•Ketergantungan pada Perangkat dan Jaringan</a:t>
            </a:r>
          </a:p>
        </p:txBody>
      </p:sp>
      <p:sp>
        <p:nvSpPr>
          <p:cNvPr name="TextBox 22" id="22"/>
          <p:cNvSpPr txBox="true"/>
          <p:nvPr/>
        </p:nvSpPr>
        <p:spPr>
          <a:xfrm rot="0">
            <a:off x="4857670" y="4209487"/>
            <a:ext cx="3868812" cy="3131820"/>
          </a:xfrm>
          <a:prstGeom prst="rect">
            <a:avLst/>
          </a:prstGeom>
        </p:spPr>
        <p:txBody>
          <a:bodyPr anchor="t" rtlCol="false" tIns="0" lIns="0" bIns="0" rIns="0">
            <a:spAutoFit/>
          </a:bodyPr>
          <a:lstStyle/>
          <a:p>
            <a:pPr>
              <a:lnSpc>
                <a:spcPts val="3120"/>
              </a:lnSpc>
            </a:pPr>
            <a:r>
              <a:rPr lang="en-US" sz="2400">
                <a:solidFill>
                  <a:srgbClr val="191919"/>
                </a:solidFill>
                <a:latin typeface="Droid Serif"/>
              </a:rPr>
              <a:t>•Terbukanya Kesempatan untuk Bersosialisasi</a:t>
            </a:r>
          </a:p>
          <a:p>
            <a:pPr>
              <a:lnSpc>
                <a:spcPts val="3120"/>
              </a:lnSpc>
            </a:pPr>
            <a:r>
              <a:rPr lang="en-US" sz="2400">
                <a:solidFill>
                  <a:srgbClr val="191919"/>
                </a:solidFill>
                <a:latin typeface="Droid Serif"/>
              </a:rPr>
              <a:t>•Pemahaman akan Materi Lebih Baik</a:t>
            </a:r>
          </a:p>
          <a:p>
            <a:pPr>
              <a:lnSpc>
                <a:spcPts val="3120"/>
              </a:lnSpc>
            </a:pPr>
            <a:r>
              <a:rPr lang="en-US" sz="2400">
                <a:solidFill>
                  <a:srgbClr val="191919"/>
                </a:solidFill>
                <a:latin typeface="Droid Serif"/>
              </a:rPr>
              <a:t>•Memberikan Penyegaran</a:t>
            </a:r>
          </a:p>
          <a:p>
            <a:pPr>
              <a:lnSpc>
                <a:spcPts val="3120"/>
              </a:lnSpc>
            </a:pPr>
            <a:r>
              <a:rPr lang="en-US" sz="2400">
                <a:solidFill>
                  <a:srgbClr val="191919"/>
                </a:solidFill>
                <a:latin typeface="Droid Serif"/>
              </a:rPr>
              <a:t>•Meningkatkan Kualitas Kesehatan baik Fisik maupun Mental</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DAFAB0"/>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true" flipV="true" rot="1474524">
            <a:off x="-2379959" y="-2492990"/>
            <a:ext cx="5062987" cy="5950092"/>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true" flipV="true" rot="0">
            <a:off x="16352680" y="6880353"/>
            <a:ext cx="5560541" cy="4114800"/>
          </a:xfrm>
          <a:prstGeom prst="rect">
            <a:avLst/>
          </a:prstGeom>
        </p:spPr>
      </p:pic>
      <p:grpSp>
        <p:nvGrpSpPr>
          <p:cNvPr name="Group 4" id="4"/>
          <p:cNvGrpSpPr/>
          <p:nvPr/>
        </p:nvGrpSpPr>
        <p:grpSpPr>
          <a:xfrm rot="0">
            <a:off x="1254883" y="3821597"/>
            <a:ext cx="15778234" cy="3044340"/>
            <a:chOff x="0" y="0"/>
            <a:chExt cx="3283857" cy="633606"/>
          </a:xfrm>
        </p:grpSpPr>
        <p:sp>
          <p:nvSpPr>
            <p:cNvPr name="Freeform 5" id="5"/>
            <p:cNvSpPr/>
            <p:nvPr/>
          </p:nvSpPr>
          <p:spPr>
            <a:xfrm>
              <a:off x="92710" y="106680"/>
              <a:ext cx="3179717" cy="514226"/>
            </a:xfrm>
            <a:custGeom>
              <a:avLst/>
              <a:gdLst/>
              <a:ahLst/>
              <a:cxnLst/>
              <a:rect r="r" b="b" t="t" l="l"/>
              <a:pathLst>
                <a:path h="514226" w="3179717">
                  <a:moveTo>
                    <a:pt x="3153047" y="324996"/>
                  </a:moveTo>
                  <a:cubicBezTo>
                    <a:pt x="3153047" y="412626"/>
                    <a:pt x="3076847" y="483746"/>
                    <a:pt x="2995567" y="483746"/>
                  </a:cubicBezTo>
                  <a:lnTo>
                    <a:pt x="66040" y="483746"/>
                  </a:lnTo>
                  <a:cubicBezTo>
                    <a:pt x="43180" y="483746"/>
                    <a:pt x="20320" y="478666"/>
                    <a:pt x="0" y="469776"/>
                  </a:cubicBezTo>
                  <a:cubicBezTo>
                    <a:pt x="26670" y="497716"/>
                    <a:pt x="63500" y="514226"/>
                    <a:pt x="114393" y="514226"/>
                  </a:cubicBezTo>
                  <a:lnTo>
                    <a:pt x="3033667" y="514226"/>
                  </a:lnTo>
                  <a:cubicBezTo>
                    <a:pt x="3113677" y="514226"/>
                    <a:pt x="3179717" y="448186"/>
                    <a:pt x="3179717" y="368176"/>
                  </a:cubicBezTo>
                  <a:lnTo>
                    <a:pt x="3179717" y="95250"/>
                  </a:lnTo>
                  <a:cubicBezTo>
                    <a:pt x="3179717" y="58420"/>
                    <a:pt x="3165747" y="25400"/>
                    <a:pt x="3144157" y="0"/>
                  </a:cubicBezTo>
                  <a:cubicBezTo>
                    <a:pt x="3150507" y="16510"/>
                    <a:pt x="3153048" y="34290"/>
                    <a:pt x="3153048" y="52070"/>
                  </a:cubicBezTo>
                  <a:lnTo>
                    <a:pt x="3153048" y="324996"/>
                  </a:lnTo>
                  <a:lnTo>
                    <a:pt x="3153047" y="324996"/>
                  </a:lnTo>
                  <a:close/>
                </a:path>
              </a:pathLst>
            </a:custGeom>
            <a:solidFill>
              <a:srgbClr val="191919"/>
            </a:solidFill>
          </p:spPr>
        </p:sp>
        <p:sp>
          <p:nvSpPr>
            <p:cNvPr name="Freeform 6" id="6"/>
            <p:cNvSpPr/>
            <p:nvPr/>
          </p:nvSpPr>
          <p:spPr>
            <a:xfrm>
              <a:off x="12700" y="12700"/>
              <a:ext cx="3219087" cy="565026"/>
            </a:xfrm>
            <a:custGeom>
              <a:avLst/>
              <a:gdLst/>
              <a:ahLst/>
              <a:cxnLst/>
              <a:rect r="r" b="b" t="t" l="l"/>
              <a:pathLst>
                <a:path h="565026" w="3219087">
                  <a:moveTo>
                    <a:pt x="146050" y="565026"/>
                  </a:moveTo>
                  <a:lnTo>
                    <a:pt x="3073037" y="565026"/>
                  </a:lnTo>
                  <a:cubicBezTo>
                    <a:pt x="3153047" y="565026"/>
                    <a:pt x="3219087" y="498986"/>
                    <a:pt x="3219087" y="418976"/>
                  </a:cubicBezTo>
                  <a:lnTo>
                    <a:pt x="3219087" y="146050"/>
                  </a:lnTo>
                  <a:cubicBezTo>
                    <a:pt x="3219087" y="66040"/>
                    <a:pt x="3153047" y="0"/>
                    <a:pt x="3073037" y="0"/>
                  </a:cubicBezTo>
                  <a:lnTo>
                    <a:pt x="146050" y="0"/>
                  </a:lnTo>
                  <a:cubicBezTo>
                    <a:pt x="66040" y="0"/>
                    <a:pt x="0" y="66040"/>
                    <a:pt x="0" y="146050"/>
                  </a:cubicBezTo>
                  <a:lnTo>
                    <a:pt x="0" y="418976"/>
                  </a:lnTo>
                  <a:cubicBezTo>
                    <a:pt x="0" y="500256"/>
                    <a:pt x="66040" y="565026"/>
                    <a:pt x="146050" y="565026"/>
                  </a:cubicBezTo>
                  <a:close/>
                </a:path>
              </a:pathLst>
            </a:custGeom>
            <a:solidFill>
              <a:srgbClr val="FFFAED"/>
            </a:solidFill>
          </p:spPr>
        </p:sp>
        <p:sp>
          <p:nvSpPr>
            <p:cNvPr name="Freeform 7" id="7"/>
            <p:cNvSpPr/>
            <p:nvPr/>
          </p:nvSpPr>
          <p:spPr>
            <a:xfrm>
              <a:off x="0" y="0"/>
              <a:ext cx="3283858" cy="633606"/>
            </a:xfrm>
            <a:custGeom>
              <a:avLst/>
              <a:gdLst/>
              <a:ahLst/>
              <a:cxnLst/>
              <a:rect r="r" b="b" t="t" l="l"/>
              <a:pathLst>
                <a:path h="633606" w="3283858">
                  <a:moveTo>
                    <a:pt x="3220358" y="74930"/>
                  </a:moveTo>
                  <a:cubicBezTo>
                    <a:pt x="3192418" y="30480"/>
                    <a:pt x="3142887" y="0"/>
                    <a:pt x="3085737" y="0"/>
                  </a:cubicBezTo>
                  <a:lnTo>
                    <a:pt x="158750" y="0"/>
                  </a:lnTo>
                  <a:cubicBezTo>
                    <a:pt x="71120" y="0"/>
                    <a:pt x="0" y="71120"/>
                    <a:pt x="0" y="158750"/>
                  </a:cubicBezTo>
                  <a:lnTo>
                    <a:pt x="0" y="431676"/>
                  </a:lnTo>
                  <a:cubicBezTo>
                    <a:pt x="0" y="483746"/>
                    <a:pt x="25400" y="529466"/>
                    <a:pt x="63500" y="558676"/>
                  </a:cubicBezTo>
                  <a:cubicBezTo>
                    <a:pt x="91440" y="603126"/>
                    <a:pt x="140970" y="633606"/>
                    <a:pt x="209973" y="633606"/>
                  </a:cubicBezTo>
                  <a:lnTo>
                    <a:pt x="3125108" y="633606"/>
                  </a:lnTo>
                  <a:cubicBezTo>
                    <a:pt x="3212738" y="633606"/>
                    <a:pt x="3283858" y="562486"/>
                    <a:pt x="3283858" y="474856"/>
                  </a:cubicBezTo>
                  <a:lnTo>
                    <a:pt x="3283858" y="201930"/>
                  </a:lnTo>
                  <a:cubicBezTo>
                    <a:pt x="3283857" y="149860"/>
                    <a:pt x="3258457" y="104140"/>
                    <a:pt x="3220358" y="74930"/>
                  </a:cubicBezTo>
                  <a:close/>
                  <a:moveTo>
                    <a:pt x="12700" y="431676"/>
                  </a:moveTo>
                  <a:lnTo>
                    <a:pt x="12700" y="158750"/>
                  </a:lnTo>
                  <a:cubicBezTo>
                    <a:pt x="12700" y="78740"/>
                    <a:pt x="78740" y="12700"/>
                    <a:pt x="158750" y="12700"/>
                  </a:cubicBezTo>
                  <a:lnTo>
                    <a:pt x="3085737" y="12700"/>
                  </a:lnTo>
                  <a:cubicBezTo>
                    <a:pt x="3165747" y="12700"/>
                    <a:pt x="3231787" y="78740"/>
                    <a:pt x="3231787" y="158750"/>
                  </a:cubicBezTo>
                  <a:lnTo>
                    <a:pt x="3231787" y="431676"/>
                  </a:lnTo>
                  <a:cubicBezTo>
                    <a:pt x="3231787" y="511686"/>
                    <a:pt x="3165747" y="577726"/>
                    <a:pt x="3085737" y="577726"/>
                  </a:cubicBezTo>
                  <a:lnTo>
                    <a:pt x="158750" y="577726"/>
                  </a:lnTo>
                  <a:cubicBezTo>
                    <a:pt x="78740" y="577726"/>
                    <a:pt x="12700" y="512956"/>
                    <a:pt x="12700" y="431676"/>
                  </a:cubicBezTo>
                  <a:close/>
                  <a:moveTo>
                    <a:pt x="3272427" y="474856"/>
                  </a:moveTo>
                  <a:cubicBezTo>
                    <a:pt x="3272427" y="554866"/>
                    <a:pt x="3205118" y="620906"/>
                    <a:pt x="3125108" y="620906"/>
                  </a:cubicBezTo>
                  <a:lnTo>
                    <a:pt x="209973" y="620906"/>
                  </a:lnTo>
                  <a:cubicBezTo>
                    <a:pt x="157480" y="620906"/>
                    <a:pt x="120650" y="604396"/>
                    <a:pt x="93980" y="576456"/>
                  </a:cubicBezTo>
                  <a:cubicBezTo>
                    <a:pt x="114300" y="585346"/>
                    <a:pt x="135890" y="590426"/>
                    <a:pt x="160020" y="590426"/>
                  </a:cubicBezTo>
                  <a:lnTo>
                    <a:pt x="3087008" y="590426"/>
                  </a:lnTo>
                  <a:cubicBezTo>
                    <a:pt x="3174638" y="590426"/>
                    <a:pt x="3245758" y="519306"/>
                    <a:pt x="3245758" y="431676"/>
                  </a:cubicBezTo>
                  <a:lnTo>
                    <a:pt x="3245758" y="158750"/>
                  </a:lnTo>
                  <a:cubicBezTo>
                    <a:pt x="3245758" y="140970"/>
                    <a:pt x="3241947" y="123190"/>
                    <a:pt x="3236868" y="106680"/>
                  </a:cubicBezTo>
                  <a:cubicBezTo>
                    <a:pt x="3258458" y="132080"/>
                    <a:pt x="3272427" y="165100"/>
                    <a:pt x="3272427" y="201930"/>
                  </a:cubicBezTo>
                  <a:lnTo>
                    <a:pt x="3272427" y="474856"/>
                  </a:lnTo>
                  <a:cubicBezTo>
                    <a:pt x="3272427" y="474856"/>
                    <a:pt x="3272427" y="474856"/>
                    <a:pt x="3272427" y="474856"/>
                  </a:cubicBezTo>
                  <a:close/>
                </a:path>
              </a:pathLst>
            </a:custGeom>
            <a:solidFill>
              <a:srgbClr val="191919"/>
            </a:solidFill>
          </p:spPr>
        </p:sp>
      </p:grpSp>
      <p:sp>
        <p:nvSpPr>
          <p:cNvPr name="TextBox 8" id="8"/>
          <p:cNvSpPr txBox="true"/>
          <p:nvPr/>
        </p:nvSpPr>
        <p:spPr>
          <a:xfrm rot="0">
            <a:off x="1935320" y="4706620"/>
            <a:ext cx="14417359" cy="997585"/>
          </a:xfrm>
          <a:prstGeom prst="rect">
            <a:avLst/>
          </a:prstGeom>
        </p:spPr>
        <p:txBody>
          <a:bodyPr anchor="t" rtlCol="false" tIns="0" lIns="0" bIns="0" rIns="0">
            <a:spAutoFit/>
          </a:bodyPr>
          <a:lstStyle/>
          <a:p>
            <a:pPr algn="ctr">
              <a:lnSpc>
                <a:spcPts val="7400"/>
              </a:lnSpc>
            </a:pPr>
            <a:r>
              <a:rPr lang="en-US" sz="7400">
                <a:solidFill>
                  <a:srgbClr val="191919"/>
                </a:solidFill>
                <a:latin typeface="Bernoru"/>
              </a:rPr>
              <a:t>ALAT ALAT KELAS HYBRID</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FFAED"/>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3323013">
            <a:off x="13103259" y="-1578177"/>
            <a:ext cx="6797678" cy="5648252"/>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true" rot="0">
            <a:off x="-2509380" y="6312175"/>
            <a:ext cx="6745050" cy="4991337"/>
          </a:xfrm>
          <a:prstGeom prst="rect">
            <a:avLst/>
          </a:prstGeom>
        </p:spPr>
      </p:pic>
      <p:grpSp>
        <p:nvGrpSpPr>
          <p:cNvPr name="Group 4" id="4"/>
          <p:cNvGrpSpPr/>
          <p:nvPr/>
        </p:nvGrpSpPr>
        <p:grpSpPr>
          <a:xfrm rot="0">
            <a:off x="1655034" y="1708069"/>
            <a:ext cx="8004959" cy="6965604"/>
            <a:chOff x="0" y="0"/>
            <a:chExt cx="12029114" cy="10467266"/>
          </a:xfrm>
        </p:grpSpPr>
        <p:sp>
          <p:nvSpPr>
            <p:cNvPr name="Freeform 5" id="5"/>
            <p:cNvSpPr/>
            <p:nvPr/>
          </p:nvSpPr>
          <p:spPr>
            <a:xfrm>
              <a:off x="31750" y="31750"/>
              <a:ext cx="11965614" cy="10403767"/>
            </a:xfrm>
            <a:custGeom>
              <a:avLst/>
              <a:gdLst/>
              <a:ahLst/>
              <a:cxnLst/>
              <a:rect r="r" b="b" t="t" l="l"/>
              <a:pathLst>
                <a:path h="10403767" w="11965614">
                  <a:moveTo>
                    <a:pt x="11872904" y="10403767"/>
                  </a:moveTo>
                  <a:lnTo>
                    <a:pt x="92710" y="10403767"/>
                  </a:lnTo>
                  <a:cubicBezTo>
                    <a:pt x="41910" y="10403767"/>
                    <a:pt x="0" y="10361857"/>
                    <a:pt x="0" y="10311057"/>
                  </a:cubicBezTo>
                  <a:lnTo>
                    <a:pt x="0" y="92710"/>
                  </a:lnTo>
                  <a:cubicBezTo>
                    <a:pt x="0" y="41910"/>
                    <a:pt x="41910" y="0"/>
                    <a:pt x="92710" y="0"/>
                  </a:cubicBezTo>
                  <a:lnTo>
                    <a:pt x="11871634" y="0"/>
                  </a:lnTo>
                  <a:cubicBezTo>
                    <a:pt x="11922434" y="0"/>
                    <a:pt x="11964344" y="41910"/>
                    <a:pt x="11964344" y="92710"/>
                  </a:cubicBezTo>
                  <a:lnTo>
                    <a:pt x="11964344" y="10309786"/>
                  </a:lnTo>
                  <a:cubicBezTo>
                    <a:pt x="11965614" y="10361857"/>
                    <a:pt x="11923704" y="10403767"/>
                    <a:pt x="11872904" y="10403767"/>
                  </a:cubicBezTo>
                  <a:close/>
                </a:path>
              </a:pathLst>
            </a:custGeom>
            <a:solidFill>
              <a:srgbClr val="FFFFFF"/>
            </a:solidFill>
          </p:spPr>
        </p:sp>
        <p:sp>
          <p:nvSpPr>
            <p:cNvPr name="Freeform 6" id="6"/>
            <p:cNvSpPr/>
            <p:nvPr/>
          </p:nvSpPr>
          <p:spPr>
            <a:xfrm>
              <a:off x="0" y="0"/>
              <a:ext cx="12029114" cy="10467267"/>
            </a:xfrm>
            <a:custGeom>
              <a:avLst/>
              <a:gdLst/>
              <a:ahLst/>
              <a:cxnLst/>
              <a:rect r="r" b="b" t="t" l="l"/>
              <a:pathLst>
                <a:path h="10467267" w="12029114">
                  <a:moveTo>
                    <a:pt x="11904654" y="59690"/>
                  </a:moveTo>
                  <a:cubicBezTo>
                    <a:pt x="11940214" y="59690"/>
                    <a:pt x="11969424" y="88900"/>
                    <a:pt x="11969424" y="124460"/>
                  </a:cubicBezTo>
                  <a:lnTo>
                    <a:pt x="11969424" y="10342807"/>
                  </a:lnTo>
                  <a:cubicBezTo>
                    <a:pt x="11969424" y="10378367"/>
                    <a:pt x="11940214" y="10407576"/>
                    <a:pt x="11904654" y="10407576"/>
                  </a:cubicBezTo>
                  <a:lnTo>
                    <a:pt x="124460" y="10407576"/>
                  </a:lnTo>
                  <a:cubicBezTo>
                    <a:pt x="88900" y="10407576"/>
                    <a:pt x="59690" y="10378367"/>
                    <a:pt x="59690" y="10342807"/>
                  </a:cubicBezTo>
                  <a:lnTo>
                    <a:pt x="59690" y="124460"/>
                  </a:lnTo>
                  <a:cubicBezTo>
                    <a:pt x="59690" y="88900"/>
                    <a:pt x="88900" y="59690"/>
                    <a:pt x="124460" y="59690"/>
                  </a:cubicBezTo>
                  <a:lnTo>
                    <a:pt x="11904654" y="59690"/>
                  </a:lnTo>
                  <a:moveTo>
                    <a:pt x="11904654" y="0"/>
                  </a:moveTo>
                  <a:lnTo>
                    <a:pt x="124460" y="0"/>
                  </a:lnTo>
                  <a:cubicBezTo>
                    <a:pt x="55880" y="0"/>
                    <a:pt x="0" y="55880"/>
                    <a:pt x="0" y="124460"/>
                  </a:cubicBezTo>
                  <a:lnTo>
                    <a:pt x="0" y="10342807"/>
                  </a:lnTo>
                  <a:cubicBezTo>
                    <a:pt x="0" y="10411386"/>
                    <a:pt x="55880" y="10467267"/>
                    <a:pt x="124460" y="10467267"/>
                  </a:cubicBezTo>
                  <a:lnTo>
                    <a:pt x="11904654" y="10467267"/>
                  </a:lnTo>
                  <a:cubicBezTo>
                    <a:pt x="11973234" y="10467267"/>
                    <a:pt x="12029114" y="10411386"/>
                    <a:pt x="12029114" y="10342807"/>
                  </a:cubicBezTo>
                  <a:lnTo>
                    <a:pt x="12029114" y="124460"/>
                  </a:lnTo>
                  <a:cubicBezTo>
                    <a:pt x="12029114" y="55880"/>
                    <a:pt x="11973234" y="0"/>
                    <a:pt x="11904654" y="0"/>
                  </a:cubicBezTo>
                  <a:close/>
                </a:path>
              </a:pathLst>
            </a:custGeom>
            <a:solidFill>
              <a:srgbClr val="191919"/>
            </a:solidFill>
          </p:spPr>
        </p:sp>
      </p:grpSp>
      <p:grpSp>
        <p:nvGrpSpPr>
          <p:cNvPr name="Group 7" id="7"/>
          <p:cNvGrpSpPr/>
          <p:nvPr/>
        </p:nvGrpSpPr>
        <p:grpSpPr>
          <a:xfrm rot="0">
            <a:off x="1655034" y="924750"/>
            <a:ext cx="8004959" cy="1041805"/>
            <a:chOff x="0" y="0"/>
            <a:chExt cx="12029114" cy="1565529"/>
          </a:xfrm>
        </p:grpSpPr>
        <p:sp>
          <p:nvSpPr>
            <p:cNvPr name="Freeform 8" id="8"/>
            <p:cNvSpPr/>
            <p:nvPr/>
          </p:nvSpPr>
          <p:spPr>
            <a:xfrm>
              <a:off x="31750" y="31750"/>
              <a:ext cx="11965614" cy="1502029"/>
            </a:xfrm>
            <a:custGeom>
              <a:avLst/>
              <a:gdLst/>
              <a:ahLst/>
              <a:cxnLst/>
              <a:rect r="r" b="b" t="t" l="l"/>
              <a:pathLst>
                <a:path h="1502029" w="11965614">
                  <a:moveTo>
                    <a:pt x="11872904" y="1502029"/>
                  </a:moveTo>
                  <a:lnTo>
                    <a:pt x="92710" y="1502029"/>
                  </a:lnTo>
                  <a:cubicBezTo>
                    <a:pt x="41910" y="1502029"/>
                    <a:pt x="0" y="1460119"/>
                    <a:pt x="0" y="1409319"/>
                  </a:cubicBezTo>
                  <a:lnTo>
                    <a:pt x="0" y="92710"/>
                  </a:lnTo>
                  <a:cubicBezTo>
                    <a:pt x="0" y="41910"/>
                    <a:pt x="41910" y="0"/>
                    <a:pt x="92710" y="0"/>
                  </a:cubicBezTo>
                  <a:lnTo>
                    <a:pt x="11871634" y="0"/>
                  </a:lnTo>
                  <a:cubicBezTo>
                    <a:pt x="11922434" y="0"/>
                    <a:pt x="11964344" y="41910"/>
                    <a:pt x="11964344" y="92710"/>
                  </a:cubicBezTo>
                  <a:lnTo>
                    <a:pt x="11964344" y="1408049"/>
                  </a:lnTo>
                  <a:cubicBezTo>
                    <a:pt x="11965614" y="1460119"/>
                    <a:pt x="11923704" y="1502029"/>
                    <a:pt x="11872904" y="1502029"/>
                  </a:cubicBezTo>
                  <a:close/>
                </a:path>
              </a:pathLst>
            </a:custGeom>
            <a:solidFill>
              <a:srgbClr val="DAFAB0"/>
            </a:solidFill>
          </p:spPr>
        </p:sp>
        <p:sp>
          <p:nvSpPr>
            <p:cNvPr name="Freeform 9" id="9"/>
            <p:cNvSpPr/>
            <p:nvPr/>
          </p:nvSpPr>
          <p:spPr>
            <a:xfrm>
              <a:off x="0" y="0"/>
              <a:ext cx="12029114" cy="1565529"/>
            </a:xfrm>
            <a:custGeom>
              <a:avLst/>
              <a:gdLst/>
              <a:ahLst/>
              <a:cxnLst/>
              <a:rect r="r" b="b" t="t" l="l"/>
              <a:pathLst>
                <a:path h="1565529" w="12029114">
                  <a:moveTo>
                    <a:pt x="11904654" y="59690"/>
                  </a:moveTo>
                  <a:cubicBezTo>
                    <a:pt x="11940214" y="59690"/>
                    <a:pt x="11969424" y="88900"/>
                    <a:pt x="11969424" y="124460"/>
                  </a:cubicBezTo>
                  <a:lnTo>
                    <a:pt x="11969424" y="1441069"/>
                  </a:lnTo>
                  <a:cubicBezTo>
                    <a:pt x="11969424" y="1476629"/>
                    <a:pt x="11940214" y="1505839"/>
                    <a:pt x="11904654" y="1505839"/>
                  </a:cubicBezTo>
                  <a:lnTo>
                    <a:pt x="124460" y="1505839"/>
                  </a:lnTo>
                  <a:cubicBezTo>
                    <a:pt x="88900" y="1505839"/>
                    <a:pt x="59690" y="1476629"/>
                    <a:pt x="59690" y="1441069"/>
                  </a:cubicBezTo>
                  <a:lnTo>
                    <a:pt x="59690" y="124460"/>
                  </a:lnTo>
                  <a:cubicBezTo>
                    <a:pt x="59690" y="88900"/>
                    <a:pt x="88900" y="59690"/>
                    <a:pt x="124460" y="59690"/>
                  </a:cubicBezTo>
                  <a:lnTo>
                    <a:pt x="11904654" y="59690"/>
                  </a:lnTo>
                  <a:moveTo>
                    <a:pt x="11904654" y="0"/>
                  </a:moveTo>
                  <a:lnTo>
                    <a:pt x="124460" y="0"/>
                  </a:lnTo>
                  <a:cubicBezTo>
                    <a:pt x="55880" y="0"/>
                    <a:pt x="0" y="55880"/>
                    <a:pt x="0" y="124460"/>
                  </a:cubicBezTo>
                  <a:lnTo>
                    <a:pt x="0" y="1441069"/>
                  </a:lnTo>
                  <a:cubicBezTo>
                    <a:pt x="0" y="1509649"/>
                    <a:pt x="55880" y="1565529"/>
                    <a:pt x="124460" y="1565529"/>
                  </a:cubicBezTo>
                  <a:lnTo>
                    <a:pt x="11904654" y="1565529"/>
                  </a:lnTo>
                  <a:cubicBezTo>
                    <a:pt x="11973234" y="1565529"/>
                    <a:pt x="12029114" y="1509649"/>
                    <a:pt x="12029114" y="1441069"/>
                  </a:cubicBezTo>
                  <a:lnTo>
                    <a:pt x="12029114" y="124460"/>
                  </a:lnTo>
                  <a:cubicBezTo>
                    <a:pt x="12029114" y="55880"/>
                    <a:pt x="11973234" y="0"/>
                    <a:pt x="11904654" y="0"/>
                  </a:cubicBezTo>
                  <a:close/>
                </a:path>
              </a:pathLst>
            </a:custGeom>
            <a:solidFill>
              <a:srgbClr val="191919"/>
            </a:solidFill>
          </p:spPr>
        </p:sp>
      </p:grpSp>
      <p:pic>
        <p:nvPicPr>
          <p:cNvPr name="Picture 10" id="10"/>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2088317" y="1245949"/>
            <a:ext cx="405873" cy="405873"/>
          </a:xfrm>
          <a:prstGeom prst="rect">
            <a:avLst/>
          </a:prstGeom>
        </p:spPr>
      </p:pic>
      <p:pic>
        <p:nvPicPr>
          <p:cNvPr name="Picture 11" id="11"/>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2760968" y="1245949"/>
            <a:ext cx="405873" cy="405873"/>
          </a:xfrm>
          <a:prstGeom prst="rect">
            <a:avLst/>
          </a:prstGeom>
        </p:spPr>
      </p:pic>
      <p:pic>
        <p:nvPicPr>
          <p:cNvPr name="Picture 12" id="12"/>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3433618" y="1245949"/>
            <a:ext cx="405873" cy="405873"/>
          </a:xfrm>
          <a:prstGeom prst="rect">
            <a:avLst/>
          </a:prstGeom>
        </p:spPr>
      </p:pic>
      <p:grpSp>
        <p:nvGrpSpPr>
          <p:cNvPr name="Group 13" id="13"/>
          <p:cNvGrpSpPr/>
          <p:nvPr/>
        </p:nvGrpSpPr>
        <p:grpSpPr>
          <a:xfrm rot="0">
            <a:off x="11637341" y="2501848"/>
            <a:ext cx="5090875" cy="720606"/>
            <a:chOff x="0" y="0"/>
            <a:chExt cx="7650097" cy="1082860"/>
          </a:xfrm>
        </p:grpSpPr>
        <p:sp>
          <p:nvSpPr>
            <p:cNvPr name="Freeform 14" id="14"/>
            <p:cNvSpPr/>
            <p:nvPr/>
          </p:nvSpPr>
          <p:spPr>
            <a:xfrm>
              <a:off x="31750" y="31750"/>
              <a:ext cx="7586597" cy="1019360"/>
            </a:xfrm>
            <a:custGeom>
              <a:avLst/>
              <a:gdLst/>
              <a:ahLst/>
              <a:cxnLst/>
              <a:rect r="r" b="b" t="t" l="l"/>
              <a:pathLst>
                <a:path h="1019360" w="7586597">
                  <a:moveTo>
                    <a:pt x="7493888" y="1019360"/>
                  </a:moveTo>
                  <a:lnTo>
                    <a:pt x="92710" y="1019360"/>
                  </a:lnTo>
                  <a:cubicBezTo>
                    <a:pt x="41910" y="1019360"/>
                    <a:pt x="0" y="977450"/>
                    <a:pt x="0" y="926650"/>
                  </a:cubicBezTo>
                  <a:lnTo>
                    <a:pt x="0" y="92710"/>
                  </a:lnTo>
                  <a:cubicBezTo>
                    <a:pt x="0" y="41910"/>
                    <a:pt x="41910" y="0"/>
                    <a:pt x="92710" y="0"/>
                  </a:cubicBezTo>
                  <a:lnTo>
                    <a:pt x="7492617" y="0"/>
                  </a:lnTo>
                  <a:cubicBezTo>
                    <a:pt x="7543417" y="0"/>
                    <a:pt x="7585328" y="41910"/>
                    <a:pt x="7585328" y="92710"/>
                  </a:cubicBezTo>
                  <a:lnTo>
                    <a:pt x="7585328" y="925380"/>
                  </a:lnTo>
                  <a:cubicBezTo>
                    <a:pt x="7586597" y="977450"/>
                    <a:pt x="7544688" y="1019360"/>
                    <a:pt x="7493888" y="1019360"/>
                  </a:cubicBezTo>
                  <a:close/>
                </a:path>
              </a:pathLst>
            </a:custGeom>
            <a:solidFill>
              <a:srgbClr val="FFFFFF"/>
            </a:solidFill>
          </p:spPr>
        </p:sp>
        <p:sp>
          <p:nvSpPr>
            <p:cNvPr name="Freeform 15" id="15"/>
            <p:cNvSpPr/>
            <p:nvPr/>
          </p:nvSpPr>
          <p:spPr>
            <a:xfrm>
              <a:off x="0" y="0"/>
              <a:ext cx="7650097" cy="1082860"/>
            </a:xfrm>
            <a:custGeom>
              <a:avLst/>
              <a:gdLst/>
              <a:ahLst/>
              <a:cxnLst/>
              <a:rect r="r" b="b" t="t" l="l"/>
              <a:pathLst>
                <a:path h="1082860" w="7650097">
                  <a:moveTo>
                    <a:pt x="7525638" y="59690"/>
                  </a:moveTo>
                  <a:cubicBezTo>
                    <a:pt x="7561197" y="59690"/>
                    <a:pt x="7590407" y="88900"/>
                    <a:pt x="7590407" y="124460"/>
                  </a:cubicBezTo>
                  <a:lnTo>
                    <a:pt x="7590407" y="958400"/>
                  </a:lnTo>
                  <a:cubicBezTo>
                    <a:pt x="7590407" y="993960"/>
                    <a:pt x="7561197" y="1023170"/>
                    <a:pt x="7525638" y="1023170"/>
                  </a:cubicBezTo>
                  <a:lnTo>
                    <a:pt x="124460" y="1023170"/>
                  </a:lnTo>
                  <a:cubicBezTo>
                    <a:pt x="88900" y="1023170"/>
                    <a:pt x="59690" y="993960"/>
                    <a:pt x="59690" y="958400"/>
                  </a:cubicBezTo>
                  <a:lnTo>
                    <a:pt x="59690" y="124460"/>
                  </a:lnTo>
                  <a:cubicBezTo>
                    <a:pt x="59690" y="88900"/>
                    <a:pt x="88900" y="59690"/>
                    <a:pt x="124460" y="59690"/>
                  </a:cubicBezTo>
                  <a:lnTo>
                    <a:pt x="7525638" y="59690"/>
                  </a:lnTo>
                  <a:moveTo>
                    <a:pt x="7525638" y="0"/>
                  </a:moveTo>
                  <a:lnTo>
                    <a:pt x="124460" y="0"/>
                  </a:lnTo>
                  <a:cubicBezTo>
                    <a:pt x="55880" y="0"/>
                    <a:pt x="0" y="55880"/>
                    <a:pt x="0" y="124460"/>
                  </a:cubicBezTo>
                  <a:lnTo>
                    <a:pt x="0" y="958400"/>
                  </a:lnTo>
                  <a:cubicBezTo>
                    <a:pt x="0" y="1026980"/>
                    <a:pt x="55880" y="1082860"/>
                    <a:pt x="124460" y="1082860"/>
                  </a:cubicBezTo>
                  <a:lnTo>
                    <a:pt x="7525638" y="1082860"/>
                  </a:lnTo>
                  <a:cubicBezTo>
                    <a:pt x="7594217" y="1082860"/>
                    <a:pt x="7650097" y="1026980"/>
                    <a:pt x="7650097" y="958400"/>
                  </a:cubicBezTo>
                  <a:lnTo>
                    <a:pt x="7650097" y="124460"/>
                  </a:lnTo>
                  <a:cubicBezTo>
                    <a:pt x="7650097" y="55880"/>
                    <a:pt x="7594217" y="0"/>
                    <a:pt x="7525638" y="0"/>
                  </a:cubicBezTo>
                  <a:close/>
                </a:path>
              </a:pathLst>
            </a:custGeom>
            <a:solidFill>
              <a:srgbClr val="191919"/>
            </a:solidFill>
          </p:spPr>
        </p:sp>
      </p:grpSp>
      <p:grpSp>
        <p:nvGrpSpPr>
          <p:cNvPr name="Group 16" id="16"/>
          <p:cNvGrpSpPr>
            <a:grpSpLocks noChangeAspect="true"/>
          </p:cNvGrpSpPr>
          <p:nvPr/>
        </p:nvGrpSpPr>
        <p:grpSpPr>
          <a:xfrm rot="0">
            <a:off x="11637341" y="3158150"/>
            <a:ext cx="5090875" cy="6100150"/>
            <a:chOff x="0" y="0"/>
            <a:chExt cx="3632200" cy="4352290"/>
          </a:xfrm>
        </p:grpSpPr>
        <p:sp>
          <p:nvSpPr>
            <p:cNvPr name="Freeform 17" id="17"/>
            <p:cNvSpPr/>
            <p:nvPr/>
          </p:nvSpPr>
          <p:spPr>
            <a:xfrm>
              <a:off x="15240" y="15240"/>
              <a:ext cx="3600450" cy="4320540"/>
            </a:xfrm>
            <a:custGeom>
              <a:avLst/>
              <a:gdLst/>
              <a:ahLst/>
              <a:cxnLst/>
              <a:rect r="r" b="b" t="t" l="l"/>
              <a:pathLst>
                <a:path h="4320540" w="3600450">
                  <a:moveTo>
                    <a:pt x="0" y="0"/>
                  </a:moveTo>
                  <a:lnTo>
                    <a:pt x="3600450" y="0"/>
                  </a:lnTo>
                  <a:lnTo>
                    <a:pt x="3600450" y="4320540"/>
                  </a:lnTo>
                  <a:lnTo>
                    <a:pt x="0" y="4320540"/>
                  </a:lnTo>
                  <a:close/>
                </a:path>
              </a:pathLst>
            </a:custGeom>
            <a:blipFill>
              <a:blip r:embed="rId12"/>
              <a:stretch>
                <a:fillRect l="-9999" r="-9999" t="0" b="0"/>
              </a:stretch>
            </a:blipFill>
          </p:spPr>
        </p:sp>
        <p:sp>
          <p:nvSpPr>
            <p:cNvPr name="Freeform 18" id="18"/>
            <p:cNvSpPr/>
            <p:nvPr/>
          </p:nvSpPr>
          <p:spPr>
            <a:xfrm>
              <a:off x="0" y="0"/>
              <a:ext cx="3632200" cy="4352290"/>
            </a:xfrm>
            <a:custGeom>
              <a:avLst/>
              <a:gdLst/>
              <a:ahLst/>
              <a:cxnLst/>
              <a:rect r="r" b="b" t="t" l="l"/>
              <a:pathLst>
                <a:path h="4352290" w="3632200">
                  <a:moveTo>
                    <a:pt x="3632200" y="4352290"/>
                  </a:moveTo>
                  <a:lnTo>
                    <a:pt x="0" y="4352290"/>
                  </a:lnTo>
                  <a:lnTo>
                    <a:pt x="0" y="0"/>
                  </a:lnTo>
                  <a:lnTo>
                    <a:pt x="3632200" y="0"/>
                  </a:lnTo>
                  <a:lnTo>
                    <a:pt x="3632200" y="4352290"/>
                  </a:lnTo>
                  <a:close/>
                  <a:moveTo>
                    <a:pt x="31750" y="4320540"/>
                  </a:moveTo>
                  <a:lnTo>
                    <a:pt x="3600450" y="4320540"/>
                  </a:lnTo>
                  <a:lnTo>
                    <a:pt x="3600450" y="31750"/>
                  </a:lnTo>
                  <a:lnTo>
                    <a:pt x="31750" y="31750"/>
                  </a:lnTo>
                  <a:lnTo>
                    <a:pt x="31750" y="4320540"/>
                  </a:lnTo>
                  <a:close/>
                </a:path>
              </a:pathLst>
            </a:custGeom>
            <a:solidFill>
              <a:srgbClr val="191919"/>
            </a:solidFill>
          </p:spPr>
        </p:sp>
      </p:grpSp>
      <p:pic>
        <p:nvPicPr>
          <p:cNvPr name="Picture 19" id="19"/>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1943116" y="2700632"/>
            <a:ext cx="303989" cy="303989"/>
          </a:xfrm>
          <a:prstGeom prst="rect">
            <a:avLst/>
          </a:prstGeom>
        </p:spPr>
      </p:pic>
      <p:pic>
        <p:nvPicPr>
          <p:cNvPr name="Picture 20" id="20"/>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12446915" y="2700632"/>
            <a:ext cx="303989" cy="303989"/>
          </a:xfrm>
          <a:prstGeom prst="rect">
            <a:avLst/>
          </a:prstGeom>
        </p:spPr>
      </p:pic>
      <p:pic>
        <p:nvPicPr>
          <p:cNvPr name="Picture 21" id="21"/>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12950715" y="2700632"/>
            <a:ext cx="303989" cy="303989"/>
          </a:xfrm>
          <a:prstGeom prst="rect">
            <a:avLst/>
          </a:prstGeom>
        </p:spPr>
      </p:pic>
      <p:pic>
        <p:nvPicPr>
          <p:cNvPr name="Picture 22" id="22"/>
          <p:cNvPicPr>
            <a:picLocks noChangeAspect="true"/>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l="33729" t="0" r="0" b="0"/>
          <a:stretch>
            <a:fillRect/>
          </a:stretch>
        </p:blipFill>
        <p:spPr>
          <a:xfrm flipH="false" flipV="false" rot="0">
            <a:off x="9059321" y="3487193"/>
            <a:ext cx="3035790" cy="704312"/>
          </a:xfrm>
          <a:prstGeom prst="rect">
            <a:avLst/>
          </a:prstGeom>
        </p:spPr>
      </p:pic>
      <p:pic>
        <p:nvPicPr>
          <p:cNvPr name="Picture 23" id="23"/>
          <p:cNvPicPr>
            <a:picLocks noChangeAspect="true"/>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l="0" t="0" r="0" b="0"/>
          <a:stretch>
            <a:fillRect/>
          </a:stretch>
        </p:blipFill>
        <p:spPr>
          <a:xfrm flipH="false" flipV="false" rot="0">
            <a:off x="10519294" y="7620199"/>
            <a:ext cx="2236095" cy="1825467"/>
          </a:xfrm>
          <a:prstGeom prst="rect">
            <a:avLst/>
          </a:prstGeom>
        </p:spPr>
      </p:pic>
      <p:sp>
        <p:nvSpPr>
          <p:cNvPr name="TextBox 24" id="24"/>
          <p:cNvSpPr txBox="true"/>
          <p:nvPr/>
        </p:nvSpPr>
        <p:spPr>
          <a:xfrm rot="0">
            <a:off x="3839491" y="2701873"/>
            <a:ext cx="6298353" cy="631826"/>
          </a:xfrm>
          <a:prstGeom prst="rect">
            <a:avLst/>
          </a:prstGeom>
        </p:spPr>
        <p:txBody>
          <a:bodyPr anchor="t" rtlCol="false" tIns="0" lIns="0" bIns="0" rIns="0">
            <a:spAutoFit/>
          </a:bodyPr>
          <a:lstStyle/>
          <a:p>
            <a:pPr>
              <a:lnSpc>
                <a:spcPts val="4400"/>
              </a:lnSpc>
            </a:pPr>
            <a:r>
              <a:rPr lang="en-US" sz="5500">
                <a:solidFill>
                  <a:srgbClr val="191919"/>
                </a:solidFill>
                <a:latin typeface="Bernoru"/>
              </a:rPr>
              <a:t>KAMERA</a:t>
            </a:r>
          </a:p>
        </p:txBody>
      </p:sp>
      <p:sp>
        <p:nvSpPr>
          <p:cNvPr name="TextBox 25" id="25"/>
          <p:cNvSpPr txBox="true"/>
          <p:nvPr/>
        </p:nvSpPr>
        <p:spPr>
          <a:xfrm rot="0">
            <a:off x="1826951" y="3791724"/>
            <a:ext cx="7833042" cy="4441436"/>
          </a:xfrm>
          <a:prstGeom prst="rect">
            <a:avLst/>
          </a:prstGeom>
        </p:spPr>
        <p:txBody>
          <a:bodyPr anchor="t" rtlCol="false" tIns="0" lIns="0" bIns="0" rIns="0">
            <a:spAutoFit/>
          </a:bodyPr>
          <a:lstStyle/>
          <a:p>
            <a:pPr>
              <a:lnSpc>
                <a:spcPts val="4400"/>
              </a:lnSpc>
            </a:pPr>
            <a:r>
              <a:rPr lang="en-US" sz="3385">
                <a:solidFill>
                  <a:srgbClr val="191919"/>
                </a:solidFill>
                <a:latin typeface="Droid Serif"/>
              </a:rPr>
              <a:t>merupakan alat yang digunakan untuk kegiatan fotografi. Fungsi dari kamera ini dapat mengabadikan berbagai momen dan kegiatan apa saja dengan cara merekam hingga menjadi sebuah film atau video maupun membidiknya hingga menjadi sebuah gambar atau foto</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FFAED"/>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3323013">
            <a:off x="13103259" y="-1578177"/>
            <a:ext cx="6797678" cy="5648252"/>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true" rot="0">
            <a:off x="-2509380" y="6312175"/>
            <a:ext cx="6745050" cy="4991337"/>
          </a:xfrm>
          <a:prstGeom prst="rect">
            <a:avLst/>
          </a:prstGeom>
        </p:spPr>
      </p:pic>
      <p:grpSp>
        <p:nvGrpSpPr>
          <p:cNvPr name="Group 4" id="4"/>
          <p:cNvGrpSpPr/>
          <p:nvPr/>
        </p:nvGrpSpPr>
        <p:grpSpPr>
          <a:xfrm rot="0">
            <a:off x="1655034" y="1708069"/>
            <a:ext cx="8004959" cy="6965604"/>
            <a:chOff x="0" y="0"/>
            <a:chExt cx="12029114" cy="10467266"/>
          </a:xfrm>
        </p:grpSpPr>
        <p:sp>
          <p:nvSpPr>
            <p:cNvPr name="Freeform 5" id="5"/>
            <p:cNvSpPr/>
            <p:nvPr/>
          </p:nvSpPr>
          <p:spPr>
            <a:xfrm>
              <a:off x="31750" y="31750"/>
              <a:ext cx="11965614" cy="10403767"/>
            </a:xfrm>
            <a:custGeom>
              <a:avLst/>
              <a:gdLst/>
              <a:ahLst/>
              <a:cxnLst/>
              <a:rect r="r" b="b" t="t" l="l"/>
              <a:pathLst>
                <a:path h="10403767" w="11965614">
                  <a:moveTo>
                    <a:pt x="11872904" y="10403767"/>
                  </a:moveTo>
                  <a:lnTo>
                    <a:pt x="92710" y="10403767"/>
                  </a:lnTo>
                  <a:cubicBezTo>
                    <a:pt x="41910" y="10403767"/>
                    <a:pt x="0" y="10361857"/>
                    <a:pt x="0" y="10311057"/>
                  </a:cubicBezTo>
                  <a:lnTo>
                    <a:pt x="0" y="92710"/>
                  </a:lnTo>
                  <a:cubicBezTo>
                    <a:pt x="0" y="41910"/>
                    <a:pt x="41910" y="0"/>
                    <a:pt x="92710" y="0"/>
                  </a:cubicBezTo>
                  <a:lnTo>
                    <a:pt x="11871634" y="0"/>
                  </a:lnTo>
                  <a:cubicBezTo>
                    <a:pt x="11922434" y="0"/>
                    <a:pt x="11964344" y="41910"/>
                    <a:pt x="11964344" y="92710"/>
                  </a:cubicBezTo>
                  <a:lnTo>
                    <a:pt x="11964344" y="10309786"/>
                  </a:lnTo>
                  <a:cubicBezTo>
                    <a:pt x="11965614" y="10361857"/>
                    <a:pt x="11923704" y="10403767"/>
                    <a:pt x="11872904" y="10403767"/>
                  </a:cubicBezTo>
                  <a:close/>
                </a:path>
              </a:pathLst>
            </a:custGeom>
            <a:solidFill>
              <a:srgbClr val="FFFFFF"/>
            </a:solidFill>
          </p:spPr>
        </p:sp>
        <p:sp>
          <p:nvSpPr>
            <p:cNvPr name="Freeform 6" id="6"/>
            <p:cNvSpPr/>
            <p:nvPr/>
          </p:nvSpPr>
          <p:spPr>
            <a:xfrm>
              <a:off x="0" y="0"/>
              <a:ext cx="12029114" cy="10467267"/>
            </a:xfrm>
            <a:custGeom>
              <a:avLst/>
              <a:gdLst/>
              <a:ahLst/>
              <a:cxnLst/>
              <a:rect r="r" b="b" t="t" l="l"/>
              <a:pathLst>
                <a:path h="10467267" w="12029114">
                  <a:moveTo>
                    <a:pt x="11904654" y="59690"/>
                  </a:moveTo>
                  <a:cubicBezTo>
                    <a:pt x="11940214" y="59690"/>
                    <a:pt x="11969424" y="88900"/>
                    <a:pt x="11969424" y="124460"/>
                  </a:cubicBezTo>
                  <a:lnTo>
                    <a:pt x="11969424" y="10342807"/>
                  </a:lnTo>
                  <a:cubicBezTo>
                    <a:pt x="11969424" y="10378367"/>
                    <a:pt x="11940214" y="10407576"/>
                    <a:pt x="11904654" y="10407576"/>
                  </a:cubicBezTo>
                  <a:lnTo>
                    <a:pt x="124460" y="10407576"/>
                  </a:lnTo>
                  <a:cubicBezTo>
                    <a:pt x="88900" y="10407576"/>
                    <a:pt x="59690" y="10378367"/>
                    <a:pt x="59690" y="10342807"/>
                  </a:cubicBezTo>
                  <a:lnTo>
                    <a:pt x="59690" y="124460"/>
                  </a:lnTo>
                  <a:cubicBezTo>
                    <a:pt x="59690" y="88900"/>
                    <a:pt x="88900" y="59690"/>
                    <a:pt x="124460" y="59690"/>
                  </a:cubicBezTo>
                  <a:lnTo>
                    <a:pt x="11904654" y="59690"/>
                  </a:lnTo>
                  <a:moveTo>
                    <a:pt x="11904654" y="0"/>
                  </a:moveTo>
                  <a:lnTo>
                    <a:pt x="124460" y="0"/>
                  </a:lnTo>
                  <a:cubicBezTo>
                    <a:pt x="55880" y="0"/>
                    <a:pt x="0" y="55880"/>
                    <a:pt x="0" y="124460"/>
                  </a:cubicBezTo>
                  <a:lnTo>
                    <a:pt x="0" y="10342807"/>
                  </a:lnTo>
                  <a:cubicBezTo>
                    <a:pt x="0" y="10411386"/>
                    <a:pt x="55880" y="10467267"/>
                    <a:pt x="124460" y="10467267"/>
                  </a:cubicBezTo>
                  <a:lnTo>
                    <a:pt x="11904654" y="10467267"/>
                  </a:lnTo>
                  <a:cubicBezTo>
                    <a:pt x="11973234" y="10467267"/>
                    <a:pt x="12029114" y="10411386"/>
                    <a:pt x="12029114" y="10342807"/>
                  </a:cubicBezTo>
                  <a:lnTo>
                    <a:pt x="12029114" y="124460"/>
                  </a:lnTo>
                  <a:cubicBezTo>
                    <a:pt x="12029114" y="55880"/>
                    <a:pt x="11973234" y="0"/>
                    <a:pt x="11904654" y="0"/>
                  </a:cubicBezTo>
                  <a:close/>
                </a:path>
              </a:pathLst>
            </a:custGeom>
            <a:solidFill>
              <a:srgbClr val="191919"/>
            </a:solidFill>
          </p:spPr>
        </p:sp>
      </p:grpSp>
      <p:grpSp>
        <p:nvGrpSpPr>
          <p:cNvPr name="Group 7" id="7"/>
          <p:cNvGrpSpPr/>
          <p:nvPr/>
        </p:nvGrpSpPr>
        <p:grpSpPr>
          <a:xfrm rot="0">
            <a:off x="1655034" y="924750"/>
            <a:ext cx="8004959" cy="1041805"/>
            <a:chOff x="0" y="0"/>
            <a:chExt cx="12029114" cy="1565529"/>
          </a:xfrm>
        </p:grpSpPr>
        <p:sp>
          <p:nvSpPr>
            <p:cNvPr name="Freeform 8" id="8"/>
            <p:cNvSpPr/>
            <p:nvPr/>
          </p:nvSpPr>
          <p:spPr>
            <a:xfrm>
              <a:off x="31750" y="31750"/>
              <a:ext cx="11965614" cy="1502029"/>
            </a:xfrm>
            <a:custGeom>
              <a:avLst/>
              <a:gdLst/>
              <a:ahLst/>
              <a:cxnLst/>
              <a:rect r="r" b="b" t="t" l="l"/>
              <a:pathLst>
                <a:path h="1502029" w="11965614">
                  <a:moveTo>
                    <a:pt x="11872904" y="1502029"/>
                  </a:moveTo>
                  <a:lnTo>
                    <a:pt x="92710" y="1502029"/>
                  </a:lnTo>
                  <a:cubicBezTo>
                    <a:pt x="41910" y="1502029"/>
                    <a:pt x="0" y="1460119"/>
                    <a:pt x="0" y="1409319"/>
                  </a:cubicBezTo>
                  <a:lnTo>
                    <a:pt x="0" y="92710"/>
                  </a:lnTo>
                  <a:cubicBezTo>
                    <a:pt x="0" y="41910"/>
                    <a:pt x="41910" y="0"/>
                    <a:pt x="92710" y="0"/>
                  </a:cubicBezTo>
                  <a:lnTo>
                    <a:pt x="11871634" y="0"/>
                  </a:lnTo>
                  <a:cubicBezTo>
                    <a:pt x="11922434" y="0"/>
                    <a:pt x="11964344" y="41910"/>
                    <a:pt x="11964344" y="92710"/>
                  </a:cubicBezTo>
                  <a:lnTo>
                    <a:pt x="11964344" y="1408049"/>
                  </a:lnTo>
                  <a:cubicBezTo>
                    <a:pt x="11965614" y="1460119"/>
                    <a:pt x="11923704" y="1502029"/>
                    <a:pt x="11872904" y="1502029"/>
                  </a:cubicBezTo>
                  <a:close/>
                </a:path>
              </a:pathLst>
            </a:custGeom>
            <a:solidFill>
              <a:srgbClr val="DAFAB0"/>
            </a:solidFill>
          </p:spPr>
        </p:sp>
        <p:sp>
          <p:nvSpPr>
            <p:cNvPr name="Freeform 9" id="9"/>
            <p:cNvSpPr/>
            <p:nvPr/>
          </p:nvSpPr>
          <p:spPr>
            <a:xfrm>
              <a:off x="0" y="0"/>
              <a:ext cx="12029114" cy="1565529"/>
            </a:xfrm>
            <a:custGeom>
              <a:avLst/>
              <a:gdLst/>
              <a:ahLst/>
              <a:cxnLst/>
              <a:rect r="r" b="b" t="t" l="l"/>
              <a:pathLst>
                <a:path h="1565529" w="12029114">
                  <a:moveTo>
                    <a:pt x="11904654" y="59690"/>
                  </a:moveTo>
                  <a:cubicBezTo>
                    <a:pt x="11940214" y="59690"/>
                    <a:pt x="11969424" y="88900"/>
                    <a:pt x="11969424" y="124460"/>
                  </a:cubicBezTo>
                  <a:lnTo>
                    <a:pt x="11969424" y="1441069"/>
                  </a:lnTo>
                  <a:cubicBezTo>
                    <a:pt x="11969424" y="1476629"/>
                    <a:pt x="11940214" y="1505839"/>
                    <a:pt x="11904654" y="1505839"/>
                  </a:cubicBezTo>
                  <a:lnTo>
                    <a:pt x="124460" y="1505839"/>
                  </a:lnTo>
                  <a:cubicBezTo>
                    <a:pt x="88900" y="1505839"/>
                    <a:pt x="59690" y="1476629"/>
                    <a:pt x="59690" y="1441069"/>
                  </a:cubicBezTo>
                  <a:lnTo>
                    <a:pt x="59690" y="124460"/>
                  </a:lnTo>
                  <a:cubicBezTo>
                    <a:pt x="59690" y="88900"/>
                    <a:pt x="88900" y="59690"/>
                    <a:pt x="124460" y="59690"/>
                  </a:cubicBezTo>
                  <a:lnTo>
                    <a:pt x="11904654" y="59690"/>
                  </a:lnTo>
                  <a:moveTo>
                    <a:pt x="11904654" y="0"/>
                  </a:moveTo>
                  <a:lnTo>
                    <a:pt x="124460" y="0"/>
                  </a:lnTo>
                  <a:cubicBezTo>
                    <a:pt x="55880" y="0"/>
                    <a:pt x="0" y="55880"/>
                    <a:pt x="0" y="124460"/>
                  </a:cubicBezTo>
                  <a:lnTo>
                    <a:pt x="0" y="1441069"/>
                  </a:lnTo>
                  <a:cubicBezTo>
                    <a:pt x="0" y="1509649"/>
                    <a:pt x="55880" y="1565529"/>
                    <a:pt x="124460" y="1565529"/>
                  </a:cubicBezTo>
                  <a:lnTo>
                    <a:pt x="11904654" y="1565529"/>
                  </a:lnTo>
                  <a:cubicBezTo>
                    <a:pt x="11973234" y="1565529"/>
                    <a:pt x="12029114" y="1509649"/>
                    <a:pt x="12029114" y="1441069"/>
                  </a:cubicBezTo>
                  <a:lnTo>
                    <a:pt x="12029114" y="124460"/>
                  </a:lnTo>
                  <a:cubicBezTo>
                    <a:pt x="12029114" y="55880"/>
                    <a:pt x="11973234" y="0"/>
                    <a:pt x="11904654" y="0"/>
                  </a:cubicBezTo>
                  <a:close/>
                </a:path>
              </a:pathLst>
            </a:custGeom>
            <a:solidFill>
              <a:srgbClr val="191919"/>
            </a:solidFill>
          </p:spPr>
        </p:sp>
      </p:grpSp>
      <p:pic>
        <p:nvPicPr>
          <p:cNvPr name="Picture 10" id="10"/>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2088317" y="1245949"/>
            <a:ext cx="405873" cy="405873"/>
          </a:xfrm>
          <a:prstGeom prst="rect">
            <a:avLst/>
          </a:prstGeom>
        </p:spPr>
      </p:pic>
      <p:pic>
        <p:nvPicPr>
          <p:cNvPr name="Picture 11" id="11"/>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2760968" y="1245949"/>
            <a:ext cx="405873" cy="405873"/>
          </a:xfrm>
          <a:prstGeom prst="rect">
            <a:avLst/>
          </a:prstGeom>
        </p:spPr>
      </p:pic>
      <p:pic>
        <p:nvPicPr>
          <p:cNvPr name="Picture 12" id="12"/>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3433618" y="1245949"/>
            <a:ext cx="405873" cy="405873"/>
          </a:xfrm>
          <a:prstGeom prst="rect">
            <a:avLst/>
          </a:prstGeom>
        </p:spPr>
      </p:pic>
      <p:grpSp>
        <p:nvGrpSpPr>
          <p:cNvPr name="Group 13" id="13"/>
          <p:cNvGrpSpPr/>
          <p:nvPr/>
        </p:nvGrpSpPr>
        <p:grpSpPr>
          <a:xfrm rot="0">
            <a:off x="11637341" y="2501848"/>
            <a:ext cx="5090875" cy="720606"/>
            <a:chOff x="0" y="0"/>
            <a:chExt cx="7650097" cy="1082860"/>
          </a:xfrm>
        </p:grpSpPr>
        <p:sp>
          <p:nvSpPr>
            <p:cNvPr name="Freeform 14" id="14"/>
            <p:cNvSpPr/>
            <p:nvPr/>
          </p:nvSpPr>
          <p:spPr>
            <a:xfrm>
              <a:off x="31750" y="31750"/>
              <a:ext cx="7586597" cy="1019360"/>
            </a:xfrm>
            <a:custGeom>
              <a:avLst/>
              <a:gdLst/>
              <a:ahLst/>
              <a:cxnLst/>
              <a:rect r="r" b="b" t="t" l="l"/>
              <a:pathLst>
                <a:path h="1019360" w="7586597">
                  <a:moveTo>
                    <a:pt x="7493888" y="1019360"/>
                  </a:moveTo>
                  <a:lnTo>
                    <a:pt x="92710" y="1019360"/>
                  </a:lnTo>
                  <a:cubicBezTo>
                    <a:pt x="41910" y="1019360"/>
                    <a:pt x="0" y="977450"/>
                    <a:pt x="0" y="926650"/>
                  </a:cubicBezTo>
                  <a:lnTo>
                    <a:pt x="0" y="92710"/>
                  </a:lnTo>
                  <a:cubicBezTo>
                    <a:pt x="0" y="41910"/>
                    <a:pt x="41910" y="0"/>
                    <a:pt x="92710" y="0"/>
                  </a:cubicBezTo>
                  <a:lnTo>
                    <a:pt x="7492617" y="0"/>
                  </a:lnTo>
                  <a:cubicBezTo>
                    <a:pt x="7543417" y="0"/>
                    <a:pt x="7585328" y="41910"/>
                    <a:pt x="7585328" y="92710"/>
                  </a:cubicBezTo>
                  <a:lnTo>
                    <a:pt x="7585328" y="925380"/>
                  </a:lnTo>
                  <a:cubicBezTo>
                    <a:pt x="7586597" y="977450"/>
                    <a:pt x="7544688" y="1019360"/>
                    <a:pt x="7493888" y="1019360"/>
                  </a:cubicBezTo>
                  <a:close/>
                </a:path>
              </a:pathLst>
            </a:custGeom>
            <a:solidFill>
              <a:srgbClr val="FFFFFF"/>
            </a:solidFill>
          </p:spPr>
        </p:sp>
        <p:sp>
          <p:nvSpPr>
            <p:cNvPr name="Freeform 15" id="15"/>
            <p:cNvSpPr/>
            <p:nvPr/>
          </p:nvSpPr>
          <p:spPr>
            <a:xfrm>
              <a:off x="0" y="0"/>
              <a:ext cx="7650097" cy="1082860"/>
            </a:xfrm>
            <a:custGeom>
              <a:avLst/>
              <a:gdLst/>
              <a:ahLst/>
              <a:cxnLst/>
              <a:rect r="r" b="b" t="t" l="l"/>
              <a:pathLst>
                <a:path h="1082860" w="7650097">
                  <a:moveTo>
                    <a:pt x="7525638" y="59690"/>
                  </a:moveTo>
                  <a:cubicBezTo>
                    <a:pt x="7561197" y="59690"/>
                    <a:pt x="7590407" y="88900"/>
                    <a:pt x="7590407" y="124460"/>
                  </a:cubicBezTo>
                  <a:lnTo>
                    <a:pt x="7590407" y="958400"/>
                  </a:lnTo>
                  <a:cubicBezTo>
                    <a:pt x="7590407" y="993960"/>
                    <a:pt x="7561197" y="1023170"/>
                    <a:pt x="7525638" y="1023170"/>
                  </a:cubicBezTo>
                  <a:lnTo>
                    <a:pt x="124460" y="1023170"/>
                  </a:lnTo>
                  <a:cubicBezTo>
                    <a:pt x="88900" y="1023170"/>
                    <a:pt x="59690" y="993960"/>
                    <a:pt x="59690" y="958400"/>
                  </a:cubicBezTo>
                  <a:lnTo>
                    <a:pt x="59690" y="124460"/>
                  </a:lnTo>
                  <a:cubicBezTo>
                    <a:pt x="59690" y="88900"/>
                    <a:pt x="88900" y="59690"/>
                    <a:pt x="124460" y="59690"/>
                  </a:cubicBezTo>
                  <a:lnTo>
                    <a:pt x="7525638" y="59690"/>
                  </a:lnTo>
                  <a:moveTo>
                    <a:pt x="7525638" y="0"/>
                  </a:moveTo>
                  <a:lnTo>
                    <a:pt x="124460" y="0"/>
                  </a:lnTo>
                  <a:cubicBezTo>
                    <a:pt x="55880" y="0"/>
                    <a:pt x="0" y="55880"/>
                    <a:pt x="0" y="124460"/>
                  </a:cubicBezTo>
                  <a:lnTo>
                    <a:pt x="0" y="958400"/>
                  </a:lnTo>
                  <a:cubicBezTo>
                    <a:pt x="0" y="1026980"/>
                    <a:pt x="55880" y="1082860"/>
                    <a:pt x="124460" y="1082860"/>
                  </a:cubicBezTo>
                  <a:lnTo>
                    <a:pt x="7525638" y="1082860"/>
                  </a:lnTo>
                  <a:cubicBezTo>
                    <a:pt x="7594217" y="1082860"/>
                    <a:pt x="7650097" y="1026980"/>
                    <a:pt x="7650097" y="958400"/>
                  </a:cubicBezTo>
                  <a:lnTo>
                    <a:pt x="7650097" y="124460"/>
                  </a:lnTo>
                  <a:cubicBezTo>
                    <a:pt x="7650097" y="55880"/>
                    <a:pt x="7594217" y="0"/>
                    <a:pt x="7525638" y="0"/>
                  </a:cubicBezTo>
                  <a:close/>
                </a:path>
              </a:pathLst>
            </a:custGeom>
            <a:solidFill>
              <a:srgbClr val="191919"/>
            </a:solidFill>
          </p:spPr>
        </p:sp>
      </p:grpSp>
      <p:grpSp>
        <p:nvGrpSpPr>
          <p:cNvPr name="Group 16" id="16"/>
          <p:cNvGrpSpPr>
            <a:grpSpLocks noChangeAspect="true"/>
          </p:cNvGrpSpPr>
          <p:nvPr/>
        </p:nvGrpSpPr>
        <p:grpSpPr>
          <a:xfrm rot="0">
            <a:off x="11637341" y="3158150"/>
            <a:ext cx="5090875" cy="6100150"/>
            <a:chOff x="0" y="0"/>
            <a:chExt cx="3632200" cy="4352290"/>
          </a:xfrm>
        </p:grpSpPr>
        <p:sp>
          <p:nvSpPr>
            <p:cNvPr name="Freeform 17" id="17"/>
            <p:cNvSpPr/>
            <p:nvPr/>
          </p:nvSpPr>
          <p:spPr>
            <a:xfrm>
              <a:off x="15240" y="15240"/>
              <a:ext cx="3600450" cy="4320540"/>
            </a:xfrm>
            <a:custGeom>
              <a:avLst/>
              <a:gdLst/>
              <a:ahLst/>
              <a:cxnLst/>
              <a:rect r="r" b="b" t="t" l="l"/>
              <a:pathLst>
                <a:path h="4320540" w="3600450">
                  <a:moveTo>
                    <a:pt x="0" y="0"/>
                  </a:moveTo>
                  <a:lnTo>
                    <a:pt x="3600450" y="0"/>
                  </a:lnTo>
                  <a:lnTo>
                    <a:pt x="3600450" y="4320540"/>
                  </a:lnTo>
                  <a:lnTo>
                    <a:pt x="0" y="4320540"/>
                  </a:lnTo>
                  <a:close/>
                </a:path>
              </a:pathLst>
            </a:custGeom>
            <a:blipFill>
              <a:blip r:embed="rId12"/>
              <a:stretch>
                <a:fillRect l="-9999" r="-9999" t="0" b="0"/>
              </a:stretch>
            </a:blipFill>
          </p:spPr>
        </p:sp>
        <p:sp>
          <p:nvSpPr>
            <p:cNvPr name="Freeform 18" id="18"/>
            <p:cNvSpPr/>
            <p:nvPr/>
          </p:nvSpPr>
          <p:spPr>
            <a:xfrm>
              <a:off x="0" y="0"/>
              <a:ext cx="3632200" cy="4352290"/>
            </a:xfrm>
            <a:custGeom>
              <a:avLst/>
              <a:gdLst/>
              <a:ahLst/>
              <a:cxnLst/>
              <a:rect r="r" b="b" t="t" l="l"/>
              <a:pathLst>
                <a:path h="4352290" w="3632200">
                  <a:moveTo>
                    <a:pt x="3632200" y="4352290"/>
                  </a:moveTo>
                  <a:lnTo>
                    <a:pt x="0" y="4352290"/>
                  </a:lnTo>
                  <a:lnTo>
                    <a:pt x="0" y="0"/>
                  </a:lnTo>
                  <a:lnTo>
                    <a:pt x="3632200" y="0"/>
                  </a:lnTo>
                  <a:lnTo>
                    <a:pt x="3632200" y="4352290"/>
                  </a:lnTo>
                  <a:close/>
                  <a:moveTo>
                    <a:pt x="31750" y="4320540"/>
                  </a:moveTo>
                  <a:lnTo>
                    <a:pt x="3600450" y="4320540"/>
                  </a:lnTo>
                  <a:lnTo>
                    <a:pt x="3600450" y="31750"/>
                  </a:lnTo>
                  <a:lnTo>
                    <a:pt x="31750" y="31750"/>
                  </a:lnTo>
                  <a:lnTo>
                    <a:pt x="31750" y="4320540"/>
                  </a:lnTo>
                  <a:close/>
                </a:path>
              </a:pathLst>
            </a:custGeom>
            <a:solidFill>
              <a:srgbClr val="191919"/>
            </a:solidFill>
          </p:spPr>
        </p:sp>
      </p:grpSp>
      <p:pic>
        <p:nvPicPr>
          <p:cNvPr name="Picture 19" id="19"/>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1943116" y="2700632"/>
            <a:ext cx="303989" cy="303989"/>
          </a:xfrm>
          <a:prstGeom prst="rect">
            <a:avLst/>
          </a:prstGeom>
        </p:spPr>
      </p:pic>
      <p:pic>
        <p:nvPicPr>
          <p:cNvPr name="Picture 20" id="20"/>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12446915" y="2700632"/>
            <a:ext cx="303989" cy="303989"/>
          </a:xfrm>
          <a:prstGeom prst="rect">
            <a:avLst/>
          </a:prstGeom>
        </p:spPr>
      </p:pic>
      <p:pic>
        <p:nvPicPr>
          <p:cNvPr name="Picture 21" id="21"/>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12950715" y="2700632"/>
            <a:ext cx="303989" cy="303989"/>
          </a:xfrm>
          <a:prstGeom prst="rect">
            <a:avLst/>
          </a:prstGeom>
        </p:spPr>
      </p:pic>
      <p:pic>
        <p:nvPicPr>
          <p:cNvPr name="Picture 22" id="22"/>
          <p:cNvPicPr>
            <a:picLocks noChangeAspect="true"/>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l="33729" t="0" r="0" b="0"/>
          <a:stretch>
            <a:fillRect/>
          </a:stretch>
        </p:blipFill>
        <p:spPr>
          <a:xfrm flipH="false" flipV="false" rot="0">
            <a:off x="9059321" y="3487193"/>
            <a:ext cx="3035790" cy="704312"/>
          </a:xfrm>
          <a:prstGeom prst="rect">
            <a:avLst/>
          </a:prstGeom>
        </p:spPr>
      </p:pic>
      <p:pic>
        <p:nvPicPr>
          <p:cNvPr name="Picture 23" id="23"/>
          <p:cNvPicPr>
            <a:picLocks noChangeAspect="true"/>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l="0" t="0" r="0" b="0"/>
          <a:stretch>
            <a:fillRect/>
          </a:stretch>
        </p:blipFill>
        <p:spPr>
          <a:xfrm flipH="false" flipV="false" rot="0">
            <a:off x="10519294" y="7620199"/>
            <a:ext cx="2236095" cy="1825467"/>
          </a:xfrm>
          <a:prstGeom prst="rect">
            <a:avLst/>
          </a:prstGeom>
        </p:spPr>
      </p:pic>
      <p:sp>
        <p:nvSpPr>
          <p:cNvPr name="TextBox 24" id="24"/>
          <p:cNvSpPr txBox="true"/>
          <p:nvPr/>
        </p:nvSpPr>
        <p:spPr>
          <a:xfrm rot="0">
            <a:off x="2760968" y="3271292"/>
            <a:ext cx="6298353" cy="631826"/>
          </a:xfrm>
          <a:prstGeom prst="rect">
            <a:avLst/>
          </a:prstGeom>
        </p:spPr>
        <p:txBody>
          <a:bodyPr anchor="t" rtlCol="false" tIns="0" lIns="0" bIns="0" rIns="0">
            <a:spAutoFit/>
          </a:bodyPr>
          <a:lstStyle/>
          <a:p>
            <a:pPr>
              <a:lnSpc>
                <a:spcPts val="4400"/>
              </a:lnSpc>
            </a:pPr>
            <a:r>
              <a:rPr lang="en-US" sz="5500">
                <a:solidFill>
                  <a:srgbClr val="191919"/>
                </a:solidFill>
                <a:latin typeface="Bernoru"/>
              </a:rPr>
              <a:t>TELEVISI </a:t>
            </a:r>
          </a:p>
        </p:txBody>
      </p:sp>
      <p:sp>
        <p:nvSpPr>
          <p:cNvPr name="TextBox 25" id="25"/>
          <p:cNvSpPr txBox="true"/>
          <p:nvPr/>
        </p:nvSpPr>
        <p:spPr>
          <a:xfrm rot="0">
            <a:off x="1913030" y="4379425"/>
            <a:ext cx="7488966" cy="2507440"/>
          </a:xfrm>
          <a:prstGeom prst="rect">
            <a:avLst/>
          </a:prstGeom>
        </p:spPr>
        <p:txBody>
          <a:bodyPr anchor="t" rtlCol="false" tIns="0" lIns="0" bIns="0" rIns="0">
            <a:spAutoFit/>
          </a:bodyPr>
          <a:lstStyle/>
          <a:p>
            <a:pPr>
              <a:lnSpc>
                <a:spcPts val="3995"/>
              </a:lnSpc>
            </a:pPr>
            <a:r>
              <a:rPr lang="en-US" sz="3073">
                <a:solidFill>
                  <a:srgbClr val="191919"/>
                </a:solidFill>
                <a:latin typeface="Droid Serif"/>
              </a:rPr>
              <a:t>salah satu media publik yang memiliki tiga fungsi sebagai alat komunikasi massa. Fungsi tersebut adalah fungsi informasi, Fungsi Pendidikan dan Fungsi Hiburan.</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FFAED"/>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2231047" y="5567442"/>
            <a:ext cx="6212461" cy="6212461"/>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true" rot="0">
            <a:off x="16652016" y="-2444709"/>
            <a:ext cx="6478607" cy="4794169"/>
          </a:xfrm>
          <a:prstGeom prst="rect">
            <a:avLst/>
          </a:prstGeom>
        </p:spPr>
      </p:pic>
      <p:grpSp>
        <p:nvGrpSpPr>
          <p:cNvPr name="Group 4" id="4"/>
          <p:cNvGrpSpPr/>
          <p:nvPr/>
        </p:nvGrpSpPr>
        <p:grpSpPr>
          <a:xfrm rot="0">
            <a:off x="1655034" y="1708069"/>
            <a:ext cx="8004959" cy="6965604"/>
            <a:chOff x="0" y="0"/>
            <a:chExt cx="12029114" cy="10467266"/>
          </a:xfrm>
        </p:grpSpPr>
        <p:sp>
          <p:nvSpPr>
            <p:cNvPr name="Freeform 5" id="5"/>
            <p:cNvSpPr/>
            <p:nvPr/>
          </p:nvSpPr>
          <p:spPr>
            <a:xfrm>
              <a:off x="31750" y="31750"/>
              <a:ext cx="11965614" cy="10403767"/>
            </a:xfrm>
            <a:custGeom>
              <a:avLst/>
              <a:gdLst/>
              <a:ahLst/>
              <a:cxnLst/>
              <a:rect r="r" b="b" t="t" l="l"/>
              <a:pathLst>
                <a:path h="10403767" w="11965614">
                  <a:moveTo>
                    <a:pt x="11872904" y="10403767"/>
                  </a:moveTo>
                  <a:lnTo>
                    <a:pt x="92710" y="10403767"/>
                  </a:lnTo>
                  <a:cubicBezTo>
                    <a:pt x="41910" y="10403767"/>
                    <a:pt x="0" y="10361857"/>
                    <a:pt x="0" y="10311057"/>
                  </a:cubicBezTo>
                  <a:lnTo>
                    <a:pt x="0" y="92710"/>
                  </a:lnTo>
                  <a:cubicBezTo>
                    <a:pt x="0" y="41910"/>
                    <a:pt x="41910" y="0"/>
                    <a:pt x="92710" y="0"/>
                  </a:cubicBezTo>
                  <a:lnTo>
                    <a:pt x="11871634" y="0"/>
                  </a:lnTo>
                  <a:cubicBezTo>
                    <a:pt x="11922434" y="0"/>
                    <a:pt x="11964344" y="41910"/>
                    <a:pt x="11964344" y="92710"/>
                  </a:cubicBezTo>
                  <a:lnTo>
                    <a:pt x="11964344" y="10309786"/>
                  </a:lnTo>
                  <a:cubicBezTo>
                    <a:pt x="11965614" y="10361857"/>
                    <a:pt x="11923704" y="10403767"/>
                    <a:pt x="11872904" y="10403767"/>
                  </a:cubicBezTo>
                  <a:close/>
                </a:path>
              </a:pathLst>
            </a:custGeom>
            <a:solidFill>
              <a:srgbClr val="FFFFFF"/>
            </a:solidFill>
          </p:spPr>
        </p:sp>
        <p:sp>
          <p:nvSpPr>
            <p:cNvPr name="Freeform 6" id="6"/>
            <p:cNvSpPr/>
            <p:nvPr/>
          </p:nvSpPr>
          <p:spPr>
            <a:xfrm>
              <a:off x="0" y="0"/>
              <a:ext cx="12029114" cy="10467267"/>
            </a:xfrm>
            <a:custGeom>
              <a:avLst/>
              <a:gdLst/>
              <a:ahLst/>
              <a:cxnLst/>
              <a:rect r="r" b="b" t="t" l="l"/>
              <a:pathLst>
                <a:path h="10467267" w="12029114">
                  <a:moveTo>
                    <a:pt x="11904654" y="59690"/>
                  </a:moveTo>
                  <a:cubicBezTo>
                    <a:pt x="11940214" y="59690"/>
                    <a:pt x="11969424" y="88900"/>
                    <a:pt x="11969424" y="124460"/>
                  </a:cubicBezTo>
                  <a:lnTo>
                    <a:pt x="11969424" y="10342807"/>
                  </a:lnTo>
                  <a:cubicBezTo>
                    <a:pt x="11969424" y="10378367"/>
                    <a:pt x="11940214" y="10407576"/>
                    <a:pt x="11904654" y="10407576"/>
                  </a:cubicBezTo>
                  <a:lnTo>
                    <a:pt x="124460" y="10407576"/>
                  </a:lnTo>
                  <a:cubicBezTo>
                    <a:pt x="88900" y="10407576"/>
                    <a:pt x="59690" y="10378367"/>
                    <a:pt x="59690" y="10342807"/>
                  </a:cubicBezTo>
                  <a:lnTo>
                    <a:pt x="59690" y="124460"/>
                  </a:lnTo>
                  <a:cubicBezTo>
                    <a:pt x="59690" y="88900"/>
                    <a:pt x="88900" y="59690"/>
                    <a:pt x="124460" y="59690"/>
                  </a:cubicBezTo>
                  <a:lnTo>
                    <a:pt x="11904654" y="59690"/>
                  </a:lnTo>
                  <a:moveTo>
                    <a:pt x="11904654" y="0"/>
                  </a:moveTo>
                  <a:lnTo>
                    <a:pt x="124460" y="0"/>
                  </a:lnTo>
                  <a:cubicBezTo>
                    <a:pt x="55880" y="0"/>
                    <a:pt x="0" y="55880"/>
                    <a:pt x="0" y="124460"/>
                  </a:cubicBezTo>
                  <a:lnTo>
                    <a:pt x="0" y="10342807"/>
                  </a:lnTo>
                  <a:cubicBezTo>
                    <a:pt x="0" y="10411386"/>
                    <a:pt x="55880" y="10467267"/>
                    <a:pt x="124460" y="10467267"/>
                  </a:cubicBezTo>
                  <a:lnTo>
                    <a:pt x="11904654" y="10467267"/>
                  </a:lnTo>
                  <a:cubicBezTo>
                    <a:pt x="11973234" y="10467267"/>
                    <a:pt x="12029114" y="10411386"/>
                    <a:pt x="12029114" y="10342807"/>
                  </a:cubicBezTo>
                  <a:lnTo>
                    <a:pt x="12029114" y="124460"/>
                  </a:lnTo>
                  <a:cubicBezTo>
                    <a:pt x="12029114" y="55880"/>
                    <a:pt x="11973234" y="0"/>
                    <a:pt x="11904654" y="0"/>
                  </a:cubicBezTo>
                  <a:close/>
                </a:path>
              </a:pathLst>
            </a:custGeom>
            <a:solidFill>
              <a:srgbClr val="191919"/>
            </a:solidFill>
          </p:spPr>
        </p:sp>
      </p:grpSp>
      <p:grpSp>
        <p:nvGrpSpPr>
          <p:cNvPr name="Group 7" id="7"/>
          <p:cNvGrpSpPr/>
          <p:nvPr/>
        </p:nvGrpSpPr>
        <p:grpSpPr>
          <a:xfrm rot="0">
            <a:off x="1655034" y="924750"/>
            <a:ext cx="8004959" cy="1041805"/>
            <a:chOff x="0" y="0"/>
            <a:chExt cx="12029114" cy="1565529"/>
          </a:xfrm>
        </p:grpSpPr>
        <p:sp>
          <p:nvSpPr>
            <p:cNvPr name="Freeform 8" id="8"/>
            <p:cNvSpPr/>
            <p:nvPr/>
          </p:nvSpPr>
          <p:spPr>
            <a:xfrm>
              <a:off x="31750" y="31750"/>
              <a:ext cx="11965614" cy="1502029"/>
            </a:xfrm>
            <a:custGeom>
              <a:avLst/>
              <a:gdLst/>
              <a:ahLst/>
              <a:cxnLst/>
              <a:rect r="r" b="b" t="t" l="l"/>
              <a:pathLst>
                <a:path h="1502029" w="11965614">
                  <a:moveTo>
                    <a:pt x="11872904" y="1502029"/>
                  </a:moveTo>
                  <a:lnTo>
                    <a:pt x="92710" y="1502029"/>
                  </a:lnTo>
                  <a:cubicBezTo>
                    <a:pt x="41910" y="1502029"/>
                    <a:pt x="0" y="1460119"/>
                    <a:pt x="0" y="1409319"/>
                  </a:cubicBezTo>
                  <a:lnTo>
                    <a:pt x="0" y="92710"/>
                  </a:lnTo>
                  <a:cubicBezTo>
                    <a:pt x="0" y="41910"/>
                    <a:pt x="41910" y="0"/>
                    <a:pt x="92710" y="0"/>
                  </a:cubicBezTo>
                  <a:lnTo>
                    <a:pt x="11871634" y="0"/>
                  </a:lnTo>
                  <a:cubicBezTo>
                    <a:pt x="11922434" y="0"/>
                    <a:pt x="11964344" y="41910"/>
                    <a:pt x="11964344" y="92710"/>
                  </a:cubicBezTo>
                  <a:lnTo>
                    <a:pt x="11964344" y="1408049"/>
                  </a:lnTo>
                  <a:cubicBezTo>
                    <a:pt x="11965614" y="1460119"/>
                    <a:pt x="11923704" y="1502029"/>
                    <a:pt x="11872904" y="1502029"/>
                  </a:cubicBezTo>
                  <a:close/>
                </a:path>
              </a:pathLst>
            </a:custGeom>
            <a:solidFill>
              <a:srgbClr val="DAFAB0"/>
            </a:solidFill>
          </p:spPr>
        </p:sp>
        <p:sp>
          <p:nvSpPr>
            <p:cNvPr name="Freeform 9" id="9"/>
            <p:cNvSpPr/>
            <p:nvPr/>
          </p:nvSpPr>
          <p:spPr>
            <a:xfrm>
              <a:off x="0" y="0"/>
              <a:ext cx="12029114" cy="1565529"/>
            </a:xfrm>
            <a:custGeom>
              <a:avLst/>
              <a:gdLst/>
              <a:ahLst/>
              <a:cxnLst/>
              <a:rect r="r" b="b" t="t" l="l"/>
              <a:pathLst>
                <a:path h="1565529" w="12029114">
                  <a:moveTo>
                    <a:pt x="11904654" y="59690"/>
                  </a:moveTo>
                  <a:cubicBezTo>
                    <a:pt x="11940214" y="59690"/>
                    <a:pt x="11969424" y="88900"/>
                    <a:pt x="11969424" y="124460"/>
                  </a:cubicBezTo>
                  <a:lnTo>
                    <a:pt x="11969424" y="1441069"/>
                  </a:lnTo>
                  <a:cubicBezTo>
                    <a:pt x="11969424" y="1476629"/>
                    <a:pt x="11940214" y="1505839"/>
                    <a:pt x="11904654" y="1505839"/>
                  </a:cubicBezTo>
                  <a:lnTo>
                    <a:pt x="124460" y="1505839"/>
                  </a:lnTo>
                  <a:cubicBezTo>
                    <a:pt x="88900" y="1505839"/>
                    <a:pt x="59690" y="1476629"/>
                    <a:pt x="59690" y="1441069"/>
                  </a:cubicBezTo>
                  <a:lnTo>
                    <a:pt x="59690" y="124460"/>
                  </a:lnTo>
                  <a:cubicBezTo>
                    <a:pt x="59690" y="88900"/>
                    <a:pt x="88900" y="59690"/>
                    <a:pt x="124460" y="59690"/>
                  </a:cubicBezTo>
                  <a:lnTo>
                    <a:pt x="11904654" y="59690"/>
                  </a:lnTo>
                  <a:moveTo>
                    <a:pt x="11904654" y="0"/>
                  </a:moveTo>
                  <a:lnTo>
                    <a:pt x="124460" y="0"/>
                  </a:lnTo>
                  <a:cubicBezTo>
                    <a:pt x="55880" y="0"/>
                    <a:pt x="0" y="55880"/>
                    <a:pt x="0" y="124460"/>
                  </a:cubicBezTo>
                  <a:lnTo>
                    <a:pt x="0" y="1441069"/>
                  </a:lnTo>
                  <a:cubicBezTo>
                    <a:pt x="0" y="1509649"/>
                    <a:pt x="55880" y="1565529"/>
                    <a:pt x="124460" y="1565529"/>
                  </a:cubicBezTo>
                  <a:lnTo>
                    <a:pt x="11904654" y="1565529"/>
                  </a:lnTo>
                  <a:cubicBezTo>
                    <a:pt x="11973234" y="1565529"/>
                    <a:pt x="12029114" y="1509649"/>
                    <a:pt x="12029114" y="1441069"/>
                  </a:cubicBezTo>
                  <a:lnTo>
                    <a:pt x="12029114" y="124460"/>
                  </a:lnTo>
                  <a:cubicBezTo>
                    <a:pt x="12029114" y="55880"/>
                    <a:pt x="11973234" y="0"/>
                    <a:pt x="11904654" y="0"/>
                  </a:cubicBezTo>
                  <a:close/>
                </a:path>
              </a:pathLst>
            </a:custGeom>
            <a:solidFill>
              <a:srgbClr val="191919"/>
            </a:solidFill>
          </p:spPr>
        </p:sp>
      </p:grpSp>
      <p:pic>
        <p:nvPicPr>
          <p:cNvPr name="Picture 10" id="10"/>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2088317" y="1245949"/>
            <a:ext cx="405873" cy="405873"/>
          </a:xfrm>
          <a:prstGeom prst="rect">
            <a:avLst/>
          </a:prstGeom>
        </p:spPr>
      </p:pic>
      <p:pic>
        <p:nvPicPr>
          <p:cNvPr name="Picture 11" id="11"/>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2760968" y="1245949"/>
            <a:ext cx="405873" cy="405873"/>
          </a:xfrm>
          <a:prstGeom prst="rect">
            <a:avLst/>
          </a:prstGeom>
        </p:spPr>
      </p:pic>
      <p:pic>
        <p:nvPicPr>
          <p:cNvPr name="Picture 12" id="12"/>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3433618" y="1245949"/>
            <a:ext cx="405873" cy="405873"/>
          </a:xfrm>
          <a:prstGeom prst="rect">
            <a:avLst/>
          </a:prstGeom>
        </p:spPr>
      </p:pic>
      <p:grpSp>
        <p:nvGrpSpPr>
          <p:cNvPr name="Group 13" id="13"/>
          <p:cNvGrpSpPr/>
          <p:nvPr/>
        </p:nvGrpSpPr>
        <p:grpSpPr>
          <a:xfrm rot="0">
            <a:off x="11637341" y="2501848"/>
            <a:ext cx="5090875" cy="720606"/>
            <a:chOff x="0" y="0"/>
            <a:chExt cx="7650097" cy="1082860"/>
          </a:xfrm>
        </p:grpSpPr>
        <p:sp>
          <p:nvSpPr>
            <p:cNvPr name="Freeform 14" id="14"/>
            <p:cNvSpPr/>
            <p:nvPr/>
          </p:nvSpPr>
          <p:spPr>
            <a:xfrm>
              <a:off x="31750" y="31750"/>
              <a:ext cx="7586597" cy="1019360"/>
            </a:xfrm>
            <a:custGeom>
              <a:avLst/>
              <a:gdLst/>
              <a:ahLst/>
              <a:cxnLst/>
              <a:rect r="r" b="b" t="t" l="l"/>
              <a:pathLst>
                <a:path h="1019360" w="7586597">
                  <a:moveTo>
                    <a:pt x="7493888" y="1019360"/>
                  </a:moveTo>
                  <a:lnTo>
                    <a:pt x="92710" y="1019360"/>
                  </a:lnTo>
                  <a:cubicBezTo>
                    <a:pt x="41910" y="1019360"/>
                    <a:pt x="0" y="977450"/>
                    <a:pt x="0" y="926650"/>
                  </a:cubicBezTo>
                  <a:lnTo>
                    <a:pt x="0" y="92710"/>
                  </a:lnTo>
                  <a:cubicBezTo>
                    <a:pt x="0" y="41910"/>
                    <a:pt x="41910" y="0"/>
                    <a:pt x="92710" y="0"/>
                  </a:cubicBezTo>
                  <a:lnTo>
                    <a:pt x="7492617" y="0"/>
                  </a:lnTo>
                  <a:cubicBezTo>
                    <a:pt x="7543417" y="0"/>
                    <a:pt x="7585328" y="41910"/>
                    <a:pt x="7585328" y="92710"/>
                  </a:cubicBezTo>
                  <a:lnTo>
                    <a:pt x="7585328" y="925380"/>
                  </a:lnTo>
                  <a:cubicBezTo>
                    <a:pt x="7586597" y="977450"/>
                    <a:pt x="7544688" y="1019360"/>
                    <a:pt x="7493888" y="1019360"/>
                  </a:cubicBezTo>
                  <a:close/>
                </a:path>
              </a:pathLst>
            </a:custGeom>
            <a:solidFill>
              <a:srgbClr val="FFFFFF"/>
            </a:solidFill>
          </p:spPr>
        </p:sp>
        <p:sp>
          <p:nvSpPr>
            <p:cNvPr name="Freeform 15" id="15"/>
            <p:cNvSpPr/>
            <p:nvPr/>
          </p:nvSpPr>
          <p:spPr>
            <a:xfrm>
              <a:off x="0" y="0"/>
              <a:ext cx="7650097" cy="1082860"/>
            </a:xfrm>
            <a:custGeom>
              <a:avLst/>
              <a:gdLst/>
              <a:ahLst/>
              <a:cxnLst/>
              <a:rect r="r" b="b" t="t" l="l"/>
              <a:pathLst>
                <a:path h="1082860" w="7650097">
                  <a:moveTo>
                    <a:pt x="7525638" y="59690"/>
                  </a:moveTo>
                  <a:cubicBezTo>
                    <a:pt x="7561197" y="59690"/>
                    <a:pt x="7590407" y="88900"/>
                    <a:pt x="7590407" y="124460"/>
                  </a:cubicBezTo>
                  <a:lnTo>
                    <a:pt x="7590407" y="958400"/>
                  </a:lnTo>
                  <a:cubicBezTo>
                    <a:pt x="7590407" y="993960"/>
                    <a:pt x="7561197" y="1023170"/>
                    <a:pt x="7525638" y="1023170"/>
                  </a:cubicBezTo>
                  <a:lnTo>
                    <a:pt x="124460" y="1023170"/>
                  </a:lnTo>
                  <a:cubicBezTo>
                    <a:pt x="88900" y="1023170"/>
                    <a:pt x="59690" y="993960"/>
                    <a:pt x="59690" y="958400"/>
                  </a:cubicBezTo>
                  <a:lnTo>
                    <a:pt x="59690" y="124460"/>
                  </a:lnTo>
                  <a:cubicBezTo>
                    <a:pt x="59690" y="88900"/>
                    <a:pt x="88900" y="59690"/>
                    <a:pt x="124460" y="59690"/>
                  </a:cubicBezTo>
                  <a:lnTo>
                    <a:pt x="7525638" y="59690"/>
                  </a:lnTo>
                  <a:moveTo>
                    <a:pt x="7525638" y="0"/>
                  </a:moveTo>
                  <a:lnTo>
                    <a:pt x="124460" y="0"/>
                  </a:lnTo>
                  <a:cubicBezTo>
                    <a:pt x="55880" y="0"/>
                    <a:pt x="0" y="55880"/>
                    <a:pt x="0" y="124460"/>
                  </a:cubicBezTo>
                  <a:lnTo>
                    <a:pt x="0" y="958400"/>
                  </a:lnTo>
                  <a:cubicBezTo>
                    <a:pt x="0" y="1026980"/>
                    <a:pt x="55880" y="1082860"/>
                    <a:pt x="124460" y="1082860"/>
                  </a:cubicBezTo>
                  <a:lnTo>
                    <a:pt x="7525638" y="1082860"/>
                  </a:lnTo>
                  <a:cubicBezTo>
                    <a:pt x="7594217" y="1082860"/>
                    <a:pt x="7650097" y="1026980"/>
                    <a:pt x="7650097" y="958400"/>
                  </a:cubicBezTo>
                  <a:lnTo>
                    <a:pt x="7650097" y="124460"/>
                  </a:lnTo>
                  <a:cubicBezTo>
                    <a:pt x="7650097" y="55880"/>
                    <a:pt x="7594217" y="0"/>
                    <a:pt x="7525638" y="0"/>
                  </a:cubicBezTo>
                  <a:close/>
                </a:path>
              </a:pathLst>
            </a:custGeom>
            <a:solidFill>
              <a:srgbClr val="191919"/>
            </a:solidFill>
          </p:spPr>
        </p:sp>
      </p:grpSp>
      <p:grpSp>
        <p:nvGrpSpPr>
          <p:cNvPr name="Group 16" id="16"/>
          <p:cNvGrpSpPr>
            <a:grpSpLocks noChangeAspect="true"/>
          </p:cNvGrpSpPr>
          <p:nvPr/>
        </p:nvGrpSpPr>
        <p:grpSpPr>
          <a:xfrm rot="0">
            <a:off x="11637341" y="3158150"/>
            <a:ext cx="5090875" cy="6100150"/>
            <a:chOff x="0" y="0"/>
            <a:chExt cx="3632200" cy="4352290"/>
          </a:xfrm>
        </p:grpSpPr>
        <p:sp>
          <p:nvSpPr>
            <p:cNvPr name="Freeform 17" id="17"/>
            <p:cNvSpPr/>
            <p:nvPr/>
          </p:nvSpPr>
          <p:spPr>
            <a:xfrm>
              <a:off x="15240" y="15240"/>
              <a:ext cx="3600450" cy="4320540"/>
            </a:xfrm>
            <a:custGeom>
              <a:avLst/>
              <a:gdLst/>
              <a:ahLst/>
              <a:cxnLst/>
              <a:rect r="r" b="b" t="t" l="l"/>
              <a:pathLst>
                <a:path h="4320540" w="3600450">
                  <a:moveTo>
                    <a:pt x="0" y="0"/>
                  </a:moveTo>
                  <a:lnTo>
                    <a:pt x="3600450" y="0"/>
                  </a:lnTo>
                  <a:lnTo>
                    <a:pt x="3600450" y="4320540"/>
                  </a:lnTo>
                  <a:lnTo>
                    <a:pt x="0" y="4320540"/>
                  </a:lnTo>
                  <a:close/>
                </a:path>
              </a:pathLst>
            </a:custGeom>
            <a:blipFill>
              <a:blip r:embed="rId12"/>
              <a:stretch>
                <a:fillRect l="-9999" r="-9999" t="0" b="0"/>
              </a:stretch>
            </a:blipFill>
          </p:spPr>
        </p:sp>
        <p:sp>
          <p:nvSpPr>
            <p:cNvPr name="Freeform 18" id="18"/>
            <p:cNvSpPr/>
            <p:nvPr/>
          </p:nvSpPr>
          <p:spPr>
            <a:xfrm>
              <a:off x="0" y="0"/>
              <a:ext cx="3632200" cy="4352290"/>
            </a:xfrm>
            <a:custGeom>
              <a:avLst/>
              <a:gdLst/>
              <a:ahLst/>
              <a:cxnLst/>
              <a:rect r="r" b="b" t="t" l="l"/>
              <a:pathLst>
                <a:path h="4352290" w="3632200">
                  <a:moveTo>
                    <a:pt x="3632200" y="4352290"/>
                  </a:moveTo>
                  <a:lnTo>
                    <a:pt x="0" y="4352290"/>
                  </a:lnTo>
                  <a:lnTo>
                    <a:pt x="0" y="0"/>
                  </a:lnTo>
                  <a:lnTo>
                    <a:pt x="3632200" y="0"/>
                  </a:lnTo>
                  <a:lnTo>
                    <a:pt x="3632200" y="4352290"/>
                  </a:lnTo>
                  <a:close/>
                  <a:moveTo>
                    <a:pt x="31750" y="4320540"/>
                  </a:moveTo>
                  <a:lnTo>
                    <a:pt x="3600450" y="4320540"/>
                  </a:lnTo>
                  <a:lnTo>
                    <a:pt x="3600450" y="31750"/>
                  </a:lnTo>
                  <a:lnTo>
                    <a:pt x="31750" y="31750"/>
                  </a:lnTo>
                  <a:lnTo>
                    <a:pt x="31750" y="4320540"/>
                  </a:lnTo>
                  <a:close/>
                </a:path>
              </a:pathLst>
            </a:custGeom>
            <a:solidFill>
              <a:srgbClr val="191919"/>
            </a:solidFill>
          </p:spPr>
        </p:sp>
      </p:grpSp>
      <p:pic>
        <p:nvPicPr>
          <p:cNvPr name="Picture 19" id="19"/>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1943116" y="2700632"/>
            <a:ext cx="303989" cy="303989"/>
          </a:xfrm>
          <a:prstGeom prst="rect">
            <a:avLst/>
          </a:prstGeom>
        </p:spPr>
      </p:pic>
      <p:pic>
        <p:nvPicPr>
          <p:cNvPr name="Picture 20" id="20"/>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12446915" y="2700632"/>
            <a:ext cx="303989" cy="303989"/>
          </a:xfrm>
          <a:prstGeom prst="rect">
            <a:avLst/>
          </a:prstGeom>
        </p:spPr>
      </p:pic>
      <p:pic>
        <p:nvPicPr>
          <p:cNvPr name="Picture 21" id="21"/>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12950715" y="2700632"/>
            <a:ext cx="303989" cy="303989"/>
          </a:xfrm>
          <a:prstGeom prst="rect">
            <a:avLst/>
          </a:prstGeom>
        </p:spPr>
      </p:pic>
      <p:pic>
        <p:nvPicPr>
          <p:cNvPr name="Picture 22" id="22"/>
          <p:cNvPicPr>
            <a:picLocks noChangeAspect="true"/>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l="0" t="0" r="0" b="0"/>
          <a:stretch>
            <a:fillRect/>
          </a:stretch>
        </p:blipFill>
        <p:spPr>
          <a:xfrm flipH="true" flipV="false" rot="0">
            <a:off x="10600264" y="4817103"/>
            <a:ext cx="2654440" cy="842785"/>
          </a:xfrm>
          <a:prstGeom prst="rect">
            <a:avLst/>
          </a:prstGeom>
        </p:spPr>
      </p:pic>
      <p:pic>
        <p:nvPicPr>
          <p:cNvPr name="Picture 23" id="23"/>
          <p:cNvPicPr>
            <a:picLocks noChangeAspect="true"/>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l="0" t="0" r="0" b="0"/>
          <a:stretch>
            <a:fillRect/>
          </a:stretch>
        </p:blipFill>
        <p:spPr>
          <a:xfrm flipH="false" flipV="false" rot="0">
            <a:off x="10807392" y="5018588"/>
            <a:ext cx="459546" cy="363616"/>
          </a:xfrm>
          <a:prstGeom prst="rect">
            <a:avLst/>
          </a:prstGeom>
        </p:spPr>
      </p:pic>
      <p:sp>
        <p:nvSpPr>
          <p:cNvPr name="TextBox 24" id="24"/>
          <p:cNvSpPr txBox="true"/>
          <p:nvPr/>
        </p:nvSpPr>
        <p:spPr>
          <a:xfrm rot="0">
            <a:off x="2963904" y="3204596"/>
            <a:ext cx="4696555" cy="631826"/>
          </a:xfrm>
          <a:prstGeom prst="rect">
            <a:avLst/>
          </a:prstGeom>
        </p:spPr>
        <p:txBody>
          <a:bodyPr anchor="t" rtlCol="false" tIns="0" lIns="0" bIns="0" rIns="0">
            <a:spAutoFit/>
          </a:bodyPr>
          <a:lstStyle/>
          <a:p>
            <a:pPr>
              <a:lnSpc>
                <a:spcPts val="4400"/>
              </a:lnSpc>
            </a:pPr>
            <a:r>
              <a:rPr lang="en-US" sz="5500">
                <a:solidFill>
                  <a:srgbClr val="191919"/>
                </a:solidFill>
                <a:latin typeface="Bernoru"/>
              </a:rPr>
              <a:t>SPEAKER</a:t>
            </a:r>
          </a:p>
        </p:txBody>
      </p:sp>
      <p:sp>
        <p:nvSpPr>
          <p:cNvPr name="TextBox 25" id="25"/>
          <p:cNvSpPr txBox="true"/>
          <p:nvPr/>
        </p:nvSpPr>
        <p:spPr>
          <a:xfrm rot="0">
            <a:off x="2291253" y="4495134"/>
            <a:ext cx="6930099" cy="2281884"/>
          </a:xfrm>
          <a:prstGeom prst="rect">
            <a:avLst/>
          </a:prstGeom>
        </p:spPr>
        <p:txBody>
          <a:bodyPr anchor="t" rtlCol="false" tIns="0" lIns="0" bIns="0" rIns="0">
            <a:spAutoFit/>
          </a:bodyPr>
          <a:lstStyle/>
          <a:p>
            <a:pPr>
              <a:lnSpc>
                <a:spcPts val="6073"/>
              </a:lnSpc>
            </a:pPr>
            <a:r>
              <a:rPr lang="en-US" sz="4672">
                <a:solidFill>
                  <a:srgbClr val="191919"/>
                </a:solidFill>
                <a:latin typeface="Droid Serif"/>
              </a:rPr>
              <a:t>untuk menghasilkan dan juga mengeraskan volume suara</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FFAED"/>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2231047" y="5567442"/>
            <a:ext cx="6212461" cy="6212461"/>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true" rot="0">
            <a:off x="16652016" y="-2444709"/>
            <a:ext cx="6478607" cy="4794169"/>
          </a:xfrm>
          <a:prstGeom prst="rect">
            <a:avLst/>
          </a:prstGeom>
        </p:spPr>
      </p:pic>
      <p:grpSp>
        <p:nvGrpSpPr>
          <p:cNvPr name="Group 4" id="4"/>
          <p:cNvGrpSpPr/>
          <p:nvPr/>
        </p:nvGrpSpPr>
        <p:grpSpPr>
          <a:xfrm rot="0">
            <a:off x="1655034" y="1708069"/>
            <a:ext cx="8004959" cy="6965604"/>
            <a:chOff x="0" y="0"/>
            <a:chExt cx="12029114" cy="10467266"/>
          </a:xfrm>
        </p:grpSpPr>
        <p:sp>
          <p:nvSpPr>
            <p:cNvPr name="Freeform 5" id="5"/>
            <p:cNvSpPr/>
            <p:nvPr/>
          </p:nvSpPr>
          <p:spPr>
            <a:xfrm>
              <a:off x="31750" y="31750"/>
              <a:ext cx="11965614" cy="10403767"/>
            </a:xfrm>
            <a:custGeom>
              <a:avLst/>
              <a:gdLst/>
              <a:ahLst/>
              <a:cxnLst/>
              <a:rect r="r" b="b" t="t" l="l"/>
              <a:pathLst>
                <a:path h="10403767" w="11965614">
                  <a:moveTo>
                    <a:pt x="11872904" y="10403767"/>
                  </a:moveTo>
                  <a:lnTo>
                    <a:pt x="92710" y="10403767"/>
                  </a:lnTo>
                  <a:cubicBezTo>
                    <a:pt x="41910" y="10403767"/>
                    <a:pt x="0" y="10361857"/>
                    <a:pt x="0" y="10311057"/>
                  </a:cubicBezTo>
                  <a:lnTo>
                    <a:pt x="0" y="92710"/>
                  </a:lnTo>
                  <a:cubicBezTo>
                    <a:pt x="0" y="41910"/>
                    <a:pt x="41910" y="0"/>
                    <a:pt x="92710" y="0"/>
                  </a:cubicBezTo>
                  <a:lnTo>
                    <a:pt x="11871634" y="0"/>
                  </a:lnTo>
                  <a:cubicBezTo>
                    <a:pt x="11922434" y="0"/>
                    <a:pt x="11964344" y="41910"/>
                    <a:pt x="11964344" y="92710"/>
                  </a:cubicBezTo>
                  <a:lnTo>
                    <a:pt x="11964344" y="10309786"/>
                  </a:lnTo>
                  <a:cubicBezTo>
                    <a:pt x="11965614" y="10361857"/>
                    <a:pt x="11923704" y="10403767"/>
                    <a:pt x="11872904" y="10403767"/>
                  </a:cubicBezTo>
                  <a:close/>
                </a:path>
              </a:pathLst>
            </a:custGeom>
            <a:solidFill>
              <a:srgbClr val="FFFFFF"/>
            </a:solidFill>
          </p:spPr>
        </p:sp>
        <p:sp>
          <p:nvSpPr>
            <p:cNvPr name="Freeform 6" id="6"/>
            <p:cNvSpPr/>
            <p:nvPr/>
          </p:nvSpPr>
          <p:spPr>
            <a:xfrm>
              <a:off x="0" y="0"/>
              <a:ext cx="12029114" cy="10467267"/>
            </a:xfrm>
            <a:custGeom>
              <a:avLst/>
              <a:gdLst/>
              <a:ahLst/>
              <a:cxnLst/>
              <a:rect r="r" b="b" t="t" l="l"/>
              <a:pathLst>
                <a:path h="10467267" w="12029114">
                  <a:moveTo>
                    <a:pt x="11904654" y="59690"/>
                  </a:moveTo>
                  <a:cubicBezTo>
                    <a:pt x="11940214" y="59690"/>
                    <a:pt x="11969424" y="88900"/>
                    <a:pt x="11969424" y="124460"/>
                  </a:cubicBezTo>
                  <a:lnTo>
                    <a:pt x="11969424" y="10342807"/>
                  </a:lnTo>
                  <a:cubicBezTo>
                    <a:pt x="11969424" y="10378367"/>
                    <a:pt x="11940214" y="10407576"/>
                    <a:pt x="11904654" y="10407576"/>
                  </a:cubicBezTo>
                  <a:lnTo>
                    <a:pt x="124460" y="10407576"/>
                  </a:lnTo>
                  <a:cubicBezTo>
                    <a:pt x="88900" y="10407576"/>
                    <a:pt x="59690" y="10378367"/>
                    <a:pt x="59690" y="10342807"/>
                  </a:cubicBezTo>
                  <a:lnTo>
                    <a:pt x="59690" y="124460"/>
                  </a:lnTo>
                  <a:cubicBezTo>
                    <a:pt x="59690" y="88900"/>
                    <a:pt x="88900" y="59690"/>
                    <a:pt x="124460" y="59690"/>
                  </a:cubicBezTo>
                  <a:lnTo>
                    <a:pt x="11904654" y="59690"/>
                  </a:lnTo>
                  <a:moveTo>
                    <a:pt x="11904654" y="0"/>
                  </a:moveTo>
                  <a:lnTo>
                    <a:pt x="124460" y="0"/>
                  </a:lnTo>
                  <a:cubicBezTo>
                    <a:pt x="55880" y="0"/>
                    <a:pt x="0" y="55880"/>
                    <a:pt x="0" y="124460"/>
                  </a:cubicBezTo>
                  <a:lnTo>
                    <a:pt x="0" y="10342807"/>
                  </a:lnTo>
                  <a:cubicBezTo>
                    <a:pt x="0" y="10411386"/>
                    <a:pt x="55880" y="10467267"/>
                    <a:pt x="124460" y="10467267"/>
                  </a:cubicBezTo>
                  <a:lnTo>
                    <a:pt x="11904654" y="10467267"/>
                  </a:lnTo>
                  <a:cubicBezTo>
                    <a:pt x="11973234" y="10467267"/>
                    <a:pt x="12029114" y="10411386"/>
                    <a:pt x="12029114" y="10342807"/>
                  </a:cubicBezTo>
                  <a:lnTo>
                    <a:pt x="12029114" y="124460"/>
                  </a:lnTo>
                  <a:cubicBezTo>
                    <a:pt x="12029114" y="55880"/>
                    <a:pt x="11973234" y="0"/>
                    <a:pt x="11904654" y="0"/>
                  </a:cubicBezTo>
                  <a:close/>
                </a:path>
              </a:pathLst>
            </a:custGeom>
            <a:solidFill>
              <a:srgbClr val="191919"/>
            </a:solidFill>
          </p:spPr>
        </p:sp>
      </p:grpSp>
      <p:grpSp>
        <p:nvGrpSpPr>
          <p:cNvPr name="Group 7" id="7"/>
          <p:cNvGrpSpPr/>
          <p:nvPr/>
        </p:nvGrpSpPr>
        <p:grpSpPr>
          <a:xfrm rot="0">
            <a:off x="1655034" y="924750"/>
            <a:ext cx="8004959" cy="1041805"/>
            <a:chOff x="0" y="0"/>
            <a:chExt cx="12029114" cy="1565529"/>
          </a:xfrm>
        </p:grpSpPr>
        <p:sp>
          <p:nvSpPr>
            <p:cNvPr name="Freeform 8" id="8"/>
            <p:cNvSpPr/>
            <p:nvPr/>
          </p:nvSpPr>
          <p:spPr>
            <a:xfrm>
              <a:off x="31750" y="31750"/>
              <a:ext cx="11965614" cy="1502029"/>
            </a:xfrm>
            <a:custGeom>
              <a:avLst/>
              <a:gdLst/>
              <a:ahLst/>
              <a:cxnLst/>
              <a:rect r="r" b="b" t="t" l="l"/>
              <a:pathLst>
                <a:path h="1502029" w="11965614">
                  <a:moveTo>
                    <a:pt x="11872904" y="1502029"/>
                  </a:moveTo>
                  <a:lnTo>
                    <a:pt x="92710" y="1502029"/>
                  </a:lnTo>
                  <a:cubicBezTo>
                    <a:pt x="41910" y="1502029"/>
                    <a:pt x="0" y="1460119"/>
                    <a:pt x="0" y="1409319"/>
                  </a:cubicBezTo>
                  <a:lnTo>
                    <a:pt x="0" y="92710"/>
                  </a:lnTo>
                  <a:cubicBezTo>
                    <a:pt x="0" y="41910"/>
                    <a:pt x="41910" y="0"/>
                    <a:pt x="92710" y="0"/>
                  </a:cubicBezTo>
                  <a:lnTo>
                    <a:pt x="11871634" y="0"/>
                  </a:lnTo>
                  <a:cubicBezTo>
                    <a:pt x="11922434" y="0"/>
                    <a:pt x="11964344" y="41910"/>
                    <a:pt x="11964344" y="92710"/>
                  </a:cubicBezTo>
                  <a:lnTo>
                    <a:pt x="11964344" y="1408049"/>
                  </a:lnTo>
                  <a:cubicBezTo>
                    <a:pt x="11965614" y="1460119"/>
                    <a:pt x="11923704" y="1502029"/>
                    <a:pt x="11872904" y="1502029"/>
                  </a:cubicBezTo>
                  <a:close/>
                </a:path>
              </a:pathLst>
            </a:custGeom>
            <a:solidFill>
              <a:srgbClr val="DAFAB0"/>
            </a:solidFill>
          </p:spPr>
        </p:sp>
        <p:sp>
          <p:nvSpPr>
            <p:cNvPr name="Freeform 9" id="9"/>
            <p:cNvSpPr/>
            <p:nvPr/>
          </p:nvSpPr>
          <p:spPr>
            <a:xfrm>
              <a:off x="0" y="0"/>
              <a:ext cx="12029114" cy="1565529"/>
            </a:xfrm>
            <a:custGeom>
              <a:avLst/>
              <a:gdLst/>
              <a:ahLst/>
              <a:cxnLst/>
              <a:rect r="r" b="b" t="t" l="l"/>
              <a:pathLst>
                <a:path h="1565529" w="12029114">
                  <a:moveTo>
                    <a:pt x="11904654" y="59690"/>
                  </a:moveTo>
                  <a:cubicBezTo>
                    <a:pt x="11940214" y="59690"/>
                    <a:pt x="11969424" y="88900"/>
                    <a:pt x="11969424" y="124460"/>
                  </a:cubicBezTo>
                  <a:lnTo>
                    <a:pt x="11969424" y="1441069"/>
                  </a:lnTo>
                  <a:cubicBezTo>
                    <a:pt x="11969424" y="1476629"/>
                    <a:pt x="11940214" y="1505839"/>
                    <a:pt x="11904654" y="1505839"/>
                  </a:cubicBezTo>
                  <a:lnTo>
                    <a:pt x="124460" y="1505839"/>
                  </a:lnTo>
                  <a:cubicBezTo>
                    <a:pt x="88900" y="1505839"/>
                    <a:pt x="59690" y="1476629"/>
                    <a:pt x="59690" y="1441069"/>
                  </a:cubicBezTo>
                  <a:lnTo>
                    <a:pt x="59690" y="124460"/>
                  </a:lnTo>
                  <a:cubicBezTo>
                    <a:pt x="59690" y="88900"/>
                    <a:pt x="88900" y="59690"/>
                    <a:pt x="124460" y="59690"/>
                  </a:cubicBezTo>
                  <a:lnTo>
                    <a:pt x="11904654" y="59690"/>
                  </a:lnTo>
                  <a:moveTo>
                    <a:pt x="11904654" y="0"/>
                  </a:moveTo>
                  <a:lnTo>
                    <a:pt x="124460" y="0"/>
                  </a:lnTo>
                  <a:cubicBezTo>
                    <a:pt x="55880" y="0"/>
                    <a:pt x="0" y="55880"/>
                    <a:pt x="0" y="124460"/>
                  </a:cubicBezTo>
                  <a:lnTo>
                    <a:pt x="0" y="1441069"/>
                  </a:lnTo>
                  <a:cubicBezTo>
                    <a:pt x="0" y="1509649"/>
                    <a:pt x="55880" y="1565529"/>
                    <a:pt x="124460" y="1565529"/>
                  </a:cubicBezTo>
                  <a:lnTo>
                    <a:pt x="11904654" y="1565529"/>
                  </a:lnTo>
                  <a:cubicBezTo>
                    <a:pt x="11973234" y="1565529"/>
                    <a:pt x="12029114" y="1509649"/>
                    <a:pt x="12029114" y="1441069"/>
                  </a:cubicBezTo>
                  <a:lnTo>
                    <a:pt x="12029114" y="124460"/>
                  </a:lnTo>
                  <a:cubicBezTo>
                    <a:pt x="12029114" y="55880"/>
                    <a:pt x="11973234" y="0"/>
                    <a:pt x="11904654" y="0"/>
                  </a:cubicBezTo>
                  <a:close/>
                </a:path>
              </a:pathLst>
            </a:custGeom>
            <a:solidFill>
              <a:srgbClr val="191919"/>
            </a:solidFill>
          </p:spPr>
        </p:sp>
      </p:grpSp>
      <p:pic>
        <p:nvPicPr>
          <p:cNvPr name="Picture 10" id="10"/>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2088317" y="1245949"/>
            <a:ext cx="405873" cy="405873"/>
          </a:xfrm>
          <a:prstGeom prst="rect">
            <a:avLst/>
          </a:prstGeom>
        </p:spPr>
      </p:pic>
      <p:pic>
        <p:nvPicPr>
          <p:cNvPr name="Picture 11" id="11"/>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2760968" y="1245949"/>
            <a:ext cx="405873" cy="405873"/>
          </a:xfrm>
          <a:prstGeom prst="rect">
            <a:avLst/>
          </a:prstGeom>
        </p:spPr>
      </p:pic>
      <p:pic>
        <p:nvPicPr>
          <p:cNvPr name="Picture 12" id="12"/>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3433618" y="1245949"/>
            <a:ext cx="405873" cy="405873"/>
          </a:xfrm>
          <a:prstGeom prst="rect">
            <a:avLst/>
          </a:prstGeom>
        </p:spPr>
      </p:pic>
      <p:grpSp>
        <p:nvGrpSpPr>
          <p:cNvPr name="Group 13" id="13"/>
          <p:cNvGrpSpPr/>
          <p:nvPr/>
        </p:nvGrpSpPr>
        <p:grpSpPr>
          <a:xfrm rot="0">
            <a:off x="11637341" y="2501848"/>
            <a:ext cx="5090875" cy="720606"/>
            <a:chOff x="0" y="0"/>
            <a:chExt cx="7650097" cy="1082860"/>
          </a:xfrm>
        </p:grpSpPr>
        <p:sp>
          <p:nvSpPr>
            <p:cNvPr name="Freeform 14" id="14"/>
            <p:cNvSpPr/>
            <p:nvPr/>
          </p:nvSpPr>
          <p:spPr>
            <a:xfrm>
              <a:off x="31750" y="31750"/>
              <a:ext cx="7586597" cy="1019360"/>
            </a:xfrm>
            <a:custGeom>
              <a:avLst/>
              <a:gdLst/>
              <a:ahLst/>
              <a:cxnLst/>
              <a:rect r="r" b="b" t="t" l="l"/>
              <a:pathLst>
                <a:path h="1019360" w="7586597">
                  <a:moveTo>
                    <a:pt x="7493888" y="1019360"/>
                  </a:moveTo>
                  <a:lnTo>
                    <a:pt x="92710" y="1019360"/>
                  </a:lnTo>
                  <a:cubicBezTo>
                    <a:pt x="41910" y="1019360"/>
                    <a:pt x="0" y="977450"/>
                    <a:pt x="0" y="926650"/>
                  </a:cubicBezTo>
                  <a:lnTo>
                    <a:pt x="0" y="92710"/>
                  </a:lnTo>
                  <a:cubicBezTo>
                    <a:pt x="0" y="41910"/>
                    <a:pt x="41910" y="0"/>
                    <a:pt x="92710" y="0"/>
                  </a:cubicBezTo>
                  <a:lnTo>
                    <a:pt x="7492617" y="0"/>
                  </a:lnTo>
                  <a:cubicBezTo>
                    <a:pt x="7543417" y="0"/>
                    <a:pt x="7585328" y="41910"/>
                    <a:pt x="7585328" y="92710"/>
                  </a:cubicBezTo>
                  <a:lnTo>
                    <a:pt x="7585328" y="925380"/>
                  </a:lnTo>
                  <a:cubicBezTo>
                    <a:pt x="7586597" y="977450"/>
                    <a:pt x="7544688" y="1019360"/>
                    <a:pt x="7493888" y="1019360"/>
                  </a:cubicBezTo>
                  <a:close/>
                </a:path>
              </a:pathLst>
            </a:custGeom>
            <a:solidFill>
              <a:srgbClr val="FFFFFF"/>
            </a:solidFill>
          </p:spPr>
        </p:sp>
        <p:sp>
          <p:nvSpPr>
            <p:cNvPr name="Freeform 15" id="15"/>
            <p:cNvSpPr/>
            <p:nvPr/>
          </p:nvSpPr>
          <p:spPr>
            <a:xfrm>
              <a:off x="0" y="0"/>
              <a:ext cx="7650097" cy="1082860"/>
            </a:xfrm>
            <a:custGeom>
              <a:avLst/>
              <a:gdLst/>
              <a:ahLst/>
              <a:cxnLst/>
              <a:rect r="r" b="b" t="t" l="l"/>
              <a:pathLst>
                <a:path h="1082860" w="7650097">
                  <a:moveTo>
                    <a:pt x="7525638" y="59690"/>
                  </a:moveTo>
                  <a:cubicBezTo>
                    <a:pt x="7561197" y="59690"/>
                    <a:pt x="7590407" y="88900"/>
                    <a:pt x="7590407" y="124460"/>
                  </a:cubicBezTo>
                  <a:lnTo>
                    <a:pt x="7590407" y="958400"/>
                  </a:lnTo>
                  <a:cubicBezTo>
                    <a:pt x="7590407" y="993960"/>
                    <a:pt x="7561197" y="1023170"/>
                    <a:pt x="7525638" y="1023170"/>
                  </a:cubicBezTo>
                  <a:lnTo>
                    <a:pt x="124460" y="1023170"/>
                  </a:lnTo>
                  <a:cubicBezTo>
                    <a:pt x="88900" y="1023170"/>
                    <a:pt x="59690" y="993960"/>
                    <a:pt x="59690" y="958400"/>
                  </a:cubicBezTo>
                  <a:lnTo>
                    <a:pt x="59690" y="124460"/>
                  </a:lnTo>
                  <a:cubicBezTo>
                    <a:pt x="59690" y="88900"/>
                    <a:pt x="88900" y="59690"/>
                    <a:pt x="124460" y="59690"/>
                  </a:cubicBezTo>
                  <a:lnTo>
                    <a:pt x="7525638" y="59690"/>
                  </a:lnTo>
                  <a:moveTo>
                    <a:pt x="7525638" y="0"/>
                  </a:moveTo>
                  <a:lnTo>
                    <a:pt x="124460" y="0"/>
                  </a:lnTo>
                  <a:cubicBezTo>
                    <a:pt x="55880" y="0"/>
                    <a:pt x="0" y="55880"/>
                    <a:pt x="0" y="124460"/>
                  </a:cubicBezTo>
                  <a:lnTo>
                    <a:pt x="0" y="958400"/>
                  </a:lnTo>
                  <a:cubicBezTo>
                    <a:pt x="0" y="1026980"/>
                    <a:pt x="55880" y="1082860"/>
                    <a:pt x="124460" y="1082860"/>
                  </a:cubicBezTo>
                  <a:lnTo>
                    <a:pt x="7525638" y="1082860"/>
                  </a:lnTo>
                  <a:cubicBezTo>
                    <a:pt x="7594217" y="1082860"/>
                    <a:pt x="7650097" y="1026980"/>
                    <a:pt x="7650097" y="958400"/>
                  </a:cubicBezTo>
                  <a:lnTo>
                    <a:pt x="7650097" y="124460"/>
                  </a:lnTo>
                  <a:cubicBezTo>
                    <a:pt x="7650097" y="55880"/>
                    <a:pt x="7594217" y="0"/>
                    <a:pt x="7525638" y="0"/>
                  </a:cubicBezTo>
                  <a:close/>
                </a:path>
              </a:pathLst>
            </a:custGeom>
            <a:solidFill>
              <a:srgbClr val="191919"/>
            </a:solidFill>
          </p:spPr>
        </p:sp>
      </p:grpSp>
      <p:grpSp>
        <p:nvGrpSpPr>
          <p:cNvPr name="Group 16" id="16"/>
          <p:cNvGrpSpPr>
            <a:grpSpLocks noChangeAspect="true"/>
          </p:cNvGrpSpPr>
          <p:nvPr/>
        </p:nvGrpSpPr>
        <p:grpSpPr>
          <a:xfrm rot="0">
            <a:off x="11637341" y="3158150"/>
            <a:ext cx="5090875" cy="6100150"/>
            <a:chOff x="0" y="0"/>
            <a:chExt cx="3632200" cy="4352290"/>
          </a:xfrm>
        </p:grpSpPr>
        <p:sp>
          <p:nvSpPr>
            <p:cNvPr name="Freeform 17" id="17"/>
            <p:cNvSpPr/>
            <p:nvPr/>
          </p:nvSpPr>
          <p:spPr>
            <a:xfrm>
              <a:off x="15240" y="15240"/>
              <a:ext cx="3600450" cy="4320540"/>
            </a:xfrm>
            <a:custGeom>
              <a:avLst/>
              <a:gdLst/>
              <a:ahLst/>
              <a:cxnLst/>
              <a:rect r="r" b="b" t="t" l="l"/>
              <a:pathLst>
                <a:path h="4320540" w="3600450">
                  <a:moveTo>
                    <a:pt x="0" y="0"/>
                  </a:moveTo>
                  <a:lnTo>
                    <a:pt x="3600450" y="0"/>
                  </a:lnTo>
                  <a:lnTo>
                    <a:pt x="3600450" y="4320540"/>
                  </a:lnTo>
                  <a:lnTo>
                    <a:pt x="0" y="4320540"/>
                  </a:lnTo>
                  <a:close/>
                </a:path>
              </a:pathLst>
            </a:custGeom>
            <a:blipFill>
              <a:blip r:embed="rId12"/>
              <a:stretch>
                <a:fillRect l="-9999" r="-9999" t="0" b="0"/>
              </a:stretch>
            </a:blipFill>
          </p:spPr>
        </p:sp>
        <p:sp>
          <p:nvSpPr>
            <p:cNvPr name="Freeform 18" id="18"/>
            <p:cNvSpPr/>
            <p:nvPr/>
          </p:nvSpPr>
          <p:spPr>
            <a:xfrm>
              <a:off x="0" y="0"/>
              <a:ext cx="3632200" cy="4352290"/>
            </a:xfrm>
            <a:custGeom>
              <a:avLst/>
              <a:gdLst/>
              <a:ahLst/>
              <a:cxnLst/>
              <a:rect r="r" b="b" t="t" l="l"/>
              <a:pathLst>
                <a:path h="4352290" w="3632200">
                  <a:moveTo>
                    <a:pt x="3632200" y="4352290"/>
                  </a:moveTo>
                  <a:lnTo>
                    <a:pt x="0" y="4352290"/>
                  </a:lnTo>
                  <a:lnTo>
                    <a:pt x="0" y="0"/>
                  </a:lnTo>
                  <a:lnTo>
                    <a:pt x="3632200" y="0"/>
                  </a:lnTo>
                  <a:lnTo>
                    <a:pt x="3632200" y="4352290"/>
                  </a:lnTo>
                  <a:close/>
                  <a:moveTo>
                    <a:pt x="31750" y="4320540"/>
                  </a:moveTo>
                  <a:lnTo>
                    <a:pt x="3600450" y="4320540"/>
                  </a:lnTo>
                  <a:lnTo>
                    <a:pt x="3600450" y="31750"/>
                  </a:lnTo>
                  <a:lnTo>
                    <a:pt x="31750" y="31750"/>
                  </a:lnTo>
                  <a:lnTo>
                    <a:pt x="31750" y="4320540"/>
                  </a:lnTo>
                  <a:close/>
                </a:path>
              </a:pathLst>
            </a:custGeom>
            <a:solidFill>
              <a:srgbClr val="191919"/>
            </a:solidFill>
          </p:spPr>
        </p:sp>
      </p:grpSp>
      <p:pic>
        <p:nvPicPr>
          <p:cNvPr name="Picture 19" id="19"/>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1943116" y="2700632"/>
            <a:ext cx="303989" cy="303989"/>
          </a:xfrm>
          <a:prstGeom prst="rect">
            <a:avLst/>
          </a:prstGeom>
        </p:spPr>
      </p:pic>
      <p:pic>
        <p:nvPicPr>
          <p:cNvPr name="Picture 20" id="20"/>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12446915" y="2700632"/>
            <a:ext cx="303989" cy="303989"/>
          </a:xfrm>
          <a:prstGeom prst="rect">
            <a:avLst/>
          </a:prstGeom>
        </p:spPr>
      </p:pic>
      <p:pic>
        <p:nvPicPr>
          <p:cNvPr name="Picture 21" id="21"/>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12950715" y="2700632"/>
            <a:ext cx="303989" cy="303989"/>
          </a:xfrm>
          <a:prstGeom prst="rect">
            <a:avLst/>
          </a:prstGeom>
        </p:spPr>
      </p:pic>
      <p:sp>
        <p:nvSpPr>
          <p:cNvPr name="TextBox 22" id="22"/>
          <p:cNvSpPr txBox="true"/>
          <p:nvPr/>
        </p:nvSpPr>
        <p:spPr>
          <a:xfrm rot="0">
            <a:off x="3433618" y="3204646"/>
            <a:ext cx="4111928" cy="631826"/>
          </a:xfrm>
          <a:prstGeom prst="rect">
            <a:avLst/>
          </a:prstGeom>
        </p:spPr>
        <p:txBody>
          <a:bodyPr anchor="t" rtlCol="false" tIns="0" lIns="0" bIns="0" rIns="0">
            <a:spAutoFit/>
          </a:bodyPr>
          <a:lstStyle/>
          <a:p>
            <a:pPr>
              <a:lnSpc>
                <a:spcPts val="4400"/>
              </a:lnSpc>
            </a:pPr>
            <a:r>
              <a:rPr lang="en-US" sz="5500">
                <a:solidFill>
                  <a:srgbClr val="191919"/>
                </a:solidFill>
                <a:latin typeface="Bernoru"/>
              </a:rPr>
              <a:t>KOMPUTER</a:t>
            </a:r>
          </a:p>
        </p:txBody>
      </p:sp>
      <p:sp>
        <p:nvSpPr>
          <p:cNvPr name="TextBox 23" id="23"/>
          <p:cNvSpPr txBox="true"/>
          <p:nvPr/>
        </p:nvSpPr>
        <p:spPr>
          <a:xfrm rot="0">
            <a:off x="2597213" y="4157810"/>
            <a:ext cx="5784738" cy="4053205"/>
          </a:xfrm>
          <a:prstGeom prst="rect">
            <a:avLst/>
          </a:prstGeom>
        </p:spPr>
        <p:txBody>
          <a:bodyPr anchor="t" rtlCol="false" tIns="0" lIns="0" bIns="0" rIns="0">
            <a:spAutoFit/>
          </a:bodyPr>
          <a:lstStyle/>
          <a:p>
            <a:pPr>
              <a:lnSpc>
                <a:spcPts val="5330"/>
              </a:lnSpc>
            </a:pPr>
            <a:r>
              <a:rPr lang="en-US" sz="4100">
                <a:solidFill>
                  <a:srgbClr val="191919"/>
                </a:solidFill>
                <a:latin typeface="Droid Serif"/>
              </a:rPr>
              <a:t>seperangkat alat elektronik yang bisa digunakan untuk mengolah data sesuai dengan berbagai prosedur.</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DAFcnRD8L7s</dc:identifier>
  <dcterms:modified xsi:type="dcterms:W3CDTF">2011-08-01T06:04:30Z</dcterms:modified>
  <cp:revision>1</cp:revision>
  <dc:title>Green Playful Modern Digital Marketing Keynotes Presentation</dc:title>
</cp:coreProperties>
</file>