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7"/>
  </p:notesMasterIdLst>
  <p:sldIdLst>
    <p:sldId id="256" r:id="rId2"/>
    <p:sldId id="258" r:id="rId3"/>
    <p:sldId id="264" r:id="rId4"/>
    <p:sldId id="282" r:id="rId5"/>
    <p:sldId id="260" r:id="rId6"/>
    <p:sldId id="259" r:id="rId7"/>
    <p:sldId id="262" r:id="rId8"/>
    <p:sldId id="261" r:id="rId9"/>
    <p:sldId id="263" r:id="rId10"/>
    <p:sldId id="265" r:id="rId11"/>
    <p:sldId id="266" r:id="rId12"/>
    <p:sldId id="267" r:id="rId13"/>
    <p:sldId id="270" r:id="rId14"/>
    <p:sldId id="278" r:id="rId15"/>
    <p:sldId id="283" r:id="rId16"/>
  </p:sldIdLst>
  <p:sldSz cx="9144000" cy="5143500" type="screen16x9"/>
  <p:notesSz cx="6858000" cy="9144000"/>
  <p:embeddedFontLst>
    <p:embeddedFont>
      <p:font typeface="DM Serif Display" panose="020B0604020202020204" charset="0"/>
      <p:regular r:id="rId18"/>
      <p:italic r:id="rId19"/>
    </p:embeddedFont>
    <p:embeddedFont>
      <p:font typeface="BioRhyme" panose="020B0604020202020204" charset="0"/>
      <p:regular r:id="rId20"/>
      <p:bold r:id="rId21"/>
    </p:embeddedFont>
    <p:embeddedFont>
      <p:font typeface="Didact Gothic" panose="020B0604020202020204" charset="0"/>
      <p:regular r:id="rId22"/>
    </p:embeddedFont>
    <p:embeddedFont>
      <p:font typeface="Bebas Neue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673379B-9515-4B93-B5AA-B8A6DAFC7500}">
  <a:tblStyle styleId="{C673379B-9515-4B93-B5AA-B8A6DAFC75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06584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13524371568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13524371568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g13524371568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4" name="Google Shape;2374;g13524371568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133b07b29d3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133b07b29d3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13524371568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13524371568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" name="Google Shape;2989;g1352437156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0" name="Google Shape;2990;g1352437156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g133b07b29d3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9" name="Google Shape;1959;g133b07b29d3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g13524371568_0_9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4" name="Google Shape;2214;g13524371568_0_9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Google Shape;3092;g1352437156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3" name="Google Shape;3093;g1352437156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g133b07b29d3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3" name="Google Shape;2013;g133b07b29d3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g133b07b29d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8" name="Google Shape;1978;g133b07b29d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196b6165ad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196b6165ad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g135cf49ec0e_0_17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9" name="Google Shape;2079;g135cf49ec0e_0_17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g133b07b29d3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8" name="Google Shape;2168;g133b07b29d3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rgbClr val="96C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9" name="Google Shape;59;p2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2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2021100" y="1598075"/>
            <a:ext cx="5101800" cy="20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2021100" y="3466161"/>
            <a:ext cx="5101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accent1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16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730" name="Google Shape;730;p16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731" name="Google Shape;731;p16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2" name="Google Shape;732;p16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733" name="Google Shape;733;p16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16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16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16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16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16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16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6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6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6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16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16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6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16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16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16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16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16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16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16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16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16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16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16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16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16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16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16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16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16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16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16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765;p16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766;p16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16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16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16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16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16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16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16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16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16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776;p16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16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16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79" name="Google Shape;779;p16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0" name="Google Shape;780;p16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781" name="Google Shape;781;p16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6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6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6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5" name="Google Shape;785;p16"/>
          <p:cNvSpPr txBox="1">
            <a:spLocks noGrp="1"/>
          </p:cNvSpPr>
          <p:nvPr>
            <p:ph type="title"/>
          </p:nvPr>
        </p:nvSpPr>
        <p:spPr>
          <a:xfrm>
            <a:off x="4262830" y="3060168"/>
            <a:ext cx="41568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86" name="Google Shape;786;p16"/>
          <p:cNvSpPr txBox="1">
            <a:spLocks noGrp="1"/>
          </p:cNvSpPr>
          <p:nvPr>
            <p:ph type="subTitle" idx="1"/>
          </p:nvPr>
        </p:nvSpPr>
        <p:spPr>
          <a:xfrm>
            <a:off x="3400930" y="1051775"/>
            <a:ext cx="5018700" cy="19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1"/>
        </a:solidFill>
        <a:effectLst/>
      </p:bgPr>
    </p:bg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17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789" name="Google Shape;789;p17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790" name="Google Shape;790;p17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1" name="Google Shape;791;p17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792" name="Google Shape;792;p17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17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17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17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17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17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17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7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7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7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17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17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17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17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17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17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8" name="Google Shape;808;p17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17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17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17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17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17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17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17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17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17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17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17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2" name="Google Shape;822;p17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3" name="Google Shape;823;p17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17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17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17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17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17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9" name="Google Shape;829;p17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0" name="Google Shape;830;p17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1" name="Google Shape;831;p17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2" name="Google Shape;832;p17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3" name="Google Shape;833;p17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4" name="Google Shape;834;p17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5" name="Google Shape;835;p17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17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17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38" name="Google Shape;838;p17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9" name="Google Shape;839;p17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840" name="Google Shape;840;p17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7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4" name="Google Shape;844;p17"/>
          <p:cNvSpPr txBox="1">
            <a:spLocks noGrp="1"/>
          </p:cNvSpPr>
          <p:nvPr>
            <p:ph type="subTitle" idx="1"/>
          </p:nvPr>
        </p:nvSpPr>
        <p:spPr>
          <a:xfrm>
            <a:off x="720000" y="2804150"/>
            <a:ext cx="3852000" cy="10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17"/>
          <p:cNvSpPr txBox="1">
            <a:spLocks noGrp="1"/>
          </p:cNvSpPr>
          <p:nvPr>
            <p:ph type="title"/>
          </p:nvPr>
        </p:nvSpPr>
        <p:spPr>
          <a:xfrm>
            <a:off x="720000" y="1161850"/>
            <a:ext cx="3999900" cy="1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6" name="Google Shape;846;p17"/>
          <p:cNvSpPr>
            <a:spLocks noGrp="1"/>
          </p:cNvSpPr>
          <p:nvPr>
            <p:ph type="pic" idx="2"/>
          </p:nvPr>
        </p:nvSpPr>
        <p:spPr>
          <a:xfrm>
            <a:off x="4769525" y="686984"/>
            <a:ext cx="3375900" cy="3763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bg>
      <p:bgPr>
        <a:solidFill>
          <a:schemeClr val="accent1"/>
        </a:solid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18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849" name="Google Shape;849;p18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850" name="Google Shape;850;p18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51" name="Google Shape;851;p18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852" name="Google Shape;852;p18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18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4" name="Google Shape;854;p18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5" name="Google Shape;855;p18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18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18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18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18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18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18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18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3" name="Google Shape;863;p18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4" name="Google Shape;864;p18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18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18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18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18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18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18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18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18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18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18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18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18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18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18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18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0" name="Google Shape;880;p18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1" name="Google Shape;881;p18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18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3" name="Google Shape;883;p18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" name="Google Shape;884;p18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18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" name="Google Shape;886;p18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" name="Google Shape;887;p18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8" name="Google Shape;888;p18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9" name="Google Shape;889;p18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18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18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18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18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18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18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18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18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98" name="Google Shape;898;p18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9" name="Google Shape;899;p18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900" name="Google Shape;900;p18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8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04" name="Google Shape;904;p18"/>
          <p:cNvSpPr txBox="1">
            <a:spLocks noGrp="1"/>
          </p:cNvSpPr>
          <p:nvPr>
            <p:ph type="subTitle" idx="1"/>
          </p:nvPr>
        </p:nvSpPr>
        <p:spPr>
          <a:xfrm>
            <a:off x="720000" y="2678823"/>
            <a:ext cx="3332400" cy="10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18"/>
          <p:cNvSpPr txBox="1">
            <a:spLocks noGrp="1"/>
          </p:cNvSpPr>
          <p:nvPr>
            <p:ph type="title"/>
          </p:nvPr>
        </p:nvSpPr>
        <p:spPr>
          <a:xfrm>
            <a:off x="720000" y="1536150"/>
            <a:ext cx="3332400" cy="1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_1_1_1_1">
    <p:bg>
      <p:bgPr>
        <a:solidFill>
          <a:schemeClr val="accent1"/>
        </a:solidFill>
        <a:effectLst/>
      </p:bgPr>
    </p:bg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21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1026" name="Google Shape;1026;p21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1027" name="Google Shape;1027;p21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8" name="Google Shape;1028;p21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1029" name="Google Shape;1029;p21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21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21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21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21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21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21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21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21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21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21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21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21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21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21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21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21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21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21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21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21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21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21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21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21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21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21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21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21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21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21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21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21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21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21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21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21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21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21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21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21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21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21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21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1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21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75" name="Google Shape;1075;p21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6" name="Google Shape;1076;p21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1077" name="Google Shape;1077;p21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1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1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1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1" name="Google Shape;1081;p21"/>
          <p:cNvSpPr txBox="1">
            <a:spLocks noGrp="1"/>
          </p:cNvSpPr>
          <p:nvPr>
            <p:ph type="subTitle" idx="1"/>
          </p:nvPr>
        </p:nvSpPr>
        <p:spPr>
          <a:xfrm>
            <a:off x="4145824" y="2193431"/>
            <a:ext cx="3802500" cy="14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21"/>
          <p:cNvSpPr txBox="1">
            <a:spLocks noGrp="1"/>
          </p:cNvSpPr>
          <p:nvPr>
            <p:ph type="title"/>
          </p:nvPr>
        </p:nvSpPr>
        <p:spPr>
          <a:xfrm>
            <a:off x="4145833" y="1540075"/>
            <a:ext cx="38025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_1_1">
    <p:bg>
      <p:bgPr>
        <a:solidFill>
          <a:schemeClr val="accent1"/>
        </a:solidFill>
        <a:effectLst/>
      </p:bgPr>
    </p:bg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" name="Google Shape;1084;p22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1085" name="Google Shape;1085;p22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1086" name="Google Shape;1086;p22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7" name="Google Shape;1087;p22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1088" name="Google Shape;1088;p22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22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22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22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22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22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22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22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22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22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22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22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22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22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22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22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22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22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22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22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22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22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22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22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22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22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22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22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22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22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22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22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22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22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22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22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22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22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22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22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22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22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22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22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22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22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34" name="Google Shape;1134;p22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5" name="Google Shape;1135;p22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1136" name="Google Shape;1136;p22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0" name="Google Shape;1140;p22"/>
          <p:cNvSpPr txBox="1">
            <a:spLocks noGrp="1"/>
          </p:cNvSpPr>
          <p:nvPr>
            <p:ph type="subTitle" idx="1"/>
          </p:nvPr>
        </p:nvSpPr>
        <p:spPr>
          <a:xfrm>
            <a:off x="2521350" y="2164025"/>
            <a:ext cx="4101300" cy="14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2"/>
          <p:cNvSpPr txBox="1">
            <a:spLocks noGrp="1"/>
          </p:cNvSpPr>
          <p:nvPr>
            <p:ph type="title"/>
          </p:nvPr>
        </p:nvSpPr>
        <p:spPr>
          <a:xfrm>
            <a:off x="2521350" y="1536775"/>
            <a:ext cx="4101300" cy="62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accent1"/>
        </a:solidFill>
        <a:effectLst/>
      </p:bgPr>
    </p:bg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3" name="Google Shape;1143;p23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1144" name="Google Shape;1144;p23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1145" name="Google Shape;1145;p23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46" name="Google Shape;1146;p23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1147" name="Google Shape;1147;p23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23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23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23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23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23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23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23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23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23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23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23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23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23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23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23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23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23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23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23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23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23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23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23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23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23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23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23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23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23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23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23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23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3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23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23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23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23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23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23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23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23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23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23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23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23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93" name="Google Shape;1193;p23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4" name="Google Shape;1194;p23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1195" name="Google Shape;1195;p23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3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3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3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9" name="Google Shape;1199;p23"/>
          <p:cNvSpPr txBox="1">
            <a:spLocks noGrp="1"/>
          </p:cNvSpPr>
          <p:nvPr>
            <p:ph type="subTitle" idx="1"/>
          </p:nvPr>
        </p:nvSpPr>
        <p:spPr>
          <a:xfrm>
            <a:off x="1486737" y="2647950"/>
            <a:ext cx="2586300" cy="4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BioRhyme"/>
                <a:ea typeface="BioRhyme"/>
                <a:cs typeface="BioRhyme"/>
                <a:sym typeface="BioRhy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0" name="Google Shape;1200;p23"/>
          <p:cNvSpPr txBox="1">
            <a:spLocks noGrp="1"/>
          </p:cNvSpPr>
          <p:nvPr>
            <p:ph type="subTitle" idx="2"/>
          </p:nvPr>
        </p:nvSpPr>
        <p:spPr>
          <a:xfrm>
            <a:off x="5075385" y="2647950"/>
            <a:ext cx="2586300" cy="44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latin typeface="BioRhyme"/>
                <a:ea typeface="BioRhyme"/>
                <a:cs typeface="BioRhyme"/>
                <a:sym typeface="BioRhym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1" name="Google Shape;1201;p23"/>
          <p:cNvSpPr txBox="1">
            <a:spLocks noGrp="1"/>
          </p:cNvSpPr>
          <p:nvPr>
            <p:ph type="subTitle" idx="3"/>
          </p:nvPr>
        </p:nvSpPr>
        <p:spPr>
          <a:xfrm>
            <a:off x="1486737" y="3016650"/>
            <a:ext cx="2586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23"/>
          <p:cNvSpPr txBox="1">
            <a:spLocks noGrp="1"/>
          </p:cNvSpPr>
          <p:nvPr>
            <p:ph type="subTitle" idx="4"/>
          </p:nvPr>
        </p:nvSpPr>
        <p:spPr>
          <a:xfrm>
            <a:off x="5075385" y="3016650"/>
            <a:ext cx="25863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3" name="Google Shape;1203;p23"/>
          <p:cNvSpPr txBox="1">
            <a:spLocks noGrp="1"/>
          </p:cNvSpPr>
          <p:nvPr>
            <p:ph type="title"/>
          </p:nvPr>
        </p:nvSpPr>
        <p:spPr>
          <a:xfrm>
            <a:off x="720000" y="41878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accent1"/>
        </a:solidFill>
        <a:effectLst/>
      </p:bgPr>
    </p:bg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9" name="Google Shape;1659;p31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1660" name="Google Shape;1660;p31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1661" name="Google Shape;1661;p31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62" name="Google Shape;1662;p31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1663" name="Google Shape;1663;p31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31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31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31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31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31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31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31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31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31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31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31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31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31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31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8" name="Google Shape;1678;p31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9" name="Google Shape;1679;p31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31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31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31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31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31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31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31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31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31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31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31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31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31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31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31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5" name="Google Shape;1695;p31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6" name="Google Shape;1696;p31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31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31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31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31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31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31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31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31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31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31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7" name="Google Shape;1707;p31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31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09" name="Google Shape;1709;p31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10" name="Google Shape;1710;p31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1711" name="Google Shape;1711;p31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1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1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1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accent1"/>
        </a:solidFill>
        <a:effectLst/>
      </p:bgPr>
    </p:bg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6" name="Google Shape;1716;p32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1717" name="Google Shape;1717;p32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1718" name="Google Shape;1718;p32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9" name="Google Shape;1719;p32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1720" name="Google Shape;1720;p32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32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32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32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32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32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32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32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32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32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0" name="Google Shape;1730;p32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1" name="Google Shape;1731;p32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32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32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32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32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32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32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8" name="Google Shape;1738;p32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9" name="Google Shape;1739;p32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0" name="Google Shape;1740;p32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32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" name="Google Shape;1742;p32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" name="Google Shape;1743;p32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4" name="Google Shape;1744;p32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5" name="Google Shape;1745;p32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6" name="Google Shape;1746;p32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7" name="Google Shape;1747;p32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8" name="Google Shape;1748;p32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9" name="Google Shape;1749;p32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0" name="Google Shape;1750;p32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" name="Google Shape;1751;p32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" name="Google Shape;1752;p32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" name="Google Shape;1753;p32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" name="Google Shape;1754;p32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32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32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32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32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32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0" name="Google Shape;1760;p32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1" name="Google Shape;1761;p32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32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32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4" name="Google Shape;1764;p32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5" name="Google Shape;1765;p32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766" name="Google Shape;1766;p32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7" name="Google Shape;1767;p32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1768" name="Google Shape;1768;p32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2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2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2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72" name="Google Shape;1772;p32"/>
          <p:cNvGrpSpPr/>
          <p:nvPr/>
        </p:nvGrpSpPr>
        <p:grpSpPr>
          <a:xfrm rot="533619">
            <a:off x="6906716" y="4234990"/>
            <a:ext cx="1230689" cy="291805"/>
            <a:chOff x="2978250" y="2572525"/>
            <a:chExt cx="1102350" cy="261375"/>
          </a:xfrm>
        </p:grpSpPr>
        <p:sp>
          <p:nvSpPr>
            <p:cNvPr id="1773" name="Google Shape;1773;p32"/>
            <p:cNvSpPr/>
            <p:nvPr/>
          </p:nvSpPr>
          <p:spPr>
            <a:xfrm>
              <a:off x="2978250" y="2676250"/>
              <a:ext cx="1096525" cy="49500"/>
            </a:xfrm>
            <a:custGeom>
              <a:avLst/>
              <a:gdLst/>
              <a:ahLst/>
              <a:cxnLst/>
              <a:rect l="l" t="t" r="r" b="b"/>
              <a:pathLst>
                <a:path w="43861" h="1980" extrusionOk="0">
                  <a:moveTo>
                    <a:pt x="17701" y="0"/>
                  </a:moveTo>
                  <a:cubicBezTo>
                    <a:pt x="15268" y="0"/>
                    <a:pt x="12835" y="15"/>
                    <a:pt x="10403" y="45"/>
                  </a:cubicBezTo>
                  <a:cubicBezTo>
                    <a:pt x="7334" y="78"/>
                    <a:pt x="4232" y="145"/>
                    <a:pt x="1163" y="212"/>
                  </a:cubicBezTo>
                  <a:cubicBezTo>
                    <a:pt x="730" y="212"/>
                    <a:pt x="296" y="478"/>
                    <a:pt x="129" y="879"/>
                  </a:cubicBezTo>
                  <a:cubicBezTo>
                    <a:pt x="1" y="1232"/>
                    <a:pt x="182" y="1648"/>
                    <a:pt x="583" y="1648"/>
                  </a:cubicBezTo>
                  <a:cubicBezTo>
                    <a:pt x="598" y="1648"/>
                    <a:pt x="614" y="1647"/>
                    <a:pt x="630" y="1646"/>
                  </a:cubicBezTo>
                  <a:cubicBezTo>
                    <a:pt x="6083" y="1496"/>
                    <a:pt x="11554" y="1421"/>
                    <a:pt x="17025" y="1421"/>
                  </a:cubicBezTo>
                  <a:cubicBezTo>
                    <a:pt x="22495" y="1421"/>
                    <a:pt x="27966" y="1496"/>
                    <a:pt x="33420" y="1646"/>
                  </a:cubicBezTo>
                  <a:cubicBezTo>
                    <a:pt x="36522" y="1713"/>
                    <a:pt x="39591" y="1846"/>
                    <a:pt x="42693" y="1980"/>
                  </a:cubicBezTo>
                  <a:cubicBezTo>
                    <a:pt x="43093" y="1980"/>
                    <a:pt x="43560" y="1679"/>
                    <a:pt x="43727" y="1312"/>
                  </a:cubicBezTo>
                  <a:cubicBezTo>
                    <a:pt x="43860" y="912"/>
                    <a:pt x="43660" y="545"/>
                    <a:pt x="43227" y="545"/>
                  </a:cubicBezTo>
                  <a:cubicBezTo>
                    <a:pt x="34743" y="182"/>
                    <a:pt x="26219" y="0"/>
                    <a:pt x="17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3896750" y="2572525"/>
              <a:ext cx="183850" cy="261375"/>
            </a:xfrm>
            <a:custGeom>
              <a:avLst/>
              <a:gdLst/>
              <a:ahLst/>
              <a:cxnLst/>
              <a:rect l="l" t="t" r="r" b="b"/>
              <a:pathLst>
                <a:path w="7354" h="10455" extrusionOk="0">
                  <a:moveTo>
                    <a:pt x="1058" y="1"/>
                  </a:moveTo>
                  <a:cubicBezTo>
                    <a:pt x="960" y="1"/>
                    <a:pt x="867" y="9"/>
                    <a:pt x="783" y="24"/>
                  </a:cubicBezTo>
                  <a:cubicBezTo>
                    <a:pt x="449" y="158"/>
                    <a:pt x="349" y="458"/>
                    <a:pt x="616" y="691"/>
                  </a:cubicBezTo>
                  <a:cubicBezTo>
                    <a:pt x="2216" y="2229"/>
                    <a:pt x="3817" y="3826"/>
                    <a:pt x="5390" y="5427"/>
                  </a:cubicBezTo>
                  <a:lnTo>
                    <a:pt x="5390" y="5427"/>
                  </a:lnTo>
                  <a:cubicBezTo>
                    <a:pt x="3879" y="6951"/>
                    <a:pt x="2274" y="8349"/>
                    <a:pt x="516" y="9564"/>
                  </a:cubicBezTo>
                  <a:cubicBezTo>
                    <a:pt x="1" y="9944"/>
                    <a:pt x="938" y="10455"/>
                    <a:pt x="1577" y="10455"/>
                  </a:cubicBezTo>
                  <a:cubicBezTo>
                    <a:pt x="1724" y="10455"/>
                    <a:pt x="1856" y="10428"/>
                    <a:pt x="1950" y="10365"/>
                  </a:cubicBezTo>
                  <a:cubicBezTo>
                    <a:pt x="3818" y="9031"/>
                    <a:pt x="5619" y="7530"/>
                    <a:pt x="7187" y="5862"/>
                  </a:cubicBezTo>
                  <a:cubicBezTo>
                    <a:pt x="7354" y="5695"/>
                    <a:pt x="7187" y="5495"/>
                    <a:pt x="7087" y="5361"/>
                  </a:cubicBezTo>
                  <a:cubicBezTo>
                    <a:pt x="5419" y="3660"/>
                    <a:pt x="3751" y="1959"/>
                    <a:pt x="1983" y="324"/>
                  </a:cubicBezTo>
                  <a:cubicBezTo>
                    <a:pt x="1752" y="93"/>
                    <a:pt x="1383" y="1"/>
                    <a:pt x="1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32"/>
          <p:cNvGrpSpPr/>
          <p:nvPr/>
        </p:nvGrpSpPr>
        <p:grpSpPr>
          <a:xfrm>
            <a:off x="6376688" y="510651"/>
            <a:ext cx="1778400" cy="1414380"/>
            <a:chOff x="6259663" y="743601"/>
            <a:chExt cx="1778400" cy="1414380"/>
          </a:xfrm>
        </p:grpSpPr>
        <p:sp>
          <p:nvSpPr>
            <p:cNvPr id="1776" name="Google Shape;1776;p32"/>
            <p:cNvSpPr/>
            <p:nvPr/>
          </p:nvSpPr>
          <p:spPr>
            <a:xfrm rot="-3419773">
              <a:off x="6933513" y="555683"/>
              <a:ext cx="430700" cy="1840795"/>
            </a:xfrm>
            <a:prstGeom prst="roundRect">
              <a:avLst>
                <a:gd name="adj" fmla="val 16667"/>
              </a:avLst>
            </a:pr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7" name="Google Shape;1777;p32"/>
            <p:cNvGrpSpPr/>
            <p:nvPr/>
          </p:nvGrpSpPr>
          <p:grpSpPr>
            <a:xfrm>
              <a:off x="6280073" y="743601"/>
              <a:ext cx="1755014" cy="1316002"/>
              <a:chOff x="-2995225" y="-137025"/>
              <a:chExt cx="1398975" cy="1049025"/>
            </a:xfrm>
          </p:grpSpPr>
          <p:sp>
            <p:nvSpPr>
              <p:cNvPr id="1778" name="Google Shape;1778;p32"/>
              <p:cNvSpPr/>
              <p:nvPr/>
            </p:nvSpPr>
            <p:spPr>
              <a:xfrm>
                <a:off x="-1889575" y="578000"/>
                <a:ext cx="293325" cy="3340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13360" extrusionOk="0">
                    <a:moveTo>
                      <a:pt x="6953" y="0"/>
                    </a:moveTo>
                    <a:cubicBezTo>
                      <a:pt x="6627" y="0"/>
                      <a:pt x="6305" y="155"/>
                      <a:pt x="6110" y="449"/>
                    </a:cubicBezTo>
                    <a:lnTo>
                      <a:pt x="274" y="9446"/>
                    </a:lnTo>
                    <a:cubicBezTo>
                      <a:pt x="0" y="9932"/>
                      <a:pt x="122" y="10540"/>
                      <a:pt x="578" y="10814"/>
                    </a:cubicBezTo>
                    <a:lnTo>
                      <a:pt x="4255" y="13215"/>
                    </a:lnTo>
                    <a:cubicBezTo>
                      <a:pt x="4418" y="13312"/>
                      <a:pt x="4599" y="13360"/>
                      <a:pt x="4779" y="13360"/>
                    </a:cubicBezTo>
                    <a:cubicBezTo>
                      <a:pt x="5106" y="13360"/>
                      <a:pt x="5427" y="13205"/>
                      <a:pt x="5623" y="12911"/>
                    </a:cubicBezTo>
                    <a:lnTo>
                      <a:pt x="11459" y="3914"/>
                    </a:lnTo>
                    <a:cubicBezTo>
                      <a:pt x="11733" y="3458"/>
                      <a:pt x="11611" y="2850"/>
                      <a:pt x="11155" y="2546"/>
                    </a:cubicBezTo>
                    <a:lnTo>
                      <a:pt x="7477" y="145"/>
                    </a:lnTo>
                    <a:cubicBezTo>
                      <a:pt x="7315" y="47"/>
                      <a:pt x="7134" y="0"/>
                      <a:pt x="69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2"/>
              <p:cNvSpPr/>
              <p:nvPr/>
            </p:nvSpPr>
            <p:spPr>
              <a:xfrm>
                <a:off x="-2766500" y="300"/>
                <a:ext cx="1121625" cy="889075"/>
              </a:xfrm>
              <a:custGeom>
                <a:avLst/>
                <a:gdLst/>
                <a:ahLst/>
                <a:cxnLst/>
                <a:rect l="l" t="t" r="r" b="b"/>
                <a:pathLst>
                  <a:path w="44865" h="35563" extrusionOk="0">
                    <a:moveTo>
                      <a:pt x="7235" y="0"/>
                    </a:moveTo>
                    <a:lnTo>
                      <a:pt x="0" y="11125"/>
                    </a:lnTo>
                    <a:lnTo>
                      <a:pt x="37630" y="35563"/>
                    </a:lnTo>
                    <a:lnTo>
                      <a:pt x="44864" y="24438"/>
                    </a:lnTo>
                    <a:lnTo>
                      <a:pt x="72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2"/>
              <p:cNvSpPr/>
              <p:nvPr/>
            </p:nvSpPr>
            <p:spPr>
              <a:xfrm>
                <a:off x="-2995225" y="-137025"/>
                <a:ext cx="455200" cy="445100"/>
              </a:xfrm>
              <a:custGeom>
                <a:avLst/>
                <a:gdLst/>
                <a:ahLst/>
                <a:cxnLst/>
                <a:rect l="l" t="t" r="r" b="b"/>
                <a:pathLst>
                  <a:path w="18208" h="17804" extrusionOk="0">
                    <a:moveTo>
                      <a:pt x="7365" y="1"/>
                    </a:moveTo>
                    <a:cubicBezTo>
                      <a:pt x="6722" y="1"/>
                      <a:pt x="6083" y="323"/>
                      <a:pt x="5715" y="903"/>
                    </a:cubicBezTo>
                    <a:lnTo>
                      <a:pt x="608" y="8715"/>
                    </a:lnTo>
                    <a:cubicBezTo>
                      <a:pt x="0" y="9627"/>
                      <a:pt x="274" y="10843"/>
                      <a:pt x="1186" y="11481"/>
                    </a:cubicBezTo>
                    <a:lnTo>
                      <a:pt x="10943" y="17803"/>
                    </a:lnTo>
                    <a:lnTo>
                      <a:pt x="18207" y="6679"/>
                    </a:lnTo>
                    <a:lnTo>
                      <a:pt x="8420" y="326"/>
                    </a:lnTo>
                    <a:cubicBezTo>
                      <a:pt x="8100" y="105"/>
                      <a:pt x="7732" y="1"/>
                      <a:pt x="7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2"/>
              <p:cNvSpPr/>
              <p:nvPr/>
            </p:nvSpPr>
            <p:spPr>
              <a:xfrm>
                <a:off x="-2983825" y="-121300"/>
                <a:ext cx="474950" cy="418500"/>
              </a:xfrm>
              <a:custGeom>
                <a:avLst/>
                <a:gdLst/>
                <a:ahLst/>
                <a:cxnLst/>
                <a:rect l="l" t="t" r="r" b="b"/>
                <a:pathLst>
                  <a:path w="18998" h="16740" extrusionOk="0">
                    <a:moveTo>
                      <a:pt x="5471" y="1"/>
                    </a:moveTo>
                    <a:lnTo>
                      <a:pt x="0" y="8390"/>
                    </a:lnTo>
                    <a:lnTo>
                      <a:pt x="12341" y="16414"/>
                    </a:lnTo>
                    <a:cubicBezTo>
                      <a:pt x="12672" y="16635"/>
                      <a:pt x="13043" y="16740"/>
                      <a:pt x="13410" y="16740"/>
                    </a:cubicBezTo>
                    <a:cubicBezTo>
                      <a:pt x="14055" y="16740"/>
                      <a:pt x="14689" y="16418"/>
                      <a:pt x="15076" y="15837"/>
                    </a:cubicBezTo>
                    <a:lnTo>
                      <a:pt x="18390" y="10761"/>
                    </a:lnTo>
                    <a:cubicBezTo>
                      <a:pt x="18998" y="9849"/>
                      <a:pt x="18724" y="8633"/>
                      <a:pt x="17812" y="8025"/>
                    </a:cubicBezTo>
                    <a:lnTo>
                      <a:pt x="54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2"/>
              <p:cNvSpPr/>
              <p:nvPr/>
            </p:nvSpPr>
            <p:spPr>
              <a:xfrm>
                <a:off x="-1825000" y="611250"/>
                <a:ext cx="2029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1703" extrusionOk="0">
                    <a:moveTo>
                      <a:pt x="7204" y="0"/>
                    </a:moveTo>
                    <a:lnTo>
                      <a:pt x="1" y="11125"/>
                    </a:lnTo>
                    <a:lnTo>
                      <a:pt x="882" y="11702"/>
                    </a:lnTo>
                    <a:lnTo>
                      <a:pt x="8116" y="578"/>
                    </a:lnTo>
                    <a:lnTo>
                      <a:pt x="72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3" name="Google Shape;1783;p32"/>
          <p:cNvGrpSpPr/>
          <p:nvPr/>
        </p:nvGrpSpPr>
        <p:grpSpPr>
          <a:xfrm>
            <a:off x="864408" y="4068868"/>
            <a:ext cx="707853" cy="687003"/>
            <a:chOff x="7786125" y="1578525"/>
            <a:chExt cx="522825" cy="507425"/>
          </a:xfrm>
        </p:grpSpPr>
        <p:sp>
          <p:nvSpPr>
            <p:cNvPr id="1784" name="Google Shape;1784;p32"/>
            <p:cNvSpPr/>
            <p:nvPr/>
          </p:nvSpPr>
          <p:spPr>
            <a:xfrm>
              <a:off x="8042975" y="1796450"/>
              <a:ext cx="265975" cy="289500"/>
            </a:xfrm>
            <a:custGeom>
              <a:avLst/>
              <a:gdLst/>
              <a:ahLst/>
              <a:cxnLst/>
              <a:rect l="l" t="t" r="r" b="b"/>
              <a:pathLst>
                <a:path w="10639" h="11580" extrusionOk="0">
                  <a:moveTo>
                    <a:pt x="7949" y="0"/>
                  </a:moveTo>
                  <a:cubicBezTo>
                    <a:pt x="7873" y="0"/>
                    <a:pt x="7797" y="3"/>
                    <a:pt x="7721" y="9"/>
                  </a:cubicBezTo>
                  <a:cubicBezTo>
                    <a:pt x="6961" y="40"/>
                    <a:pt x="6231" y="435"/>
                    <a:pt x="5715" y="982"/>
                  </a:cubicBezTo>
                  <a:lnTo>
                    <a:pt x="2341" y="4629"/>
                  </a:lnTo>
                  <a:cubicBezTo>
                    <a:pt x="2219" y="4751"/>
                    <a:pt x="2219" y="4964"/>
                    <a:pt x="2341" y="5055"/>
                  </a:cubicBezTo>
                  <a:cubicBezTo>
                    <a:pt x="2381" y="5108"/>
                    <a:pt x="2444" y="5132"/>
                    <a:pt x="2510" y="5132"/>
                  </a:cubicBezTo>
                  <a:cubicBezTo>
                    <a:pt x="2595" y="5132"/>
                    <a:pt x="2685" y="5093"/>
                    <a:pt x="2736" y="5025"/>
                  </a:cubicBezTo>
                  <a:lnTo>
                    <a:pt x="6140" y="1377"/>
                  </a:lnTo>
                  <a:cubicBezTo>
                    <a:pt x="6535" y="921"/>
                    <a:pt x="7113" y="648"/>
                    <a:pt x="7721" y="617"/>
                  </a:cubicBezTo>
                  <a:cubicBezTo>
                    <a:pt x="7764" y="615"/>
                    <a:pt x="7807" y="614"/>
                    <a:pt x="7851" y="614"/>
                  </a:cubicBezTo>
                  <a:cubicBezTo>
                    <a:pt x="8411" y="614"/>
                    <a:pt x="8939" y="797"/>
                    <a:pt x="9362" y="1164"/>
                  </a:cubicBezTo>
                  <a:cubicBezTo>
                    <a:pt x="9818" y="1529"/>
                    <a:pt x="10031" y="2107"/>
                    <a:pt x="10092" y="2684"/>
                  </a:cubicBezTo>
                  <a:cubicBezTo>
                    <a:pt x="10092" y="3262"/>
                    <a:pt x="9879" y="3839"/>
                    <a:pt x="9484" y="4295"/>
                  </a:cubicBezTo>
                  <a:lnTo>
                    <a:pt x="3861" y="10435"/>
                  </a:lnTo>
                  <a:cubicBezTo>
                    <a:pt x="3491" y="10821"/>
                    <a:pt x="2992" y="11022"/>
                    <a:pt x="2507" y="11022"/>
                  </a:cubicBezTo>
                  <a:cubicBezTo>
                    <a:pt x="2113" y="11022"/>
                    <a:pt x="1728" y="10890"/>
                    <a:pt x="1429" y="10617"/>
                  </a:cubicBezTo>
                  <a:cubicBezTo>
                    <a:pt x="730" y="10009"/>
                    <a:pt x="699" y="8946"/>
                    <a:pt x="1338" y="8216"/>
                  </a:cubicBezTo>
                  <a:lnTo>
                    <a:pt x="6323" y="2836"/>
                  </a:lnTo>
                  <a:cubicBezTo>
                    <a:pt x="6505" y="2593"/>
                    <a:pt x="6809" y="2441"/>
                    <a:pt x="7113" y="2441"/>
                  </a:cubicBezTo>
                  <a:cubicBezTo>
                    <a:pt x="7151" y="2437"/>
                    <a:pt x="7189" y="2435"/>
                    <a:pt x="7227" y="2435"/>
                  </a:cubicBezTo>
                  <a:cubicBezTo>
                    <a:pt x="7491" y="2435"/>
                    <a:pt x="7744" y="2528"/>
                    <a:pt x="7903" y="2714"/>
                  </a:cubicBezTo>
                  <a:cubicBezTo>
                    <a:pt x="8146" y="2897"/>
                    <a:pt x="8268" y="3170"/>
                    <a:pt x="8268" y="3474"/>
                  </a:cubicBezTo>
                  <a:cubicBezTo>
                    <a:pt x="8268" y="3778"/>
                    <a:pt x="8146" y="4021"/>
                    <a:pt x="7964" y="4265"/>
                  </a:cubicBezTo>
                  <a:lnTo>
                    <a:pt x="3253" y="9371"/>
                  </a:lnTo>
                  <a:cubicBezTo>
                    <a:pt x="3131" y="9462"/>
                    <a:pt x="3131" y="9675"/>
                    <a:pt x="3253" y="9766"/>
                  </a:cubicBezTo>
                  <a:cubicBezTo>
                    <a:pt x="3293" y="9820"/>
                    <a:pt x="3356" y="9844"/>
                    <a:pt x="3422" y="9844"/>
                  </a:cubicBezTo>
                  <a:cubicBezTo>
                    <a:pt x="3507" y="9844"/>
                    <a:pt x="3597" y="9804"/>
                    <a:pt x="3648" y="9736"/>
                  </a:cubicBezTo>
                  <a:lnTo>
                    <a:pt x="8359" y="4629"/>
                  </a:lnTo>
                  <a:cubicBezTo>
                    <a:pt x="8663" y="4295"/>
                    <a:pt x="8876" y="3870"/>
                    <a:pt x="8815" y="3444"/>
                  </a:cubicBezTo>
                  <a:cubicBezTo>
                    <a:pt x="8815" y="2988"/>
                    <a:pt x="8633" y="2563"/>
                    <a:pt x="8298" y="2289"/>
                  </a:cubicBezTo>
                  <a:cubicBezTo>
                    <a:pt x="7992" y="2011"/>
                    <a:pt x="7609" y="1860"/>
                    <a:pt x="7197" y="1860"/>
                  </a:cubicBezTo>
                  <a:cubicBezTo>
                    <a:pt x="7159" y="1860"/>
                    <a:pt x="7121" y="1861"/>
                    <a:pt x="7082" y="1863"/>
                  </a:cubicBezTo>
                  <a:cubicBezTo>
                    <a:pt x="6627" y="1924"/>
                    <a:pt x="6201" y="2107"/>
                    <a:pt x="5867" y="2441"/>
                  </a:cubicBezTo>
                  <a:lnTo>
                    <a:pt x="882" y="7821"/>
                  </a:lnTo>
                  <a:cubicBezTo>
                    <a:pt x="0" y="8794"/>
                    <a:pt x="61" y="10222"/>
                    <a:pt x="973" y="11043"/>
                  </a:cubicBezTo>
                  <a:cubicBezTo>
                    <a:pt x="1382" y="11405"/>
                    <a:pt x="1905" y="11579"/>
                    <a:pt x="2436" y="11579"/>
                  </a:cubicBezTo>
                  <a:cubicBezTo>
                    <a:pt x="2932" y="11579"/>
                    <a:pt x="3435" y="11427"/>
                    <a:pt x="3861" y="11134"/>
                  </a:cubicBezTo>
                  <a:cubicBezTo>
                    <a:pt x="4013" y="11043"/>
                    <a:pt x="4104" y="10921"/>
                    <a:pt x="4225" y="10800"/>
                  </a:cubicBezTo>
                  <a:lnTo>
                    <a:pt x="9848" y="4690"/>
                  </a:lnTo>
                  <a:cubicBezTo>
                    <a:pt x="10396" y="4113"/>
                    <a:pt x="10639" y="3383"/>
                    <a:pt x="10639" y="2623"/>
                  </a:cubicBezTo>
                  <a:cubicBezTo>
                    <a:pt x="10608" y="1863"/>
                    <a:pt x="10304" y="1195"/>
                    <a:pt x="9727" y="708"/>
                  </a:cubicBezTo>
                  <a:cubicBezTo>
                    <a:pt x="9262" y="244"/>
                    <a:pt x="8625" y="0"/>
                    <a:pt x="7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2"/>
            <p:cNvSpPr/>
            <p:nvPr/>
          </p:nvSpPr>
          <p:spPr>
            <a:xfrm>
              <a:off x="7786125" y="1578525"/>
              <a:ext cx="321450" cy="226050"/>
            </a:xfrm>
            <a:custGeom>
              <a:avLst/>
              <a:gdLst/>
              <a:ahLst/>
              <a:cxnLst/>
              <a:rect l="l" t="t" r="r" b="b"/>
              <a:pathLst>
                <a:path w="12858" h="9042" extrusionOk="0">
                  <a:moveTo>
                    <a:pt x="2797" y="1"/>
                  </a:moveTo>
                  <a:cubicBezTo>
                    <a:pt x="2593" y="1"/>
                    <a:pt x="2389" y="22"/>
                    <a:pt x="2189" y="64"/>
                  </a:cubicBezTo>
                  <a:cubicBezTo>
                    <a:pt x="1460" y="216"/>
                    <a:pt x="852" y="671"/>
                    <a:pt x="487" y="1310"/>
                  </a:cubicBezTo>
                  <a:cubicBezTo>
                    <a:pt x="92" y="1857"/>
                    <a:pt x="1" y="2617"/>
                    <a:pt x="213" y="3377"/>
                  </a:cubicBezTo>
                  <a:cubicBezTo>
                    <a:pt x="396" y="4106"/>
                    <a:pt x="912" y="4744"/>
                    <a:pt x="1551" y="5140"/>
                  </a:cubicBezTo>
                  <a:lnTo>
                    <a:pt x="5806" y="7754"/>
                  </a:lnTo>
                  <a:cubicBezTo>
                    <a:pt x="5857" y="7774"/>
                    <a:pt x="5907" y="7784"/>
                    <a:pt x="5955" y="7784"/>
                  </a:cubicBezTo>
                  <a:cubicBezTo>
                    <a:pt x="6049" y="7784"/>
                    <a:pt x="6130" y="7743"/>
                    <a:pt x="6171" y="7662"/>
                  </a:cubicBezTo>
                  <a:cubicBezTo>
                    <a:pt x="6262" y="7510"/>
                    <a:pt x="6232" y="7358"/>
                    <a:pt x="6080" y="7298"/>
                  </a:cubicBezTo>
                  <a:lnTo>
                    <a:pt x="1824" y="4714"/>
                  </a:lnTo>
                  <a:cubicBezTo>
                    <a:pt x="1277" y="4349"/>
                    <a:pt x="912" y="3863"/>
                    <a:pt x="760" y="3285"/>
                  </a:cubicBezTo>
                  <a:cubicBezTo>
                    <a:pt x="608" y="2678"/>
                    <a:pt x="669" y="2070"/>
                    <a:pt x="973" y="1583"/>
                  </a:cubicBezTo>
                  <a:cubicBezTo>
                    <a:pt x="1277" y="1097"/>
                    <a:pt x="1763" y="702"/>
                    <a:pt x="2341" y="611"/>
                  </a:cubicBezTo>
                  <a:cubicBezTo>
                    <a:pt x="2516" y="574"/>
                    <a:pt x="2696" y="554"/>
                    <a:pt x="2876" y="554"/>
                  </a:cubicBezTo>
                  <a:cubicBezTo>
                    <a:pt x="3291" y="554"/>
                    <a:pt x="3704" y="660"/>
                    <a:pt x="4043" y="915"/>
                  </a:cubicBezTo>
                  <a:lnTo>
                    <a:pt x="11156" y="5261"/>
                  </a:lnTo>
                  <a:cubicBezTo>
                    <a:pt x="12007" y="5778"/>
                    <a:pt x="12250" y="6842"/>
                    <a:pt x="11794" y="7632"/>
                  </a:cubicBezTo>
                  <a:cubicBezTo>
                    <a:pt x="11502" y="8139"/>
                    <a:pt x="10960" y="8408"/>
                    <a:pt x="10400" y="8408"/>
                  </a:cubicBezTo>
                  <a:cubicBezTo>
                    <a:pt x="10087" y="8408"/>
                    <a:pt x="9768" y="8323"/>
                    <a:pt x="9484" y="8149"/>
                  </a:cubicBezTo>
                  <a:lnTo>
                    <a:pt x="3222" y="4319"/>
                  </a:lnTo>
                  <a:cubicBezTo>
                    <a:pt x="2949" y="4167"/>
                    <a:pt x="2767" y="3893"/>
                    <a:pt x="2675" y="3589"/>
                  </a:cubicBezTo>
                  <a:cubicBezTo>
                    <a:pt x="2615" y="3285"/>
                    <a:pt x="2645" y="2982"/>
                    <a:pt x="2797" y="2769"/>
                  </a:cubicBezTo>
                  <a:cubicBezTo>
                    <a:pt x="2949" y="2495"/>
                    <a:pt x="3192" y="2343"/>
                    <a:pt x="3496" y="2282"/>
                  </a:cubicBezTo>
                  <a:cubicBezTo>
                    <a:pt x="3580" y="2257"/>
                    <a:pt x="3663" y="2246"/>
                    <a:pt x="3746" y="2246"/>
                  </a:cubicBezTo>
                  <a:cubicBezTo>
                    <a:pt x="3963" y="2246"/>
                    <a:pt x="4171" y="2324"/>
                    <a:pt x="4347" y="2434"/>
                  </a:cubicBezTo>
                  <a:lnTo>
                    <a:pt x="10244" y="6021"/>
                  </a:lnTo>
                  <a:cubicBezTo>
                    <a:pt x="10304" y="6057"/>
                    <a:pt x="10364" y="6074"/>
                    <a:pt x="10420" y="6074"/>
                  </a:cubicBezTo>
                  <a:cubicBezTo>
                    <a:pt x="10506" y="6074"/>
                    <a:pt x="10584" y="6034"/>
                    <a:pt x="10639" y="5960"/>
                  </a:cubicBezTo>
                  <a:cubicBezTo>
                    <a:pt x="10700" y="5808"/>
                    <a:pt x="10669" y="5656"/>
                    <a:pt x="10517" y="5565"/>
                  </a:cubicBezTo>
                  <a:lnTo>
                    <a:pt x="4621" y="1978"/>
                  </a:lnTo>
                  <a:cubicBezTo>
                    <a:pt x="4342" y="1793"/>
                    <a:pt x="3975" y="1713"/>
                    <a:pt x="3641" y="1713"/>
                  </a:cubicBezTo>
                  <a:cubicBezTo>
                    <a:pt x="3537" y="1713"/>
                    <a:pt x="3437" y="1721"/>
                    <a:pt x="3344" y="1735"/>
                  </a:cubicBezTo>
                  <a:cubicBezTo>
                    <a:pt x="2888" y="1857"/>
                    <a:pt x="2523" y="2130"/>
                    <a:pt x="2311" y="2495"/>
                  </a:cubicBezTo>
                  <a:cubicBezTo>
                    <a:pt x="2067" y="2890"/>
                    <a:pt x="2037" y="3346"/>
                    <a:pt x="2159" y="3802"/>
                  </a:cubicBezTo>
                  <a:cubicBezTo>
                    <a:pt x="2280" y="4258"/>
                    <a:pt x="2584" y="4623"/>
                    <a:pt x="2949" y="4866"/>
                  </a:cubicBezTo>
                  <a:lnTo>
                    <a:pt x="9210" y="8696"/>
                  </a:lnTo>
                  <a:cubicBezTo>
                    <a:pt x="9604" y="8930"/>
                    <a:pt x="10031" y="9041"/>
                    <a:pt x="10446" y="9041"/>
                  </a:cubicBezTo>
                  <a:cubicBezTo>
                    <a:pt x="11217" y="9041"/>
                    <a:pt x="11946" y="8658"/>
                    <a:pt x="12341" y="7966"/>
                  </a:cubicBezTo>
                  <a:cubicBezTo>
                    <a:pt x="12858" y="7055"/>
                    <a:pt x="12645" y="5869"/>
                    <a:pt x="11885" y="5109"/>
                  </a:cubicBezTo>
                  <a:cubicBezTo>
                    <a:pt x="11764" y="5018"/>
                    <a:pt x="11612" y="4896"/>
                    <a:pt x="11460" y="4805"/>
                  </a:cubicBezTo>
                  <a:lnTo>
                    <a:pt x="4347" y="459"/>
                  </a:lnTo>
                  <a:cubicBezTo>
                    <a:pt x="3883" y="150"/>
                    <a:pt x="3340" y="1"/>
                    <a:pt x="2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6" name="Google Shape;1786;p32"/>
          <p:cNvGrpSpPr/>
          <p:nvPr/>
        </p:nvGrpSpPr>
        <p:grpSpPr>
          <a:xfrm>
            <a:off x="768593" y="1195131"/>
            <a:ext cx="976720" cy="510765"/>
            <a:chOff x="7994088" y="1735820"/>
            <a:chExt cx="721412" cy="377255"/>
          </a:xfrm>
        </p:grpSpPr>
        <p:sp>
          <p:nvSpPr>
            <p:cNvPr id="1787" name="Google Shape;1787;p32"/>
            <p:cNvSpPr/>
            <p:nvPr/>
          </p:nvSpPr>
          <p:spPr>
            <a:xfrm>
              <a:off x="8558175" y="1776450"/>
              <a:ext cx="157325" cy="336625"/>
            </a:xfrm>
            <a:custGeom>
              <a:avLst/>
              <a:gdLst/>
              <a:ahLst/>
              <a:cxnLst/>
              <a:rect l="l" t="t" r="r" b="b"/>
              <a:pathLst>
                <a:path w="6293" h="13465" extrusionOk="0">
                  <a:moveTo>
                    <a:pt x="2949" y="0"/>
                  </a:moveTo>
                  <a:cubicBezTo>
                    <a:pt x="2848" y="0"/>
                    <a:pt x="2746" y="6"/>
                    <a:pt x="2645" y="19"/>
                  </a:cubicBezTo>
                  <a:cubicBezTo>
                    <a:pt x="1855" y="19"/>
                    <a:pt x="1186" y="384"/>
                    <a:pt x="730" y="992"/>
                  </a:cubicBezTo>
                  <a:cubicBezTo>
                    <a:pt x="213" y="1600"/>
                    <a:pt x="1" y="2359"/>
                    <a:pt x="61" y="3119"/>
                  </a:cubicBezTo>
                  <a:lnTo>
                    <a:pt x="456" y="8074"/>
                  </a:lnTo>
                  <a:cubicBezTo>
                    <a:pt x="456" y="8226"/>
                    <a:pt x="608" y="8317"/>
                    <a:pt x="760" y="8317"/>
                  </a:cubicBezTo>
                  <a:cubicBezTo>
                    <a:pt x="912" y="8317"/>
                    <a:pt x="1004" y="8165"/>
                    <a:pt x="1004" y="8013"/>
                  </a:cubicBezTo>
                  <a:lnTo>
                    <a:pt x="639" y="3089"/>
                  </a:lnTo>
                  <a:cubicBezTo>
                    <a:pt x="608" y="2481"/>
                    <a:pt x="791" y="1873"/>
                    <a:pt x="1156" y="1387"/>
                  </a:cubicBezTo>
                  <a:cubicBezTo>
                    <a:pt x="1551" y="870"/>
                    <a:pt x="2067" y="627"/>
                    <a:pt x="2675" y="536"/>
                  </a:cubicBezTo>
                  <a:cubicBezTo>
                    <a:pt x="2725" y="533"/>
                    <a:pt x="2774" y="532"/>
                    <a:pt x="2824" y="532"/>
                  </a:cubicBezTo>
                  <a:cubicBezTo>
                    <a:pt x="3377" y="532"/>
                    <a:pt x="3896" y="692"/>
                    <a:pt x="4286" y="1083"/>
                  </a:cubicBezTo>
                  <a:cubicBezTo>
                    <a:pt x="4742" y="1448"/>
                    <a:pt x="5016" y="2025"/>
                    <a:pt x="5046" y="2633"/>
                  </a:cubicBezTo>
                  <a:lnTo>
                    <a:pt x="5685" y="10931"/>
                  </a:lnTo>
                  <a:cubicBezTo>
                    <a:pt x="5776" y="11873"/>
                    <a:pt x="5077" y="12755"/>
                    <a:pt x="4165" y="12816"/>
                  </a:cubicBezTo>
                  <a:cubicBezTo>
                    <a:pt x="4126" y="12818"/>
                    <a:pt x="4088" y="12819"/>
                    <a:pt x="4050" y="12819"/>
                  </a:cubicBezTo>
                  <a:cubicBezTo>
                    <a:pt x="3188" y="12819"/>
                    <a:pt x="2460" y="12167"/>
                    <a:pt x="2402" y="11235"/>
                  </a:cubicBezTo>
                  <a:lnTo>
                    <a:pt x="1824" y="3879"/>
                  </a:lnTo>
                  <a:cubicBezTo>
                    <a:pt x="1764" y="3575"/>
                    <a:pt x="1885" y="3271"/>
                    <a:pt x="2098" y="3059"/>
                  </a:cubicBezTo>
                  <a:cubicBezTo>
                    <a:pt x="2280" y="2815"/>
                    <a:pt x="2554" y="2663"/>
                    <a:pt x="2858" y="2633"/>
                  </a:cubicBezTo>
                  <a:cubicBezTo>
                    <a:pt x="2889" y="2630"/>
                    <a:pt x="2920" y="2628"/>
                    <a:pt x="2950" y="2628"/>
                  </a:cubicBezTo>
                  <a:cubicBezTo>
                    <a:pt x="3212" y="2628"/>
                    <a:pt x="3430" y="2743"/>
                    <a:pt x="3648" y="2907"/>
                  </a:cubicBezTo>
                  <a:cubicBezTo>
                    <a:pt x="3861" y="3089"/>
                    <a:pt x="3982" y="3363"/>
                    <a:pt x="4013" y="3697"/>
                  </a:cubicBezTo>
                  <a:lnTo>
                    <a:pt x="4560" y="10597"/>
                  </a:lnTo>
                  <a:cubicBezTo>
                    <a:pt x="4560" y="10779"/>
                    <a:pt x="4712" y="10870"/>
                    <a:pt x="4864" y="10870"/>
                  </a:cubicBezTo>
                  <a:cubicBezTo>
                    <a:pt x="5016" y="10870"/>
                    <a:pt x="5137" y="10718"/>
                    <a:pt x="5137" y="10566"/>
                  </a:cubicBezTo>
                  <a:lnTo>
                    <a:pt x="4590" y="3666"/>
                  </a:lnTo>
                  <a:cubicBezTo>
                    <a:pt x="4560" y="3211"/>
                    <a:pt x="4378" y="2785"/>
                    <a:pt x="4013" y="2481"/>
                  </a:cubicBezTo>
                  <a:cubicBezTo>
                    <a:pt x="3712" y="2207"/>
                    <a:pt x="3336" y="2081"/>
                    <a:pt x="2931" y="2081"/>
                  </a:cubicBezTo>
                  <a:cubicBezTo>
                    <a:pt x="2887" y="2081"/>
                    <a:pt x="2842" y="2083"/>
                    <a:pt x="2797" y="2086"/>
                  </a:cubicBezTo>
                  <a:cubicBezTo>
                    <a:pt x="2341" y="2147"/>
                    <a:pt x="1976" y="2359"/>
                    <a:pt x="1672" y="2694"/>
                  </a:cubicBezTo>
                  <a:cubicBezTo>
                    <a:pt x="1368" y="3059"/>
                    <a:pt x="1247" y="3514"/>
                    <a:pt x="1277" y="4001"/>
                  </a:cubicBezTo>
                  <a:lnTo>
                    <a:pt x="1855" y="11326"/>
                  </a:lnTo>
                  <a:cubicBezTo>
                    <a:pt x="1969" y="12557"/>
                    <a:pt x="2919" y="13464"/>
                    <a:pt x="4045" y="13464"/>
                  </a:cubicBezTo>
                  <a:cubicBezTo>
                    <a:pt x="4115" y="13464"/>
                    <a:pt x="4185" y="13461"/>
                    <a:pt x="4256" y="13454"/>
                  </a:cubicBezTo>
                  <a:cubicBezTo>
                    <a:pt x="5320" y="13332"/>
                    <a:pt x="6140" y="12481"/>
                    <a:pt x="6262" y="11417"/>
                  </a:cubicBezTo>
                  <a:cubicBezTo>
                    <a:pt x="6292" y="11265"/>
                    <a:pt x="6292" y="11053"/>
                    <a:pt x="6262" y="10901"/>
                  </a:cubicBezTo>
                  <a:lnTo>
                    <a:pt x="5624" y="2633"/>
                  </a:lnTo>
                  <a:cubicBezTo>
                    <a:pt x="5533" y="1873"/>
                    <a:pt x="5198" y="1144"/>
                    <a:pt x="4651" y="657"/>
                  </a:cubicBezTo>
                  <a:cubicBezTo>
                    <a:pt x="4180" y="239"/>
                    <a:pt x="3574" y="0"/>
                    <a:pt x="2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7994088" y="1735820"/>
              <a:ext cx="341975" cy="166175"/>
            </a:xfrm>
            <a:custGeom>
              <a:avLst/>
              <a:gdLst/>
              <a:ahLst/>
              <a:cxnLst/>
              <a:rect l="l" t="t" r="r" b="b"/>
              <a:pathLst>
                <a:path w="13679" h="6647" extrusionOk="0">
                  <a:moveTo>
                    <a:pt x="6402" y="0"/>
                  </a:moveTo>
                  <a:cubicBezTo>
                    <a:pt x="6277" y="0"/>
                    <a:pt x="6166" y="68"/>
                    <a:pt x="6141" y="221"/>
                  </a:cubicBezTo>
                  <a:cubicBezTo>
                    <a:pt x="6080" y="373"/>
                    <a:pt x="6201" y="525"/>
                    <a:pt x="6353" y="555"/>
                  </a:cubicBezTo>
                  <a:lnTo>
                    <a:pt x="11186" y="1740"/>
                  </a:lnTo>
                  <a:cubicBezTo>
                    <a:pt x="11794" y="1892"/>
                    <a:pt x="12281" y="2227"/>
                    <a:pt x="12615" y="2743"/>
                  </a:cubicBezTo>
                  <a:cubicBezTo>
                    <a:pt x="12980" y="3260"/>
                    <a:pt x="13071" y="3868"/>
                    <a:pt x="12980" y="4415"/>
                  </a:cubicBezTo>
                  <a:cubicBezTo>
                    <a:pt x="12858" y="4993"/>
                    <a:pt x="12463" y="5479"/>
                    <a:pt x="11977" y="5783"/>
                  </a:cubicBezTo>
                  <a:cubicBezTo>
                    <a:pt x="11608" y="6000"/>
                    <a:pt x="11192" y="6109"/>
                    <a:pt x="10763" y="6109"/>
                  </a:cubicBezTo>
                  <a:cubicBezTo>
                    <a:pt x="10591" y="6109"/>
                    <a:pt x="10418" y="6091"/>
                    <a:pt x="10244" y="6057"/>
                  </a:cubicBezTo>
                  <a:lnTo>
                    <a:pt x="2128" y="4081"/>
                  </a:lnTo>
                  <a:cubicBezTo>
                    <a:pt x="1186" y="3868"/>
                    <a:pt x="609" y="2956"/>
                    <a:pt x="821" y="2044"/>
                  </a:cubicBezTo>
                  <a:cubicBezTo>
                    <a:pt x="976" y="1244"/>
                    <a:pt x="1658" y="751"/>
                    <a:pt x="2437" y="751"/>
                  </a:cubicBezTo>
                  <a:cubicBezTo>
                    <a:pt x="2575" y="751"/>
                    <a:pt x="2716" y="766"/>
                    <a:pt x="2858" y="798"/>
                  </a:cubicBezTo>
                  <a:lnTo>
                    <a:pt x="10001" y="2531"/>
                  </a:lnTo>
                  <a:cubicBezTo>
                    <a:pt x="10305" y="2591"/>
                    <a:pt x="10578" y="2804"/>
                    <a:pt x="10730" y="3017"/>
                  </a:cubicBezTo>
                  <a:cubicBezTo>
                    <a:pt x="10882" y="3291"/>
                    <a:pt x="10943" y="3595"/>
                    <a:pt x="10882" y="3838"/>
                  </a:cubicBezTo>
                  <a:cubicBezTo>
                    <a:pt x="10791" y="4142"/>
                    <a:pt x="10639" y="4385"/>
                    <a:pt x="10396" y="4537"/>
                  </a:cubicBezTo>
                  <a:cubicBezTo>
                    <a:pt x="10209" y="4641"/>
                    <a:pt x="10008" y="4688"/>
                    <a:pt x="9802" y="4688"/>
                  </a:cubicBezTo>
                  <a:cubicBezTo>
                    <a:pt x="9707" y="4688"/>
                    <a:pt x="9611" y="4678"/>
                    <a:pt x="9515" y="4658"/>
                  </a:cubicBezTo>
                  <a:lnTo>
                    <a:pt x="2797" y="3017"/>
                  </a:lnTo>
                  <a:cubicBezTo>
                    <a:pt x="2772" y="3012"/>
                    <a:pt x="2746" y="3009"/>
                    <a:pt x="2722" y="3009"/>
                  </a:cubicBezTo>
                  <a:cubicBezTo>
                    <a:pt x="2597" y="3009"/>
                    <a:pt x="2483" y="3073"/>
                    <a:pt x="2432" y="3199"/>
                  </a:cubicBezTo>
                  <a:cubicBezTo>
                    <a:pt x="2402" y="3351"/>
                    <a:pt x="2524" y="3503"/>
                    <a:pt x="2676" y="3564"/>
                  </a:cubicBezTo>
                  <a:lnTo>
                    <a:pt x="9393" y="5175"/>
                  </a:lnTo>
                  <a:cubicBezTo>
                    <a:pt x="9532" y="5212"/>
                    <a:pt x="9672" y="5230"/>
                    <a:pt x="9809" y="5230"/>
                  </a:cubicBezTo>
                  <a:cubicBezTo>
                    <a:pt x="10122" y="5230"/>
                    <a:pt x="10426" y="5140"/>
                    <a:pt x="10700" y="4993"/>
                  </a:cubicBezTo>
                  <a:cubicBezTo>
                    <a:pt x="11065" y="4780"/>
                    <a:pt x="11338" y="4385"/>
                    <a:pt x="11460" y="3959"/>
                  </a:cubicBezTo>
                  <a:cubicBezTo>
                    <a:pt x="11521" y="3564"/>
                    <a:pt x="11460" y="3078"/>
                    <a:pt x="11217" y="2713"/>
                  </a:cubicBezTo>
                  <a:cubicBezTo>
                    <a:pt x="10943" y="2318"/>
                    <a:pt x="10578" y="2075"/>
                    <a:pt x="10123" y="1953"/>
                  </a:cubicBezTo>
                  <a:lnTo>
                    <a:pt x="2980" y="251"/>
                  </a:lnTo>
                  <a:cubicBezTo>
                    <a:pt x="2783" y="203"/>
                    <a:pt x="2588" y="180"/>
                    <a:pt x="2396" y="180"/>
                  </a:cubicBezTo>
                  <a:cubicBezTo>
                    <a:pt x="1374" y="180"/>
                    <a:pt x="474" y="838"/>
                    <a:pt x="244" y="1862"/>
                  </a:cubicBezTo>
                  <a:cubicBezTo>
                    <a:pt x="1" y="2895"/>
                    <a:pt x="578" y="3959"/>
                    <a:pt x="1521" y="4415"/>
                  </a:cubicBezTo>
                  <a:cubicBezTo>
                    <a:pt x="1673" y="4506"/>
                    <a:pt x="1824" y="4537"/>
                    <a:pt x="2037" y="4567"/>
                  </a:cubicBezTo>
                  <a:lnTo>
                    <a:pt x="10123" y="6543"/>
                  </a:lnTo>
                  <a:cubicBezTo>
                    <a:pt x="10372" y="6613"/>
                    <a:pt x="10621" y="6647"/>
                    <a:pt x="10866" y="6647"/>
                  </a:cubicBezTo>
                  <a:cubicBezTo>
                    <a:pt x="11368" y="6647"/>
                    <a:pt x="11852" y="6505"/>
                    <a:pt x="12281" y="6239"/>
                  </a:cubicBezTo>
                  <a:cubicBezTo>
                    <a:pt x="12919" y="5874"/>
                    <a:pt x="13375" y="5266"/>
                    <a:pt x="13527" y="4537"/>
                  </a:cubicBezTo>
                  <a:cubicBezTo>
                    <a:pt x="13679" y="3898"/>
                    <a:pt x="13527" y="3139"/>
                    <a:pt x="13132" y="2500"/>
                  </a:cubicBezTo>
                  <a:cubicBezTo>
                    <a:pt x="12706" y="1832"/>
                    <a:pt x="12068" y="1376"/>
                    <a:pt x="11308" y="1193"/>
                  </a:cubicBezTo>
                  <a:lnTo>
                    <a:pt x="6475" y="8"/>
                  </a:lnTo>
                  <a:cubicBezTo>
                    <a:pt x="6450" y="3"/>
                    <a:pt x="6426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LANK_1_1_1_1_1_1_1_1_1">
    <p:bg>
      <p:bgPr>
        <a:solidFill>
          <a:schemeClr val="accent1"/>
        </a:solidFill>
        <a:effectLst/>
      </p:bgPr>
    </p:bg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0" name="Google Shape;1790;p33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1791" name="Google Shape;1791;p33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1792" name="Google Shape;1792;p33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93" name="Google Shape;1793;p33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1794" name="Google Shape;1794;p33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5" name="Google Shape;1795;p33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6" name="Google Shape;1796;p33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7" name="Google Shape;1797;p33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8" name="Google Shape;1798;p33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9" name="Google Shape;1799;p33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0" name="Google Shape;1800;p33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1" name="Google Shape;1801;p33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2" name="Google Shape;1802;p33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3" name="Google Shape;1803;p33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4" name="Google Shape;1804;p33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5" name="Google Shape;1805;p33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6" name="Google Shape;1806;p33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7" name="Google Shape;1807;p33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8" name="Google Shape;1808;p33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9" name="Google Shape;1809;p33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0" name="Google Shape;1810;p33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1" name="Google Shape;1811;p33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2" name="Google Shape;1812;p33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3" name="Google Shape;1813;p33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4" name="Google Shape;1814;p33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5" name="Google Shape;1815;p33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6" name="Google Shape;1816;p33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7" name="Google Shape;1817;p33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33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9" name="Google Shape;1819;p33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0" name="Google Shape;1820;p33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33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2" name="Google Shape;1822;p33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3" name="Google Shape;1823;p33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33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5" name="Google Shape;1825;p33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6" name="Google Shape;1826;p33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3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3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9" name="Google Shape;1829;p33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33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1" name="Google Shape;1831;p33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2" name="Google Shape;1832;p33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33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33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33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33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33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33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33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840" name="Google Shape;1840;p33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1" name="Google Shape;1841;p33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1842" name="Google Shape;1842;p33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3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3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3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6" name="Google Shape;1846;p33"/>
          <p:cNvGrpSpPr/>
          <p:nvPr/>
        </p:nvGrpSpPr>
        <p:grpSpPr>
          <a:xfrm rot="-771380">
            <a:off x="1201475" y="2571788"/>
            <a:ext cx="748026" cy="712502"/>
            <a:chOff x="2813850" y="1647425"/>
            <a:chExt cx="748050" cy="712525"/>
          </a:xfrm>
        </p:grpSpPr>
        <p:sp>
          <p:nvSpPr>
            <p:cNvPr id="1847" name="Google Shape;1847;p33"/>
            <p:cNvSpPr/>
            <p:nvPr/>
          </p:nvSpPr>
          <p:spPr>
            <a:xfrm>
              <a:off x="2813850" y="1774400"/>
              <a:ext cx="698025" cy="585550"/>
            </a:xfrm>
            <a:custGeom>
              <a:avLst/>
              <a:gdLst/>
              <a:ahLst/>
              <a:cxnLst/>
              <a:rect l="l" t="t" r="r" b="b"/>
              <a:pathLst>
                <a:path w="27921" h="23422" extrusionOk="0">
                  <a:moveTo>
                    <a:pt x="25438" y="1"/>
                  </a:moveTo>
                  <a:cubicBezTo>
                    <a:pt x="25375" y="1"/>
                    <a:pt x="25312" y="9"/>
                    <a:pt x="25252" y="26"/>
                  </a:cubicBezTo>
                  <a:cubicBezTo>
                    <a:pt x="22717" y="260"/>
                    <a:pt x="20282" y="794"/>
                    <a:pt x="17913" y="1728"/>
                  </a:cubicBezTo>
                  <a:cubicBezTo>
                    <a:pt x="15812" y="2528"/>
                    <a:pt x="13910" y="3562"/>
                    <a:pt x="12076" y="4863"/>
                  </a:cubicBezTo>
                  <a:cubicBezTo>
                    <a:pt x="10141" y="6197"/>
                    <a:pt x="8373" y="7699"/>
                    <a:pt x="6805" y="9433"/>
                  </a:cubicBezTo>
                  <a:cubicBezTo>
                    <a:pt x="4537" y="12035"/>
                    <a:pt x="2736" y="14904"/>
                    <a:pt x="1368" y="18073"/>
                  </a:cubicBezTo>
                  <a:cubicBezTo>
                    <a:pt x="801" y="19307"/>
                    <a:pt x="401" y="20574"/>
                    <a:pt x="100" y="21875"/>
                  </a:cubicBezTo>
                  <a:cubicBezTo>
                    <a:pt x="0" y="22242"/>
                    <a:pt x="67" y="22442"/>
                    <a:pt x="367" y="22709"/>
                  </a:cubicBezTo>
                  <a:cubicBezTo>
                    <a:pt x="801" y="23110"/>
                    <a:pt x="1401" y="23310"/>
                    <a:pt x="2035" y="23410"/>
                  </a:cubicBezTo>
                  <a:cubicBezTo>
                    <a:pt x="2058" y="23417"/>
                    <a:pt x="2082" y="23421"/>
                    <a:pt x="2107" y="23421"/>
                  </a:cubicBezTo>
                  <a:cubicBezTo>
                    <a:pt x="2195" y="23421"/>
                    <a:pt x="2299" y="23372"/>
                    <a:pt x="2402" y="23243"/>
                  </a:cubicBezTo>
                  <a:cubicBezTo>
                    <a:pt x="2902" y="22909"/>
                    <a:pt x="3269" y="22542"/>
                    <a:pt x="3470" y="21942"/>
                  </a:cubicBezTo>
                  <a:cubicBezTo>
                    <a:pt x="4070" y="20274"/>
                    <a:pt x="4804" y="18706"/>
                    <a:pt x="5638" y="17139"/>
                  </a:cubicBezTo>
                  <a:cubicBezTo>
                    <a:pt x="7572" y="13569"/>
                    <a:pt x="10008" y="10467"/>
                    <a:pt x="13277" y="7965"/>
                  </a:cubicBezTo>
                  <a:cubicBezTo>
                    <a:pt x="17146" y="5030"/>
                    <a:pt x="21449" y="3028"/>
                    <a:pt x="26353" y="2428"/>
                  </a:cubicBezTo>
                  <a:cubicBezTo>
                    <a:pt x="26653" y="2395"/>
                    <a:pt x="26986" y="2361"/>
                    <a:pt x="27287" y="2261"/>
                  </a:cubicBezTo>
                  <a:cubicBezTo>
                    <a:pt x="27820" y="2094"/>
                    <a:pt x="27920" y="1894"/>
                    <a:pt x="27487" y="1461"/>
                  </a:cubicBezTo>
                  <a:cubicBezTo>
                    <a:pt x="27020" y="1027"/>
                    <a:pt x="26486" y="593"/>
                    <a:pt x="25952" y="193"/>
                  </a:cubicBezTo>
                  <a:cubicBezTo>
                    <a:pt x="25804" y="69"/>
                    <a:pt x="25619" y="1"/>
                    <a:pt x="25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3203300" y="1647425"/>
              <a:ext cx="358600" cy="381350"/>
            </a:xfrm>
            <a:custGeom>
              <a:avLst/>
              <a:gdLst/>
              <a:ahLst/>
              <a:cxnLst/>
              <a:rect l="l" t="t" r="r" b="b"/>
              <a:pathLst>
                <a:path w="14344" h="15254" extrusionOk="0">
                  <a:moveTo>
                    <a:pt x="1108" y="0"/>
                  </a:moveTo>
                  <a:cubicBezTo>
                    <a:pt x="926" y="0"/>
                    <a:pt x="772" y="71"/>
                    <a:pt x="634" y="302"/>
                  </a:cubicBezTo>
                  <a:cubicBezTo>
                    <a:pt x="334" y="702"/>
                    <a:pt x="134" y="1136"/>
                    <a:pt x="34" y="1636"/>
                  </a:cubicBezTo>
                  <a:cubicBezTo>
                    <a:pt x="0" y="2003"/>
                    <a:pt x="34" y="2303"/>
                    <a:pt x="300" y="2637"/>
                  </a:cubicBezTo>
                  <a:cubicBezTo>
                    <a:pt x="567" y="3004"/>
                    <a:pt x="968" y="3204"/>
                    <a:pt x="1401" y="3371"/>
                  </a:cubicBezTo>
                  <a:cubicBezTo>
                    <a:pt x="4170" y="4305"/>
                    <a:pt x="6872" y="5205"/>
                    <a:pt x="9574" y="6139"/>
                  </a:cubicBezTo>
                  <a:cubicBezTo>
                    <a:pt x="10241" y="6340"/>
                    <a:pt x="10875" y="6606"/>
                    <a:pt x="11575" y="6840"/>
                  </a:cubicBezTo>
                  <a:cubicBezTo>
                    <a:pt x="11508" y="7073"/>
                    <a:pt x="11375" y="7207"/>
                    <a:pt x="11141" y="7307"/>
                  </a:cubicBezTo>
                  <a:cubicBezTo>
                    <a:pt x="9207" y="8841"/>
                    <a:pt x="7172" y="10242"/>
                    <a:pt x="5137" y="11643"/>
                  </a:cubicBezTo>
                  <a:cubicBezTo>
                    <a:pt x="4136" y="12344"/>
                    <a:pt x="3736" y="13211"/>
                    <a:pt x="4036" y="14479"/>
                  </a:cubicBezTo>
                  <a:cubicBezTo>
                    <a:pt x="4148" y="14924"/>
                    <a:pt x="4631" y="15253"/>
                    <a:pt x="5117" y="15253"/>
                  </a:cubicBezTo>
                  <a:cubicBezTo>
                    <a:pt x="5213" y="15253"/>
                    <a:pt x="5310" y="15240"/>
                    <a:pt x="5404" y="15213"/>
                  </a:cubicBezTo>
                  <a:cubicBezTo>
                    <a:pt x="5671" y="15179"/>
                    <a:pt x="5871" y="15046"/>
                    <a:pt x="6071" y="14879"/>
                  </a:cubicBezTo>
                  <a:cubicBezTo>
                    <a:pt x="8039" y="13478"/>
                    <a:pt x="9974" y="12010"/>
                    <a:pt x="11809" y="10409"/>
                  </a:cubicBezTo>
                  <a:cubicBezTo>
                    <a:pt x="12409" y="9875"/>
                    <a:pt x="13009" y="9342"/>
                    <a:pt x="13510" y="8708"/>
                  </a:cubicBezTo>
                  <a:cubicBezTo>
                    <a:pt x="13743" y="8408"/>
                    <a:pt x="13910" y="8107"/>
                    <a:pt x="13977" y="7707"/>
                  </a:cubicBezTo>
                  <a:cubicBezTo>
                    <a:pt x="14044" y="7040"/>
                    <a:pt x="14177" y="6440"/>
                    <a:pt x="14210" y="5772"/>
                  </a:cubicBezTo>
                  <a:cubicBezTo>
                    <a:pt x="14344" y="4505"/>
                    <a:pt x="14144" y="4171"/>
                    <a:pt x="12976" y="3671"/>
                  </a:cubicBezTo>
                  <a:cubicBezTo>
                    <a:pt x="12876" y="3638"/>
                    <a:pt x="12809" y="3638"/>
                    <a:pt x="12709" y="3604"/>
                  </a:cubicBezTo>
                  <a:cubicBezTo>
                    <a:pt x="10041" y="2503"/>
                    <a:pt x="7305" y="1603"/>
                    <a:pt x="4503" y="836"/>
                  </a:cubicBezTo>
                  <a:cubicBezTo>
                    <a:pt x="3469" y="535"/>
                    <a:pt x="2402" y="269"/>
                    <a:pt x="1368" y="35"/>
                  </a:cubicBezTo>
                  <a:cubicBezTo>
                    <a:pt x="1275" y="14"/>
                    <a:pt x="1189" y="0"/>
                    <a:pt x="1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9" name="Google Shape;1849;p33"/>
          <p:cNvGrpSpPr/>
          <p:nvPr/>
        </p:nvGrpSpPr>
        <p:grpSpPr>
          <a:xfrm rot="973440">
            <a:off x="6778267" y="945602"/>
            <a:ext cx="939048" cy="621890"/>
            <a:chOff x="3553550" y="1647450"/>
            <a:chExt cx="939025" cy="621875"/>
          </a:xfrm>
        </p:grpSpPr>
        <p:sp>
          <p:nvSpPr>
            <p:cNvPr id="1850" name="Google Shape;1850;p33"/>
            <p:cNvSpPr/>
            <p:nvPr/>
          </p:nvSpPr>
          <p:spPr>
            <a:xfrm>
              <a:off x="3553550" y="1647450"/>
              <a:ext cx="939025" cy="621875"/>
            </a:xfrm>
            <a:custGeom>
              <a:avLst/>
              <a:gdLst/>
              <a:ahLst/>
              <a:cxnLst/>
              <a:rect l="l" t="t" r="r" b="b"/>
              <a:pathLst>
                <a:path w="37561" h="24875" extrusionOk="0">
                  <a:moveTo>
                    <a:pt x="32190" y="1"/>
                  </a:moveTo>
                  <a:cubicBezTo>
                    <a:pt x="29955" y="167"/>
                    <a:pt x="27987" y="501"/>
                    <a:pt x="25852" y="1302"/>
                  </a:cubicBezTo>
                  <a:cubicBezTo>
                    <a:pt x="22083" y="2703"/>
                    <a:pt x="18613" y="4537"/>
                    <a:pt x="15378" y="7006"/>
                  </a:cubicBezTo>
                  <a:cubicBezTo>
                    <a:pt x="12576" y="9141"/>
                    <a:pt x="9941" y="11709"/>
                    <a:pt x="7539" y="14278"/>
                  </a:cubicBezTo>
                  <a:cubicBezTo>
                    <a:pt x="5204" y="16713"/>
                    <a:pt x="3236" y="19181"/>
                    <a:pt x="1168" y="21783"/>
                  </a:cubicBezTo>
                  <a:cubicBezTo>
                    <a:pt x="767" y="22217"/>
                    <a:pt x="534" y="22617"/>
                    <a:pt x="200" y="23051"/>
                  </a:cubicBezTo>
                  <a:cubicBezTo>
                    <a:pt x="67" y="23184"/>
                    <a:pt x="0" y="23317"/>
                    <a:pt x="100" y="23484"/>
                  </a:cubicBezTo>
                  <a:cubicBezTo>
                    <a:pt x="434" y="23951"/>
                    <a:pt x="734" y="24351"/>
                    <a:pt x="1234" y="24618"/>
                  </a:cubicBezTo>
                  <a:cubicBezTo>
                    <a:pt x="1404" y="24675"/>
                    <a:pt x="1549" y="24874"/>
                    <a:pt x="1751" y="24874"/>
                  </a:cubicBezTo>
                  <a:cubicBezTo>
                    <a:pt x="1788" y="24874"/>
                    <a:pt x="1827" y="24867"/>
                    <a:pt x="1868" y="24852"/>
                  </a:cubicBezTo>
                  <a:cubicBezTo>
                    <a:pt x="2335" y="24718"/>
                    <a:pt x="2735" y="24685"/>
                    <a:pt x="3102" y="24285"/>
                  </a:cubicBezTo>
                  <a:cubicBezTo>
                    <a:pt x="6238" y="20649"/>
                    <a:pt x="9273" y="16980"/>
                    <a:pt x="12843" y="13644"/>
                  </a:cubicBezTo>
                  <a:cubicBezTo>
                    <a:pt x="16712" y="10041"/>
                    <a:pt x="21015" y="6972"/>
                    <a:pt x="25885" y="4938"/>
                  </a:cubicBezTo>
                  <a:cubicBezTo>
                    <a:pt x="28420" y="3837"/>
                    <a:pt x="30856" y="3270"/>
                    <a:pt x="33624" y="3203"/>
                  </a:cubicBezTo>
                  <a:cubicBezTo>
                    <a:pt x="33675" y="3201"/>
                    <a:pt x="33725" y="3201"/>
                    <a:pt x="33773" y="3201"/>
                  </a:cubicBezTo>
                  <a:cubicBezTo>
                    <a:pt x="34701" y="3201"/>
                    <a:pt x="35120" y="3511"/>
                    <a:pt x="35659" y="4304"/>
                  </a:cubicBezTo>
                  <a:cubicBezTo>
                    <a:pt x="36393" y="5471"/>
                    <a:pt x="36093" y="6138"/>
                    <a:pt x="35259" y="7373"/>
                  </a:cubicBezTo>
                  <a:cubicBezTo>
                    <a:pt x="34325" y="8774"/>
                    <a:pt x="32590" y="10642"/>
                    <a:pt x="31389" y="11943"/>
                  </a:cubicBezTo>
                  <a:cubicBezTo>
                    <a:pt x="29688" y="13777"/>
                    <a:pt x="27920" y="15445"/>
                    <a:pt x="26186" y="17013"/>
                  </a:cubicBezTo>
                  <a:cubicBezTo>
                    <a:pt x="25518" y="17613"/>
                    <a:pt x="25151" y="17880"/>
                    <a:pt x="24551" y="18447"/>
                  </a:cubicBezTo>
                  <a:cubicBezTo>
                    <a:pt x="24384" y="18614"/>
                    <a:pt x="24351" y="18681"/>
                    <a:pt x="24384" y="18948"/>
                  </a:cubicBezTo>
                  <a:cubicBezTo>
                    <a:pt x="24518" y="19515"/>
                    <a:pt x="24651" y="20115"/>
                    <a:pt x="25151" y="20549"/>
                  </a:cubicBezTo>
                  <a:cubicBezTo>
                    <a:pt x="25462" y="20839"/>
                    <a:pt x="25811" y="21051"/>
                    <a:pt x="26191" y="21051"/>
                  </a:cubicBezTo>
                  <a:cubicBezTo>
                    <a:pt x="26423" y="21051"/>
                    <a:pt x="26666" y="20972"/>
                    <a:pt x="26919" y="20782"/>
                  </a:cubicBezTo>
                  <a:cubicBezTo>
                    <a:pt x="28420" y="19615"/>
                    <a:pt x="29688" y="18514"/>
                    <a:pt x="31189" y="17113"/>
                  </a:cubicBezTo>
                  <a:cubicBezTo>
                    <a:pt x="32690" y="15679"/>
                    <a:pt x="34425" y="13811"/>
                    <a:pt x="35659" y="11976"/>
                  </a:cubicBezTo>
                  <a:cubicBezTo>
                    <a:pt x="36593" y="10508"/>
                    <a:pt x="37227" y="8774"/>
                    <a:pt x="37394" y="7139"/>
                  </a:cubicBezTo>
                  <a:cubicBezTo>
                    <a:pt x="37527" y="5838"/>
                    <a:pt x="37560" y="4504"/>
                    <a:pt x="37360" y="3436"/>
                  </a:cubicBezTo>
                  <a:cubicBezTo>
                    <a:pt x="37093" y="2202"/>
                    <a:pt x="36760" y="1001"/>
                    <a:pt x="35726" y="534"/>
                  </a:cubicBezTo>
                  <a:cubicBezTo>
                    <a:pt x="35092" y="268"/>
                    <a:pt x="34391" y="201"/>
                    <a:pt x="33824" y="134"/>
                  </a:cubicBezTo>
                  <a:cubicBezTo>
                    <a:pt x="33224" y="34"/>
                    <a:pt x="32724" y="1"/>
                    <a:pt x="321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4078075" y="1861425"/>
              <a:ext cx="369475" cy="358275"/>
            </a:xfrm>
            <a:custGeom>
              <a:avLst/>
              <a:gdLst/>
              <a:ahLst/>
              <a:cxnLst/>
              <a:rect l="l" t="t" r="r" b="b"/>
              <a:pathLst>
                <a:path w="14779" h="14331" extrusionOk="0">
                  <a:moveTo>
                    <a:pt x="5436" y="0"/>
                  </a:moveTo>
                  <a:cubicBezTo>
                    <a:pt x="5310" y="0"/>
                    <a:pt x="5207" y="96"/>
                    <a:pt x="5104" y="281"/>
                  </a:cubicBezTo>
                  <a:cubicBezTo>
                    <a:pt x="5038" y="348"/>
                    <a:pt x="5038" y="481"/>
                    <a:pt x="5004" y="582"/>
                  </a:cubicBezTo>
                  <a:cubicBezTo>
                    <a:pt x="4170" y="3450"/>
                    <a:pt x="2903" y="6152"/>
                    <a:pt x="1602" y="8821"/>
                  </a:cubicBezTo>
                  <a:cubicBezTo>
                    <a:pt x="1168" y="9788"/>
                    <a:pt x="701" y="10689"/>
                    <a:pt x="234" y="11623"/>
                  </a:cubicBezTo>
                  <a:cubicBezTo>
                    <a:pt x="1" y="12190"/>
                    <a:pt x="101" y="12657"/>
                    <a:pt x="535" y="13124"/>
                  </a:cubicBezTo>
                  <a:cubicBezTo>
                    <a:pt x="768" y="13424"/>
                    <a:pt x="1035" y="13658"/>
                    <a:pt x="1335" y="13858"/>
                  </a:cubicBezTo>
                  <a:cubicBezTo>
                    <a:pt x="1689" y="14211"/>
                    <a:pt x="2094" y="14331"/>
                    <a:pt x="2552" y="14331"/>
                  </a:cubicBezTo>
                  <a:cubicBezTo>
                    <a:pt x="2613" y="14331"/>
                    <a:pt x="2674" y="14329"/>
                    <a:pt x="2736" y="14325"/>
                  </a:cubicBezTo>
                  <a:cubicBezTo>
                    <a:pt x="3337" y="14291"/>
                    <a:pt x="3904" y="14225"/>
                    <a:pt x="4504" y="14091"/>
                  </a:cubicBezTo>
                  <a:cubicBezTo>
                    <a:pt x="7540" y="13457"/>
                    <a:pt x="10575" y="12624"/>
                    <a:pt x="13577" y="11790"/>
                  </a:cubicBezTo>
                  <a:cubicBezTo>
                    <a:pt x="13844" y="11756"/>
                    <a:pt x="14044" y="11656"/>
                    <a:pt x="14244" y="11523"/>
                  </a:cubicBezTo>
                  <a:cubicBezTo>
                    <a:pt x="14711" y="11289"/>
                    <a:pt x="14778" y="11122"/>
                    <a:pt x="14444" y="10689"/>
                  </a:cubicBezTo>
                  <a:cubicBezTo>
                    <a:pt x="14178" y="10322"/>
                    <a:pt x="13844" y="10055"/>
                    <a:pt x="13544" y="9655"/>
                  </a:cubicBezTo>
                  <a:cubicBezTo>
                    <a:pt x="13281" y="9339"/>
                    <a:pt x="12955" y="9189"/>
                    <a:pt x="12568" y="9189"/>
                  </a:cubicBezTo>
                  <a:cubicBezTo>
                    <a:pt x="12464" y="9189"/>
                    <a:pt x="12356" y="9200"/>
                    <a:pt x="12243" y="9221"/>
                  </a:cubicBezTo>
                  <a:cubicBezTo>
                    <a:pt x="11909" y="9254"/>
                    <a:pt x="11542" y="9321"/>
                    <a:pt x="11209" y="9421"/>
                  </a:cubicBezTo>
                  <a:cubicBezTo>
                    <a:pt x="9041" y="10088"/>
                    <a:pt x="6872" y="10689"/>
                    <a:pt x="4704" y="11323"/>
                  </a:cubicBezTo>
                  <a:cubicBezTo>
                    <a:pt x="4531" y="11380"/>
                    <a:pt x="4334" y="11463"/>
                    <a:pt x="4133" y="11463"/>
                  </a:cubicBezTo>
                  <a:cubicBezTo>
                    <a:pt x="4101" y="11463"/>
                    <a:pt x="4069" y="11461"/>
                    <a:pt x="4037" y="11456"/>
                  </a:cubicBezTo>
                  <a:cubicBezTo>
                    <a:pt x="4037" y="11423"/>
                    <a:pt x="4037" y="11389"/>
                    <a:pt x="4004" y="11256"/>
                  </a:cubicBezTo>
                  <a:cubicBezTo>
                    <a:pt x="4170" y="10889"/>
                    <a:pt x="4337" y="10555"/>
                    <a:pt x="4504" y="10222"/>
                  </a:cubicBezTo>
                  <a:cubicBezTo>
                    <a:pt x="5538" y="7987"/>
                    <a:pt x="6572" y="5785"/>
                    <a:pt x="7106" y="3350"/>
                  </a:cubicBezTo>
                  <a:cubicBezTo>
                    <a:pt x="7406" y="1949"/>
                    <a:pt x="7439" y="1949"/>
                    <a:pt x="6439" y="848"/>
                  </a:cubicBezTo>
                  <a:cubicBezTo>
                    <a:pt x="6205" y="615"/>
                    <a:pt x="6005" y="348"/>
                    <a:pt x="5705" y="115"/>
                  </a:cubicBezTo>
                  <a:cubicBezTo>
                    <a:pt x="5602" y="38"/>
                    <a:pt x="5515" y="0"/>
                    <a:pt x="54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2" name="Google Shape;1852;p33"/>
          <p:cNvGrpSpPr/>
          <p:nvPr/>
        </p:nvGrpSpPr>
        <p:grpSpPr>
          <a:xfrm rot="6921173">
            <a:off x="1261766" y="3046149"/>
            <a:ext cx="476940" cy="2277215"/>
            <a:chOff x="11021750" y="3659550"/>
            <a:chExt cx="326025" cy="1556650"/>
          </a:xfrm>
        </p:grpSpPr>
        <p:sp>
          <p:nvSpPr>
            <p:cNvPr id="1853" name="Google Shape;1853;p33"/>
            <p:cNvSpPr/>
            <p:nvPr/>
          </p:nvSpPr>
          <p:spPr>
            <a:xfrm>
              <a:off x="11062775" y="3783025"/>
              <a:ext cx="285000" cy="1433175"/>
            </a:xfrm>
            <a:custGeom>
              <a:avLst/>
              <a:gdLst/>
              <a:ahLst/>
              <a:cxnLst/>
              <a:rect l="l" t="t" r="r" b="b"/>
              <a:pathLst>
                <a:path w="11400" h="57327" extrusionOk="0">
                  <a:moveTo>
                    <a:pt x="4651" y="33709"/>
                  </a:moveTo>
                  <a:cubicBezTo>
                    <a:pt x="4712" y="40183"/>
                    <a:pt x="4986" y="46627"/>
                    <a:pt x="5442" y="52949"/>
                  </a:cubicBezTo>
                  <a:cubicBezTo>
                    <a:pt x="4682" y="51430"/>
                    <a:pt x="3952" y="49849"/>
                    <a:pt x="3405" y="48208"/>
                  </a:cubicBezTo>
                  <a:cubicBezTo>
                    <a:pt x="2767" y="46232"/>
                    <a:pt x="2280" y="44135"/>
                    <a:pt x="2128" y="42098"/>
                  </a:cubicBezTo>
                  <a:cubicBezTo>
                    <a:pt x="2037" y="41065"/>
                    <a:pt x="2098" y="40092"/>
                    <a:pt x="2280" y="39119"/>
                  </a:cubicBezTo>
                  <a:cubicBezTo>
                    <a:pt x="2463" y="38177"/>
                    <a:pt x="2888" y="37265"/>
                    <a:pt x="3375" y="36353"/>
                  </a:cubicBezTo>
                  <a:cubicBezTo>
                    <a:pt x="3800" y="35563"/>
                    <a:pt x="4287" y="34682"/>
                    <a:pt x="4651" y="33709"/>
                  </a:cubicBezTo>
                  <a:close/>
                  <a:moveTo>
                    <a:pt x="5563" y="0"/>
                  </a:moveTo>
                  <a:cubicBezTo>
                    <a:pt x="4986" y="8997"/>
                    <a:pt x="4651" y="17934"/>
                    <a:pt x="4591" y="26718"/>
                  </a:cubicBezTo>
                  <a:lnTo>
                    <a:pt x="4591" y="29241"/>
                  </a:lnTo>
                  <a:cubicBezTo>
                    <a:pt x="4347" y="29241"/>
                    <a:pt x="4074" y="29454"/>
                    <a:pt x="4074" y="29758"/>
                  </a:cubicBezTo>
                  <a:cubicBezTo>
                    <a:pt x="3952" y="30821"/>
                    <a:pt x="3709" y="31794"/>
                    <a:pt x="3344" y="32706"/>
                  </a:cubicBezTo>
                  <a:cubicBezTo>
                    <a:pt x="2949" y="33618"/>
                    <a:pt x="2402" y="34499"/>
                    <a:pt x="1794" y="35442"/>
                  </a:cubicBezTo>
                  <a:cubicBezTo>
                    <a:pt x="1490" y="35928"/>
                    <a:pt x="1186" y="36445"/>
                    <a:pt x="943" y="36961"/>
                  </a:cubicBezTo>
                  <a:cubicBezTo>
                    <a:pt x="670" y="37508"/>
                    <a:pt x="487" y="38056"/>
                    <a:pt x="335" y="38663"/>
                  </a:cubicBezTo>
                  <a:cubicBezTo>
                    <a:pt x="183" y="39271"/>
                    <a:pt x="122" y="39849"/>
                    <a:pt x="31" y="40457"/>
                  </a:cubicBezTo>
                  <a:cubicBezTo>
                    <a:pt x="1" y="41065"/>
                    <a:pt x="1" y="41673"/>
                    <a:pt x="31" y="42250"/>
                  </a:cubicBezTo>
                  <a:cubicBezTo>
                    <a:pt x="153" y="44560"/>
                    <a:pt x="761" y="46810"/>
                    <a:pt x="1612" y="48937"/>
                  </a:cubicBezTo>
                  <a:cubicBezTo>
                    <a:pt x="2007" y="50001"/>
                    <a:pt x="2554" y="50974"/>
                    <a:pt x="3132" y="51977"/>
                  </a:cubicBezTo>
                  <a:cubicBezTo>
                    <a:pt x="3709" y="52949"/>
                    <a:pt x="4347" y="53861"/>
                    <a:pt x="5138" y="54712"/>
                  </a:cubicBezTo>
                  <a:cubicBezTo>
                    <a:pt x="5213" y="54813"/>
                    <a:pt x="5351" y="54872"/>
                    <a:pt x="5466" y="54872"/>
                  </a:cubicBezTo>
                  <a:cubicBezTo>
                    <a:pt x="5489" y="54872"/>
                    <a:pt x="5512" y="54870"/>
                    <a:pt x="5533" y="54864"/>
                  </a:cubicBezTo>
                  <a:cubicBezTo>
                    <a:pt x="5533" y="55533"/>
                    <a:pt x="5806" y="56141"/>
                    <a:pt x="6262" y="56597"/>
                  </a:cubicBezTo>
                  <a:cubicBezTo>
                    <a:pt x="6718" y="57053"/>
                    <a:pt x="7326" y="57326"/>
                    <a:pt x="8025" y="57326"/>
                  </a:cubicBezTo>
                  <a:cubicBezTo>
                    <a:pt x="9393" y="57326"/>
                    <a:pt x="10487" y="56232"/>
                    <a:pt x="10487" y="54864"/>
                  </a:cubicBezTo>
                  <a:cubicBezTo>
                    <a:pt x="11065" y="45594"/>
                    <a:pt x="11369" y="36384"/>
                    <a:pt x="11369" y="27235"/>
                  </a:cubicBezTo>
                  <a:cubicBezTo>
                    <a:pt x="11399" y="18116"/>
                    <a:pt x="11095" y="9028"/>
                    <a:pt x="10487" y="0"/>
                  </a:cubicBez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11201850" y="3684625"/>
              <a:ext cx="123125" cy="99175"/>
            </a:xfrm>
            <a:custGeom>
              <a:avLst/>
              <a:gdLst/>
              <a:ahLst/>
              <a:cxnLst/>
              <a:rect l="l" t="t" r="r" b="b"/>
              <a:pathLst>
                <a:path w="4925" h="3967" extrusionOk="0">
                  <a:moveTo>
                    <a:pt x="2462" y="0"/>
                  </a:moveTo>
                  <a:cubicBezTo>
                    <a:pt x="2356" y="0"/>
                    <a:pt x="2249" y="46"/>
                    <a:pt x="2189" y="137"/>
                  </a:cubicBezTo>
                  <a:lnTo>
                    <a:pt x="0" y="3967"/>
                  </a:lnTo>
                  <a:lnTo>
                    <a:pt x="4924" y="3967"/>
                  </a:lnTo>
                  <a:lnTo>
                    <a:pt x="2736" y="137"/>
                  </a:lnTo>
                  <a:cubicBezTo>
                    <a:pt x="2675" y="46"/>
                    <a:pt x="2569" y="0"/>
                    <a:pt x="2462" y="0"/>
                  </a:cubicBez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11021750" y="4489650"/>
              <a:ext cx="155050" cy="640925"/>
            </a:xfrm>
            <a:custGeom>
              <a:avLst/>
              <a:gdLst/>
              <a:ahLst/>
              <a:cxnLst/>
              <a:rect l="l" t="t" r="r" b="b"/>
              <a:pathLst>
                <a:path w="6202" h="25637" extrusionOk="0">
                  <a:moveTo>
                    <a:pt x="4624" y="0"/>
                  </a:moveTo>
                  <a:cubicBezTo>
                    <a:pt x="4344" y="0"/>
                    <a:pt x="4102" y="205"/>
                    <a:pt x="4073" y="490"/>
                  </a:cubicBezTo>
                  <a:cubicBezTo>
                    <a:pt x="3952" y="1553"/>
                    <a:pt x="3739" y="2556"/>
                    <a:pt x="3344" y="3468"/>
                  </a:cubicBezTo>
                  <a:cubicBezTo>
                    <a:pt x="2979" y="4411"/>
                    <a:pt x="2402" y="5231"/>
                    <a:pt x="1794" y="6204"/>
                  </a:cubicBezTo>
                  <a:cubicBezTo>
                    <a:pt x="1520" y="6690"/>
                    <a:pt x="1216" y="7177"/>
                    <a:pt x="973" y="7724"/>
                  </a:cubicBezTo>
                  <a:cubicBezTo>
                    <a:pt x="730" y="8240"/>
                    <a:pt x="517" y="8818"/>
                    <a:pt x="365" y="9426"/>
                  </a:cubicBezTo>
                  <a:cubicBezTo>
                    <a:pt x="213" y="10003"/>
                    <a:pt x="122" y="10611"/>
                    <a:pt x="61" y="11219"/>
                  </a:cubicBezTo>
                  <a:cubicBezTo>
                    <a:pt x="0" y="11827"/>
                    <a:pt x="0" y="12435"/>
                    <a:pt x="61" y="12982"/>
                  </a:cubicBezTo>
                  <a:cubicBezTo>
                    <a:pt x="152" y="15353"/>
                    <a:pt x="760" y="17541"/>
                    <a:pt x="1611" y="19669"/>
                  </a:cubicBezTo>
                  <a:cubicBezTo>
                    <a:pt x="2007" y="20733"/>
                    <a:pt x="2554" y="21736"/>
                    <a:pt x="3131" y="22709"/>
                  </a:cubicBezTo>
                  <a:cubicBezTo>
                    <a:pt x="3709" y="23681"/>
                    <a:pt x="4347" y="24593"/>
                    <a:pt x="5137" y="25444"/>
                  </a:cubicBezTo>
                  <a:cubicBezTo>
                    <a:pt x="5249" y="25575"/>
                    <a:pt x="5396" y="25637"/>
                    <a:pt x="5556" y="25637"/>
                  </a:cubicBezTo>
                  <a:cubicBezTo>
                    <a:pt x="5656" y="25637"/>
                    <a:pt x="5761" y="25613"/>
                    <a:pt x="5867" y="25566"/>
                  </a:cubicBezTo>
                  <a:cubicBezTo>
                    <a:pt x="6080" y="25414"/>
                    <a:pt x="6201" y="25080"/>
                    <a:pt x="6049" y="24806"/>
                  </a:cubicBezTo>
                  <a:lnTo>
                    <a:pt x="6049" y="24776"/>
                  </a:lnTo>
                  <a:cubicBezTo>
                    <a:pt x="5016" y="22921"/>
                    <a:pt x="4104" y="20946"/>
                    <a:pt x="3466" y="18970"/>
                  </a:cubicBezTo>
                  <a:cubicBezTo>
                    <a:pt x="2766" y="16994"/>
                    <a:pt x="2311" y="14897"/>
                    <a:pt x="2159" y="12830"/>
                  </a:cubicBezTo>
                  <a:cubicBezTo>
                    <a:pt x="2067" y="11827"/>
                    <a:pt x="2128" y="10824"/>
                    <a:pt x="2311" y="9882"/>
                  </a:cubicBezTo>
                  <a:cubicBezTo>
                    <a:pt x="2554" y="8940"/>
                    <a:pt x="2918" y="8058"/>
                    <a:pt x="3435" y="7116"/>
                  </a:cubicBezTo>
                  <a:cubicBezTo>
                    <a:pt x="3921" y="6204"/>
                    <a:pt x="4499" y="5140"/>
                    <a:pt x="4833" y="3985"/>
                  </a:cubicBezTo>
                  <a:cubicBezTo>
                    <a:pt x="5168" y="2860"/>
                    <a:pt x="5259" y="1645"/>
                    <a:pt x="5168" y="490"/>
                  </a:cubicBezTo>
                  <a:cubicBezTo>
                    <a:pt x="5137" y="216"/>
                    <a:pt x="4955" y="34"/>
                    <a:pt x="4681" y="3"/>
                  </a:cubicBezTo>
                  <a:cubicBezTo>
                    <a:pt x="4662" y="1"/>
                    <a:pt x="4643" y="0"/>
                    <a:pt x="4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11137250" y="3759475"/>
              <a:ext cx="169475" cy="1433175"/>
            </a:xfrm>
            <a:custGeom>
              <a:avLst/>
              <a:gdLst/>
              <a:ahLst/>
              <a:cxnLst/>
              <a:rect l="l" t="t" r="r" b="b"/>
              <a:pathLst>
                <a:path w="6779" h="57327" extrusionOk="0">
                  <a:moveTo>
                    <a:pt x="973" y="0"/>
                  </a:moveTo>
                  <a:cubicBezTo>
                    <a:pt x="365" y="9028"/>
                    <a:pt x="61" y="17933"/>
                    <a:pt x="31" y="26687"/>
                  </a:cubicBezTo>
                  <a:cubicBezTo>
                    <a:pt x="1" y="36232"/>
                    <a:pt x="305" y="45624"/>
                    <a:pt x="973" y="54864"/>
                  </a:cubicBezTo>
                  <a:cubicBezTo>
                    <a:pt x="973" y="55533"/>
                    <a:pt x="1247" y="56141"/>
                    <a:pt x="1703" y="56597"/>
                  </a:cubicBezTo>
                  <a:cubicBezTo>
                    <a:pt x="2159" y="57053"/>
                    <a:pt x="2767" y="57326"/>
                    <a:pt x="3435" y="57326"/>
                  </a:cubicBezTo>
                  <a:cubicBezTo>
                    <a:pt x="4803" y="57326"/>
                    <a:pt x="5928" y="56232"/>
                    <a:pt x="5928" y="54864"/>
                  </a:cubicBezTo>
                  <a:cubicBezTo>
                    <a:pt x="6475" y="45593"/>
                    <a:pt x="6779" y="36384"/>
                    <a:pt x="6779" y="27234"/>
                  </a:cubicBezTo>
                  <a:cubicBezTo>
                    <a:pt x="6779" y="18085"/>
                    <a:pt x="6475" y="8997"/>
                    <a:pt x="5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11161575" y="3659550"/>
              <a:ext cx="123875" cy="99950"/>
            </a:xfrm>
            <a:custGeom>
              <a:avLst/>
              <a:gdLst/>
              <a:ahLst/>
              <a:cxnLst/>
              <a:rect l="l" t="t" r="r" b="b"/>
              <a:pathLst>
                <a:path w="4955" h="3998" extrusionOk="0">
                  <a:moveTo>
                    <a:pt x="2466" y="0"/>
                  </a:moveTo>
                  <a:cubicBezTo>
                    <a:pt x="2364" y="0"/>
                    <a:pt x="2265" y="46"/>
                    <a:pt x="2219" y="137"/>
                  </a:cubicBezTo>
                  <a:lnTo>
                    <a:pt x="0" y="3997"/>
                  </a:lnTo>
                  <a:lnTo>
                    <a:pt x="4955" y="3997"/>
                  </a:lnTo>
                  <a:lnTo>
                    <a:pt x="2736" y="137"/>
                  </a:lnTo>
                  <a:cubicBezTo>
                    <a:pt x="2675" y="46"/>
                    <a:pt x="2569" y="0"/>
                    <a:pt x="2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3"/>
            <p:cNvSpPr/>
            <p:nvPr/>
          </p:nvSpPr>
          <p:spPr>
            <a:xfrm>
              <a:off x="11137250" y="4426650"/>
              <a:ext cx="169475" cy="766000"/>
            </a:xfrm>
            <a:custGeom>
              <a:avLst/>
              <a:gdLst/>
              <a:ahLst/>
              <a:cxnLst/>
              <a:rect l="l" t="t" r="r" b="b"/>
              <a:pathLst>
                <a:path w="6779" h="30640" extrusionOk="0">
                  <a:moveTo>
                    <a:pt x="31" y="0"/>
                  </a:moveTo>
                  <a:cubicBezTo>
                    <a:pt x="1" y="9545"/>
                    <a:pt x="305" y="18937"/>
                    <a:pt x="973" y="28177"/>
                  </a:cubicBezTo>
                  <a:cubicBezTo>
                    <a:pt x="973" y="28846"/>
                    <a:pt x="1247" y="29454"/>
                    <a:pt x="1703" y="29910"/>
                  </a:cubicBezTo>
                  <a:cubicBezTo>
                    <a:pt x="2159" y="30366"/>
                    <a:pt x="2767" y="30639"/>
                    <a:pt x="3435" y="30639"/>
                  </a:cubicBezTo>
                  <a:cubicBezTo>
                    <a:pt x="4803" y="30639"/>
                    <a:pt x="5928" y="29545"/>
                    <a:pt x="5928" y="28177"/>
                  </a:cubicBezTo>
                  <a:cubicBezTo>
                    <a:pt x="6475" y="18906"/>
                    <a:pt x="6779" y="9697"/>
                    <a:pt x="6779" y="547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3"/>
            <p:cNvSpPr/>
            <p:nvPr/>
          </p:nvSpPr>
          <p:spPr>
            <a:xfrm>
              <a:off x="11180575" y="4271625"/>
              <a:ext cx="88925" cy="488650"/>
            </a:xfrm>
            <a:custGeom>
              <a:avLst/>
              <a:gdLst/>
              <a:ahLst/>
              <a:cxnLst/>
              <a:rect l="l" t="t" r="r" b="b"/>
              <a:pathLst>
                <a:path w="3557" h="19546" extrusionOk="0">
                  <a:moveTo>
                    <a:pt x="1793" y="1"/>
                  </a:moveTo>
                  <a:cubicBezTo>
                    <a:pt x="790" y="1"/>
                    <a:pt x="0" y="4378"/>
                    <a:pt x="0" y="9788"/>
                  </a:cubicBezTo>
                  <a:cubicBezTo>
                    <a:pt x="0" y="15168"/>
                    <a:pt x="790" y="19545"/>
                    <a:pt x="1793" y="19545"/>
                  </a:cubicBezTo>
                  <a:cubicBezTo>
                    <a:pt x="2766" y="19545"/>
                    <a:pt x="3556" y="15168"/>
                    <a:pt x="3556" y="9788"/>
                  </a:cubicBezTo>
                  <a:cubicBezTo>
                    <a:pt x="3556" y="4378"/>
                    <a:pt x="2766" y="1"/>
                    <a:pt x="1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0" name="Google Shape;1860;p33"/>
          <p:cNvGrpSpPr/>
          <p:nvPr/>
        </p:nvGrpSpPr>
        <p:grpSpPr>
          <a:xfrm>
            <a:off x="7554083" y="2839381"/>
            <a:ext cx="939336" cy="519187"/>
            <a:chOff x="7786125" y="1421100"/>
            <a:chExt cx="693800" cy="383475"/>
          </a:xfrm>
        </p:grpSpPr>
        <p:sp>
          <p:nvSpPr>
            <p:cNvPr id="1861" name="Google Shape;1861;p33"/>
            <p:cNvSpPr/>
            <p:nvPr/>
          </p:nvSpPr>
          <p:spPr>
            <a:xfrm>
              <a:off x="8137950" y="1421100"/>
              <a:ext cx="341975" cy="166175"/>
            </a:xfrm>
            <a:custGeom>
              <a:avLst/>
              <a:gdLst/>
              <a:ahLst/>
              <a:cxnLst/>
              <a:rect l="l" t="t" r="r" b="b"/>
              <a:pathLst>
                <a:path w="13679" h="6647" extrusionOk="0">
                  <a:moveTo>
                    <a:pt x="6402" y="0"/>
                  </a:moveTo>
                  <a:cubicBezTo>
                    <a:pt x="6277" y="0"/>
                    <a:pt x="6166" y="68"/>
                    <a:pt x="6141" y="221"/>
                  </a:cubicBezTo>
                  <a:cubicBezTo>
                    <a:pt x="6080" y="373"/>
                    <a:pt x="6201" y="525"/>
                    <a:pt x="6353" y="555"/>
                  </a:cubicBezTo>
                  <a:lnTo>
                    <a:pt x="11186" y="1740"/>
                  </a:lnTo>
                  <a:cubicBezTo>
                    <a:pt x="11794" y="1892"/>
                    <a:pt x="12281" y="2227"/>
                    <a:pt x="12615" y="2743"/>
                  </a:cubicBezTo>
                  <a:cubicBezTo>
                    <a:pt x="12980" y="3260"/>
                    <a:pt x="13071" y="3868"/>
                    <a:pt x="12980" y="4415"/>
                  </a:cubicBezTo>
                  <a:cubicBezTo>
                    <a:pt x="12858" y="4993"/>
                    <a:pt x="12463" y="5479"/>
                    <a:pt x="11977" y="5783"/>
                  </a:cubicBezTo>
                  <a:cubicBezTo>
                    <a:pt x="11608" y="6000"/>
                    <a:pt x="11192" y="6109"/>
                    <a:pt x="10763" y="6109"/>
                  </a:cubicBezTo>
                  <a:cubicBezTo>
                    <a:pt x="10591" y="6109"/>
                    <a:pt x="10418" y="6091"/>
                    <a:pt x="10244" y="6057"/>
                  </a:cubicBezTo>
                  <a:lnTo>
                    <a:pt x="2128" y="4081"/>
                  </a:lnTo>
                  <a:cubicBezTo>
                    <a:pt x="1186" y="3868"/>
                    <a:pt x="609" y="2956"/>
                    <a:pt x="821" y="2044"/>
                  </a:cubicBezTo>
                  <a:cubicBezTo>
                    <a:pt x="976" y="1244"/>
                    <a:pt x="1658" y="751"/>
                    <a:pt x="2437" y="751"/>
                  </a:cubicBezTo>
                  <a:cubicBezTo>
                    <a:pt x="2575" y="751"/>
                    <a:pt x="2716" y="766"/>
                    <a:pt x="2858" y="798"/>
                  </a:cubicBezTo>
                  <a:lnTo>
                    <a:pt x="10001" y="2531"/>
                  </a:lnTo>
                  <a:cubicBezTo>
                    <a:pt x="10305" y="2591"/>
                    <a:pt x="10578" y="2804"/>
                    <a:pt x="10730" y="3017"/>
                  </a:cubicBezTo>
                  <a:cubicBezTo>
                    <a:pt x="10882" y="3291"/>
                    <a:pt x="10943" y="3595"/>
                    <a:pt x="10882" y="3838"/>
                  </a:cubicBezTo>
                  <a:cubicBezTo>
                    <a:pt x="10791" y="4142"/>
                    <a:pt x="10639" y="4385"/>
                    <a:pt x="10396" y="4537"/>
                  </a:cubicBezTo>
                  <a:cubicBezTo>
                    <a:pt x="10209" y="4641"/>
                    <a:pt x="10008" y="4688"/>
                    <a:pt x="9802" y="4688"/>
                  </a:cubicBezTo>
                  <a:cubicBezTo>
                    <a:pt x="9707" y="4688"/>
                    <a:pt x="9611" y="4678"/>
                    <a:pt x="9515" y="4658"/>
                  </a:cubicBezTo>
                  <a:lnTo>
                    <a:pt x="2797" y="3017"/>
                  </a:lnTo>
                  <a:cubicBezTo>
                    <a:pt x="2772" y="3012"/>
                    <a:pt x="2746" y="3009"/>
                    <a:pt x="2722" y="3009"/>
                  </a:cubicBezTo>
                  <a:cubicBezTo>
                    <a:pt x="2597" y="3009"/>
                    <a:pt x="2483" y="3073"/>
                    <a:pt x="2432" y="3199"/>
                  </a:cubicBezTo>
                  <a:cubicBezTo>
                    <a:pt x="2402" y="3351"/>
                    <a:pt x="2524" y="3503"/>
                    <a:pt x="2676" y="3564"/>
                  </a:cubicBezTo>
                  <a:lnTo>
                    <a:pt x="9393" y="5175"/>
                  </a:lnTo>
                  <a:cubicBezTo>
                    <a:pt x="9532" y="5212"/>
                    <a:pt x="9672" y="5230"/>
                    <a:pt x="9809" y="5230"/>
                  </a:cubicBezTo>
                  <a:cubicBezTo>
                    <a:pt x="10122" y="5230"/>
                    <a:pt x="10426" y="5140"/>
                    <a:pt x="10700" y="4993"/>
                  </a:cubicBezTo>
                  <a:cubicBezTo>
                    <a:pt x="11065" y="4780"/>
                    <a:pt x="11338" y="4385"/>
                    <a:pt x="11460" y="3959"/>
                  </a:cubicBezTo>
                  <a:cubicBezTo>
                    <a:pt x="11521" y="3564"/>
                    <a:pt x="11460" y="3078"/>
                    <a:pt x="11217" y="2713"/>
                  </a:cubicBezTo>
                  <a:cubicBezTo>
                    <a:pt x="10943" y="2318"/>
                    <a:pt x="10578" y="2075"/>
                    <a:pt x="10123" y="1953"/>
                  </a:cubicBezTo>
                  <a:lnTo>
                    <a:pt x="2980" y="251"/>
                  </a:lnTo>
                  <a:cubicBezTo>
                    <a:pt x="2783" y="203"/>
                    <a:pt x="2588" y="180"/>
                    <a:pt x="2396" y="180"/>
                  </a:cubicBezTo>
                  <a:cubicBezTo>
                    <a:pt x="1374" y="180"/>
                    <a:pt x="474" y="838"/>
                    <a:pt x="244" y="1862"/>
                  </a:cubicBezTo>
                  <a:cubicBezTo>
                    <a:pt x="1" y="2895"/>
                    <a:pt x="578" y="3959"/>
                    <a:pt x="1521" y="4415"/>
                  </a:cubicBezTo>
                  <a:cubicBezTo>
                    <a:pt x="1673" y="4506"/>
                    <a:pt x="1824" y="4537"/>
                    <a:pt x="2037" y="4567"/>
                  </a:cubicBezTo>
                  <a:lnTo>
                    <a:pt x="10123" y="6543"/>
                  </a:lnTo>
                  <a:cubicBezTo>
                    <a:pt x="10372" y="6613"/>
                    <a:pt x="10621" y="6647"/>
                    <a:pt x="10866" y="6647"/>
                  </a:cubicBezTo>
                  <a:cubicBezTo>
                    <a:pt x="11368" y="6647"/>
                    <a:pt x="11852" y="6505"/>
                    <a:pt x="12281" y="6239"/>
                  </a:cubicBezTo>
                  <a:cubicBezTo>
                    <a:pt x="12919" y="5874"/>
                    <a:pt x="13375" y="5266"/>
                    <a:pt x="13527" y="4537"/>
                  </a:cubicBezTo>
                  <a:cubicBezTo>
                    <a:pt x="13679" y="3898"/>
                    <a:pt x="13527" y="3139"/>
                    <a:pt x="13132" y="2500"/>
                  </a:cubicBezTo>
                  <a:cubicBezTo>
                    <a:pt x="12706" y="1832"/>
                    <a:pt x="12068" y="1376"/>
                    <a:pt x="11308" y="1193"/>
                  </a:cubicBezTo>
                  <a:lnTo>
                    <a:pt x="6475" y="8"/>
                  </a:lnTo>
                  <a:cubicBezTo>
                    <a:pt x="6450" y="3"/>
                    <a:pt x="6426" y="0"/>
                    <a:pt x="6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7786125" y="1578525"/>
              <a:ext cx="321450" cy="226050"/>
            </a:xfrm>
            <a:custGeom>
              <a:avLst/>
              <a:gdLst/>
              <a:ahLst/>
              <a:cxnLst/>
              <a:rect l="l" t="t" r="r" b="b"/>
              <a:pathLst>
                <a:path w="12858" h="9042" extrusionOk="0">
                  <a:moveTo>
                    <a:pt x="2797" y="1"/>
                  </a:moveTo>
                  <a:cubicBezTo>
                    <a:pt x="2593" y="1"/>
                    <a:pt x="2389" y="22"/>
                    <a:pt x="2189" y="64"/>
                  </a:cubicBezTo>
                  <a:cubicBezTo>
                    <a:pt x="1460" y="216"/>
                    <a:pt x="852" y="671"/>
                    <a:pt x="487" y="1310"/>
                  </a:cubicBezTo>
                  <a:cubicBezTo>
                    <a:pt x="92" y="1857"/>
                    <a:pt x="1" y="2617"/>
                    <a:pt x="213" y="3377"/>
                  </a:cubicBezTo>
                  <a:cubicBezTo>
                    <a:pt x="396" y="4106"/>
                    <a:pt x="912" y="4744"/>
                    <a:pt x="1551" y="5140"/>
                  </a:cubicBezTo>
                  <a:lnTo>
                    <a:pt x="5806" y="7754"/>
                  </a:lnTo>
                  <a:cubicBezTo>
                    <a:pt x="5857" y="7774"/>
                    <a:pt x="5907" y="7784"/>
                    <a:pt x="5955" y="7784"/>
                  </a:cubicBezTo>
                  <a:cubicBezTo>
                    <a:pt x="6049" y="7784"/>
                    <a:pt x="6130" y="7743"/>
                    <a:pt x="6171" y="7662"/>
                  </a:cubicBezTo>
                  <a:cubicBezTo>
                    <a:pt x="6262" y="7510"/>
                    <a:pt x="6232" y="7358"/>
                    <a:pt x="6080" y="7298"/>
                  </a:cubicBezTo>
                  <a:lnTo>
                    <a:pt x="1824" y="4714"/>
                  </a:lnTo>
                  <a:cubicBezTo>
                    <a:pt x="1277" y="4349"/>
                    <a:pt x="912" y="3863"/>
                    <a:pt x="760" y="3285"/>
                  </a:cubicBezTo>
                  <a:cubicBezTo>
                    <a:pt x="608" y="2678"/>
                    <a:pt x="669" y="2070"/>
                    <a:pt x="973" y="1583"/>
                  </a:cubicBezTo>
                  <a:cubicBezTo>
                    <a:pt x="1277" y="1097"/>
                    <a:pt x="1763" y="702"/>
                    <a:pt x="2341" y="611"/>
                  </a:cubicBezTo>
                  <a:cubicBezTo>
                    <a:pt x="2516" y="574"/>
                    <a:pt x="2696" y="554"/>
                    <a:pt x="2876" y="554"/>
                  </a:cubicBezTo>
                  <a:cubicBezTo>
                    <a:pt x="3291" y="554"/>
                    <a:pt x="3704" y="660"/>
                    <a:pt x="4043" y="915"/>
                  </a:cubicBezTo>
                  <a:lnTo>
                    <a:pt x="11156" y="5261"/>
                  </a:lnTo>
                  <a:cubicBezTo>
                    <a:pt x="12007" y="5778"/>
                    <a:pt x="12250" y="6842"/>
                    <a:pt x="11794" y="7632"/>
                  </a:cubicBezTo>
                  <a:cubicBezTo>
                    <a:pt x="11502" y="8139"/>
                    <a:pt x="10960" y="8408"/>
                    <a:pt x="10400" y="8408"/>
                  </a:cubicBezTo>
                  <a:cubicBezTo>
                    <a:pt x="10087" y="8408"/>
                    <a:pt x="9768" y="8323"/>
                    <a:pt x="9484" y="8149"/>
                  </a:cubicBezTo>
                  <a:lnTo>
                    <a:pt x="3222" y="4319"/>
                  </a:lnTo>
                  <a:cubicBezTo>
                    <a:pt x="2949" y="4167"/>
                    <a:pt x="2767" y="3893"/>
                    <a:pt x="2675" y="3589"/>
                  </a:cubicBezTo>
                  <a:cubicBezTo>
                    <a:pt x="2615" y="3285"/>
                    <a:pt x="2645" y="2982"/>
                    <a:pt x="2797" y="2769"/>
                  </a:cubicBezTo>
                  <a:cubicBezTo>
                    <a:pt x="2949" y="2495"/>
                    <a:pt x="3192" y="2343"/>
                    <a:pt x="3496" y="2282"/>
                  </a:cubicBezTo>
                  <a:cubicBezTo>
                    <a:pt x="3580" y="2257"/>
                    <a:pt x="3663" y="2246"/>
                    <a:pt x="3746" y="2246"/>
                  </a:cubicBezTo>
                  <a:cubicBezTo>
                    <a:pt x="3963" y="2246"/>
                    <a:pt x="4171" y="2324"/>
                    <a:pt x="4347" y="2434"/>
                  </a:cubicBezTo>
                  <a:lnTo>
                    <a:pt x="10244" y="6021"/>
                  </a:lnTo>
                  <a:cubicBezTo>
                    <a:pt x="10304" y="6057"/>
                    <a:pt x="10364" y="6074"/>
                    <a:pt x="10420" y="6074"/>
                  </a:cubicBezTo>
                  <a:cubicBezTo>
                    <a:pt x="10506" y="6074"/>
                    <a:pt x="10584" y="6034"/>
                    <a:pt x="10639" y="5960"/>
                  </a:cubicBezTo>
                  <a:cubicBezTo>
                    <a:pt x="10700" y="5808"/>
                    <a:pt x="10669" y="5656"/>
                    <a:pt x="10517" y="5565"/>
                  </a:cubicBezTo>
                  <a:lnTo>
                    <a:pt x="4621" y="1978"/>
                  </a:lnTo>
                  <a:cubicBezTo>
                    <a:pt x="4342" y="1793"/>
                    <a:pt x="3975" y="1713"/>
                    <a:pt x="3641" y="1713"/>
                  </a:cubicBezTo>
                  <a:cubicBezTo>
                    <a:pt x="3537" y="1713"/>
                    <a:pt x="3437" y="1721"/>
                    <a:pt x="3344" y="1735"/>
                  </a:cubicBezTo>
                  <a:cubicBezTo>
                    <a:pt x="2888" y="1857"/>
                    <a:pt x="2523" y="2130"/>
                    <a:pt x="2311" y="2495"/>
                  </a:cubicBezTo>
                  <a:cubicBezTo>
                    <a:pt x="2067" y="2890"/>
                    <a:pt x="2037" y="3346"/>
                    <a:pt x="2159" y="3802"/>
                  </a:cubicBezTo>
                  <a:cubicBezTo>
                    <a:pt x="2280" y="4258"/>
                    <a:pt x="2584" y="4623"/>
                    <a:pt x="2949" y="4866"/>
                  </a:cubicBezTo>
                  <a:lnTo>
                    <a:pt x="9210" y="8696"/>
                  </a:lnTo>
                  <a:cubicBezTo>
                    <a:pt x="9604" y="8930"/>
                    <a:pt x="10031" y="9041"/>
                    <a:pt x="10446" y="9041"/>
                  </a:cubicBezTo>
                  <a:cubicBezTo>
                    <a:pt x="11217" y="9041"/>
                    <a:pt x="11946" y="8658"/>
                    <a:pt x="12341" y="7966"/>
                  </a:cubicBezTo>
                  <a:cubicBezTo>
                    <a:pt x="12858" y="7055"/>
                    <a:pt x="12645" y="5869"/>
                    <a:pt x="11885" y="5109"/>
                  </a:cubicBezTo>
                  <a:cubicBezTo>
                    <a:pt x="11764" y="5018"/>
                    <a:pt x="11612" y="4896"/>
                    <a:pt x="11460" y="4805"/>
                  </a:cubicBezTo>
                  <a:lnTo>
                    <a:pt x="4347" y="459"/>
                  </a:lnTo>
                  <a:cubicBezTo>
                    <a:pt x="3883" y="150"/>
                    <a:pt x="3340" y="1"/>
                    <a:pt x="2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_1">
    <p:bg>
      <p:bgPr>
        <a:solidFill>
          <a:schemeClr val="accent1"/>
        </a:solidFill>
        <a:effectLst/>
      </p:bgPr>
    </p:bg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4" name="Google Shape;1864;p34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1865" name="Google Shape;1865;p34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1866" name="Google Shape;1866;p34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rgbClr val="96CC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67" name="Google Shape;1867;p34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1868" name="Google Shape;1868;p34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9" name="Google Shape;1869;p34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0" name="Google Shape;1870;p34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1" name="Google Shape;1871;p34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2" name="Google Shape;1872;p34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3" name="Google Shape;1873;p34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4" name="Google Shape;1874;p34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5" name="Google Shape;1875;p34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6" name="Google Shape;1876;p34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7" name="Google Shape;1877;p34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8" name="Google Shape;1878;p34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9" name="Google Shape;1879;p34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0" name="Google Shape;1880;p34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1" name="Google Shape;1881;p34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2" name="Google Shape;1882;p34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3" name="Google Shape;1883;p34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4" name="Google Shape;1884;p34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5" name="Google Shape;1885;p34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6" name="Google Shape;1886;p34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7" name="Google Shape;1887;p34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8" name="Google Shape;1888;p34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9" name="Google Shape;1889;p34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0" name="Google Shape;1890;p34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1" name="Google Shape;1891;p34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2" name="Google Shape;1892;p34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3" name="Google Shape;1893;p34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4" name="Google Shape;1894;p34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5" name="Google Shape;1895;p34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6" name="Google Shape;1896;p34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7" name="Google Shape;1897;p34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8" name="Google Shape;1898;p34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9" name="Google Shape;1899;p34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0" name="Google Shape;1900;p34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1" name="Google Shape;1901;p34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2" name="Google Shape;1902;p34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3" name="Google Shape;1903;p34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34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34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34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34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34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34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0" name="Google Shape;1910;p34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1" name="Google Shape;1911;p34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2" name="Google Shape;1912;p34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3" name="Google Shape;1913;p34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914" name="Google Shape;1914;p34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5" name="Google Shape;1915;p34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1916" name="Google Shape;1916;p34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4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4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4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20" name="Google Shape;1920;p34"/>
          <p:cNvSpPr/>
          <p:nvPr/>
        </p:nvSpPr>
        <p:spPr>
          <a:xfrm>
            <a:off x="1214159" y="1368896"/>
            <a:ext cx="6716873" cy="2606567"/>
          </a:xfrm>
          <a:custGeom>
            <a:avLst/>
            <a:gdLst/>
            <a:ahLst/>
            <a:cxnLst/>
            <a:rect l="l" t="t" r="r" b="b"/>
            <a:pathLst>
              <a:path w="27509" h="17083" extrusionOk="0">
                <a:moveTo>
                  <a:pt x="1" y="0"/>
                </a:moveTo>
                <a:lnTo>
                  <a:pt x="1" y="17083"/>
                </a:lnTo>
                <a:lnTo>
                  <a:pt x="27509" y="17083"/>
                </a:lnTo>
                <a:lnTo>
                  <a:pt x="27509" y="0"/>
                </a:lnTo>
                <a:close/>
              </a:path>
            </a:pathLst>
          </a:custGeom>
          <a:solidFill>
            <a:srgbClr val="FCFE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69" name="Google Shape;69;p3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70" name="Google Shape;70;p3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1" name="Google Shape;71;p3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72" name="Google Shape;72;p3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3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3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3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76;p3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77;p3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78;p3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79;p3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80;p3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81;p3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82;p3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83;p3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84;p3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85;p3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86;p3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87;p3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88;p3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89;p3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90;p3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3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3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3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3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3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3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3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18" name="Google Shape;118;p3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" name="Google Shape;119;p3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120" name="Google Shape;120;p3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1639350" y="2400325"/>
            <a:ext cx="5865300" cy="6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3"/>
          <p:cNvSpPr txBox="1">
            <a:spLocks noGrp="1"/>
          </p:cNvSpPr>
          <p:nvPr>
            <p:ph type="title" idx="2" hasCustomPrompt="1"/>
          </p:nvPr>
        </p:nvSpPr>
        <p:spPr>
          <a:xfrm>
            <a:off x="3797400" y="1218550"/>
            <a:ext cx="1549200" cy="841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subTitle" idx="1"/>
          </p:nvPr>
        </p:nvSpPr>
        <p:spPr>
          <a:xfrm>
            <a:off x="2168400" y="3096625"/>
            <a:ext cx="48072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6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248" name="Google Shape;248;p6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249" name="Google Shape;249;p6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0" name="Google Shape;250;p6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251" name="Google Shape;251;p6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6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6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6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6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6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6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6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6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6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6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6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6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6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6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6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6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6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6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6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6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6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6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6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6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6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6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6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6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6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6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6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6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6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6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97" name="Google Shape;297;p6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" name="Google Shape;298;p6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299" name="Google Shape;299;p6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3" name="Google Shape;303;p6"/>
          <p:cNvSpPr txBox="1">
            <a:spLocks noGrp="1"/>
          </p:cNvSpPr>
          <p:nvPr>
            <p:ph type="title"/>
          </p:nvPr>
        </p:nvSpPr>
        <p:spPr>
          <a:xfrm>
            <a:off x="720000" y="4189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7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306" name="Google Shape;306;p7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307" name="Google Shape;307;p7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8" name="Google Shape;308;p7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309" name="Google Shape;309;p7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7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7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7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7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7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7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7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7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7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7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7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7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7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7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7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7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7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7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7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7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7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7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7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7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7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7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7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7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7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7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7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7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7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7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7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7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7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7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7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7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350;p7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351;p7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7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7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354;p7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55" name="Google Shape;355;p7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6" name="Google Shape;356;p7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357" name="Google Shape;357;p7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1" name="Google Shape;361;p7"/>
          <p:cNvSpPr txBox="1">
            <a:spLocks noGrp="1"/>
          </p:cNvSpPr>
          <p:nvPr>
            <p:ph type="body" idx="1"/>
          </p:nvPr>
        </p:nvSpPr>
        <p:spPr>
          <a:xfrm>
            <a:off x="2142950" y="1322475"/>
            <a:ext cx="3852000" cy="23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2" name="Google Shape;362;p7"/>
          <p:cNvSpPr txBox="1">
            <a:spLocks noGrp="1"/>
          </p:cNvSpPr>
          <p:nvPr>
            <p:ph type="title"/>
          </p:nvPr>
        </p:nvSpPr>
        <p:spPr>
          <a:xfrm>
            <a:off x="720000" y="4189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9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423" name="Google Shape;423;p9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424" name="Google Shape;424;p9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5" name="Google Shape;425;p9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426" name="Google Shape;426;p9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9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9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9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9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9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9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9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9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9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9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9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9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9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9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9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9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9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9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9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9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9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9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9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9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9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9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9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9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9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9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9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9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9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9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9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9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9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9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9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9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9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9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9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9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9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72" name="Google Shape;472;p9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8" name="Google Shape;478;p9"/>
          <p:cNvSpPr txBox="1">
            <a:spLocks noGrp="1"/>
          </p:cNvSpPr>
          <p:nvPr>
            <p:ph type="title"/>
          </p:nvPr>
        </p:nvSpPr>
        <p:spPr>
          <a:xfrm>
            <a:off x="924100" y="1323400"/>
            <a:ext cx="4045200" cy="14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9" name="Google Shape;479;p9"/>
          <p:cNvSpPr txBox="1">
            <a:spLocks noGrp="1"/>
          </p:cNvSpPr>
          <p:nvPr>
            <p:ph type="subTitle" idx="1"/>
          </p:nvPr>
        </p:nvSpPr>
        <p:spPr>
          <a:xfrm>
            <a:off x="1127500" y="2762500"/>
            <a:ext cx="3638400" cy="7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1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484" name="Google Shape;484;p11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485" name="Google Shape;485;p11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6" name="Google Shape;486;p11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487" name="Google Shape;487;p11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1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1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1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1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1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1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1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1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1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1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1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1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11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11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11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11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11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1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1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1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1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1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1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1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1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1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1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1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1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1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1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1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1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1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1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11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11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1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1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1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1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1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1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1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1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33" name="Google Shape;533;p11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4" name="Google Shape;534;p11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535" name="Google Shape;535;p11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9" name="Google Shape;539;p11"/>
          <p:cNvSpPr txBox="1">
            <a:spLocks noGrp="1"/>
          </p:cNvSpPr>
          <p:nvPr>
            <p:ph type="title" hasCustomPrompt="1"/>
          </p:nvPr>
        </p:nvSpPr>
        <p:spPr>
          <a:xfrm>
            <a:off x="2217000" y="1304000"/>
            <a:ext cx="6207000" cy="14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0" name="Google Shape;540;p11"/>
          <p:cNvSpPr txBox="1">
            <a:spLocks noGrp="1"/>
          </p:cNvSpPr>
          <p:nvPr>
            <p:ph type="body" idx="1"/>
          </p:nvPr>
        </p:nvSpPr>
        <p:spPr>
          <a:xfrm>
            <a:off x="2216925" y="2970600"/>
            <a:ext cx="6207000" cy="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1"/>
        </a:soli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3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544" name="Google Shape;544;p13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545" name="Google Shape;545;p13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6" name="Google Shape;546;p13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547" name="Google Shape;547;p13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13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13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13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13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13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13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13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13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13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13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13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13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13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13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13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13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13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13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13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13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13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13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13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13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3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3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3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3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3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13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13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13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13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13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13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13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13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13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13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13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13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13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13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13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93" name="Google Shape;593;p13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4" name="Google Shape;594;p13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595" name="Google Shape;595;p13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13"/>
          <p:cNvSpPr txBox="1">
            <a:spLocks noGrp="1"/>
          </p:cNvSpPr>
          <p:nvPr>
            <p:ph type="title" hasCustomPrompt="1"/>
          </p:nvPr>
        </p:nvSpPr>
        <p:spPr>
          <a:xfrm>
            <a:off x="3525413" y="2080538"/>
            <a:ext cx="762900" cy="484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"/>
          </p:nvPr>
        </p:nvSpPr>
        <p:spPr>
          <a:xfrm>
            <a:off x="934472" y="2171133"/>
            <a:ext cx="2315100" cy="7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title" idx="2" hasCustomPrompt="1"/>
          </p:nvPr>
        </p:nvSpPr>
        <p:spPr>
          <a:xfrm>
            <a:off x="4871813" y="2079163"/>
            <a:ext cx="762900" cy="484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2" name="Google Shape;602;p13"/>
          <p:cNvSpPr txBox="1">
            <a:spLocks noGrp="1"/>
          </p:cNvSpPr>
          <p:nvPr>
            <p:ph type="subTitle" idx="3"/>
          </p:nvPr>
        </p:nvSpPr>
        <p:spPr>
          <a:xfrm>
            <a:off x="5899252" y="2169466"/>
            <a:ext cx="2310000" cy="7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4" hasCustomPrompt="1"/>
          </p:nvPr>
        </p:nvSpPr>
        <p:spPr>
          <a:xfrm>
            <a:off x="3525425" y="3345838"/>
            <a:ext cx="762900" cy="484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5"/>
          </p:nvPr>
        </p:nvSpPr>
        <p:spPr>
          <a:xfrm>
            <a:off x="926875" y="3436130"/>
            <a:ext cx="2315100" cy="7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6" hasCustomPrompt="1"/>
          </p:nvPr>
        </p:nvSpPr>
        <p:spPr>
          <a:xfrm>
            <a:off x="4871813" y="3345850"/>
            <a:ext cx="762900" cy="484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7"/>
          </p:nvPr>
        </p:nvSpPr>
        <p:spPr>
          <a:xfrm>
            <a:off x="5901779" y="3438399"/>
            <a:ext cx="2310000" cy="70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title" idx="8"/>
          </p:nvPr>
        </p:nvSpPr>
        <p:spPr>
          <a:xfrm>
            <a:off x="720000" y="422243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13"/>
          <p:cNvSpPr txBox="1">
            <a:spLocks noGrp="1"/>
          </p:cNvSpPr>
          <p:nvPr>
            <p:ph type="subTitle" idx="9"/>
          </p:nvPr>
        </p:nvSpPr>
        <p:spPr>
          <a:xfrm>
            <a:off x="929407" y="1920050"/>
            <a:ext cx="2315100" cy="40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9" name="Google Shape;609;p13"/>
          <p:cNvSpPr txBox="1">
            <a:spLocks noGrp="1"/>
          </p:cNvSpPr>
          <p:nvPr>
            <p:ph type="subTitle" idx="13"/>
          </p:nvPr>
        </p:nvSpPr>
        <p:spPr>
          <a:xfrm>
            <a:off x="5899252" y="1925025"/>
            <a:ext cx="2310000" cy="40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0" name="Google Shape;610;p13"/>
          <p:cNvSpPr txBox="1">
            <a:spLocks noGrp="1"/>
          </p:cNvSpPr>
          <p:nvPr>
            <p:ph type="subTitle" idx="14"/>
          </p:nvPr>
        </p:nvSpPr>
        <p:spPr>
          <a:xfrm>
            <a:off x="931940" y="3191691"/>
            <a:ext cx="2315100" cy="40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11" name="Google Shape;611;p13"/>
          <p:cNvSpPr txBox="1">
            <a:spLocks noGrp="1"/>
          </p:cNvSpPr>
          <p:nvPr>
            <p:ph type="subTitle" idx="15"/>
          </p:nvPr>
        </p:nvSpPr>
        <p:spPr>
          <a:xfrm>
            <a:off x="5896725" y="3189426"/>
            <a:ext cx="2310000" cy="401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bg>
      <p:bgPr>
        <a:solidFill>
          <a:schemeClr val="accen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15"/>
          <p:cNvGrpSpPr/>
          <p:nvPr/>
        </p:nvGrpSpPr>
        <p:grpSpPr>
          <a:xfrm>
            <a:off x="325" y="241425"/>
            <a:ext cx="8962042" cy="4667237"/>
            <a:chOff x="325" y="241425"/>
            <a:chExt cx="8962042" cy="4667237"/>
          </a:xfrm>
        </p:grpSpPr>
        <p:grpSp>
          <p:nvGrpSpPr>
            <p:cNvPr id="672" name="Google Shape;672;p15"/>
            <p:cNvGrpSpPr/>
            <p:nvPr/>
          </p:nvGrpSpPr>
          <p:grpSpPr>
            <a:xfrm>
              <a:off x="325" y="241426"/>
              <a:ext cx="8778193" cy="4667235"/>
              <a:chOff x="-32311" y="241426"/>
              <a:chExt cx="8778193" cy="4667235"/>
            </a:xfrm>
          </p:grpSpPr>
          <p:sp>
            <p:nvSpPr>
              <p:cNvPr id="673" name="Google Shape;673;p15"/>
              <p:cNvSpPr/>
              <p:nvPr/>
            </p:nvSpPr>
            <p:spPr>
              <a:xfrm>
                <a:off x="-32311" y="241500"/>
                <a:ext cx="8778193" cy="4667162"/>
              </a:xfrm>
              <a:custGeom>
                <a:avLst/>
                <a:gdLst/>
                <a:ahLst/>
                <a:cxnLst/>
                <a:rect l="l" t="t" r="r" b="b"/>
                <a:pathLst>
                  <a:path w="284960" h="189973" extrusionOk="0">
                    <a:moveTo>
                      <a:pt x="0" y="0"/>
                    </a:moveTo>
                    <a:lnTo>
                      <a:pt x="0" y="189972"/>
                    </a:lnTo>
                    <a:lnTo>
                      <a:pt x="284960" y="189972"/>
                    </a:lnTo>
                    <a:lnTo>
                      <a:pt x="2849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4" name="Google Shape;674;p15"/>
              <p:cNvGrpSpPr/>
              <p:nvPr/>
            </p:nvGrpSpPr>
            <p:grpSpPr>
              <a:xfrm>
                <a:off x="-32311" y="241426"/>
                <a:ext cx="8769379" cy="4666945"/>
                <a:chOff x="494228" y="1558071"/>
                <a:chExt cx="6583124" cy="3909974"/>
              </a:xfrm>
            </p:grpSpPr>
            <p:sp>
              <p:nvSpPr>
                <p:cNvPr id="675" name="Google Shape;675;p15"/>
                <p:cNvSpPr/>
                <p:nvPr/>
              </p:nvSpPr>
              <p:spPr>
                <a:xfrm>
                  <a:off x="742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5"/>
                <p:cNvSpPr/>
                <p:nvPr/>
              </p:nvSpPr>
              <p:spPr>
                <a:xfrm>
                  <a:off x="9625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15"/>
                <p:cNvSpPr/>
                <p:nvPr/>
              </p:nvSpPr>
              <p:spPr>
                <a:xfrm>
                  <a:off x="11821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15"/>
                <p:cNvSpPr/>
                <p:nvPr/>
              </p:nvSpPr>
              <p:spPr>
                <a:xfrm>
                  <a:off x="14017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15"/>
                <p:cNvSpPr/>
                <p:nvPr/>
              </p:nvSpPr>
              <p:spPr>
                <a:xfrm>
                  <a:off x="16212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15"/>
                <p:cNvSpPr/>
                <p:nvPr/>
              </p:nvSpPr>
              <p:spPr>
                <a:xfrm>
                  <a:off x="1840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15"/>
                <p:cNvSpPr/>
                <p:nvPr/>
              </p:nvSpPr>
              <p:spPr>
                <a:xfrm>
                  <a:off x="2059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15"/>
                <p:cNvSpPr/>
                <p:nvPr/>
              </p:nvSpPr>
              <p:spPr>
                <a:xfrm>
                  <a:off x="2279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15"/>
                <p:cNvSpPr/>
                <p:nvPr/>
              </p:nvSpPr>
              <p:spPr>
                <a:xfrm>
                  <a:off x="2498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15"/>
                <p:cNvSpPr/>
                <p:nvPr/>
              </p:nvSpPr>
              <p:spPr>
                <a:xfrm>
                  <a:off x="2718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15"/>
                <p:cNvSpPr/>
                <p:nvPr/>
              </p:nvSpPr>
              <p:spPr>
                <a:xfrm>
                  <a:off x="29379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15"/>
                <p:cNvSpPr/>
                <p:nvPr/>
              </p:nvSpPr>
              <p:spPr>
                <a:xfrm>
                  <a:off x="3156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15"/>
                <p:cNvSpPr/>
                <p:nvPr/>
              </p:nvSpPr>
              <p:spPr>
                <a:xfrm>
                  <a:off x="3376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15"/>
                <p:cNvSpPr/>
                <p:nvPr/>
              </p:nvSpPr>
              <p:spPr>
                <a:xfrm>
                  <a:off x="3595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15"/>
                <p:cNvSpPr/>
                <p:nvPr/>
              </p:nvSpPr>
              <p:spPr>
                <a:xfrm>
                  <a:off x="3815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5"/>
                <p:cNvSpPr/>
                <p:nvPr/>
              </p:nvSpPr>
              <p:spPr>
                <a:xfrm>
                  <a:off x="4035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5"/>
                <p:cNvSpPr/>
                <p:nvPr/>
              </p:nvSpPr>
              <p:spPr>
                <a:xfrm>
                  <a:off x="4254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5"/>
                <p:cNvSpPr/>
                <p:nvPr/>
              </p:nvSpPr>
              <p:spPr>
                <a:xfrm>
                  <a:off x="4473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5"/>
                <p:cNvSpPr/>
                <p:nvPr/>
              </p:nvSpPr>
              <p:spPr>
                <a:xfrm>
                  <a:off x="4693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5"/>
                <p:cNvSpPr/>
                <p:nvPr/>
              </p:nvSpPr>
              <p:spPr>
                <a:xfrm>
                  <a:off x="49126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15"/>
                <p:cNvSpPr/>
                <p:nvPr/>
              </p:nvSpPr>
              <p:spPr>
                <a:xfrm>
                  <a:off x="51322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15"/>
                <p:cNvSpPr/>
                <p:nvPr/>
              </p:nvSpPr>
              <p:spPr>
                <a:xfrm>
                  <a:off x="53518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15"/>
                <p:cNvSpPr/>
                <p:nvPr/>
              </p:nvSpPr>
              <p:spPr>
                <a:xfrm>
                  <a:off x="55714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15"/>
                <p:cNvSpPr/>
                <p:nvPr/>
              </p:nvSpPr>
              <p:spPr>
                <a:xfrm>
                  <a:off x="57902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15"/>
                <p:cNvSpPr/>
                <p:nvPr/>
              </p:nvSpPr>
              <p:spPr>
                <a:xfrm>
                  <a:off x="60098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15"/>
                <p:cNvSpPr/>
                <p:nvPr/>
              </p:nvSpPr>
              <p:spPr>
                <a:xfrm>
                  <a:off x="622937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1" y="0"/>
                      </a:moveTo>
                      <a:lnTo>
                        <a:pt x="1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15"/>
                <p:cNvSpPr/>
                <p:nvPr/>
              </p:nvSpPr>
              <p:spPr>
                <a:xfrm>
                  <a:off x="644895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15"/>
                <p:cNvSpPr/>
                <p:nvPr/>
              </p:nvSpPr>
              <p:spPr>
                <a:xfrm>
                  <a:off x="6668526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15"/>
                <p:cNvSpPr/>
                <p:nvPr/>
              </p:nvSpPr>
              <p:spPr>
                <a:xfrm>
                  <a:off x="6888101" y="1558071"/>
                  <a:ext cx="25" cy="3909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847" fill="none" extrusionOk="0">
                      <a:moveTo>
                        <a:pt x="0" y="0"/>
                      </a:moveTo>
                      <a:lnTo>
                        <a:pt x="0" y="209846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15"/>
                <p:cNvSpPr/>
                <p:nvPr/>
              </p:nvSpPr>
              <p:spPr>
                <a:xfrm>
                  <a:off x="494228" y="5269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15"/>
                <p:cNvSpPr/>
                <p:nvPr/>
              </p:nvSpPr>
              <p:spPr>
                <a:xfrm>
                  <a:off x="494228" y="5050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15"/>
                <p:cNvSpPr/>
                <p:nvPr/>
              </p:nvSpPr>
              <p:spPr>
                <a:xfrm>
                  <a:off x="494228" y="4830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15"/>
                <p:cNvSpPr/>
                <p:nvPr/>
              </p:nvSpPr>
              <p:spPr>
                <a:xfrm>
                  <a:off x="494228" y="4611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15"/>
                <p:cNvSpPr/>
                <p:nvPr/>
              </p:nvSpPr>
              <p:spPr>
                <a:xfrm>
                  <a:off x="494228" y="43915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15"/>
                <p:cNvSpPr/>
                <p:nvPr/>
              </p:nvSpPr>
              <p:spPr>
                <a:xfrm>
                  <a:off x="494228" y="41719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15"/>
                <p:cNvSpPr/>
                <p:nvPr/>
              </p:nvSpPr>
              <p:spPr>
                <a:xfrm>
                  <a:off x="494228" y="39531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15"/>
                <p:cNvSpPr/>
                <p:nvPr/>
              </p:nvSpPr>
              <p:spPr>
                <a:xfrm>
                  <a:off x="494228" y="37335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15"/>
                <p:cNvSpPr/>
                <p:nvPr/>
              </p:nvSpPr>
              <p:spPr>
                <a:xfrm>
                  <a:off x="494228" y="35139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15"/>
                <p:cNvSpPr/>
                <p:nvPr/>
              </p:nvSpPr>
              <p:spPr>
                <a:xfrm>
                  <a:off x="494228" y="3294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15"/>
                <p:cNvSpPr/>
                <p:nvPr/>
              </p:nvSpPr>
              <p:spPr>
                <a:xfrm>
                  <a:off x="494228" y="3074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15"/>
                <p:cNvSpPr/>
                <p:nvPr/>
              </p:nvSpPr>
              <p:spPr>
                <a:xfrm>
                  <a:off x="494228" y="2855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0"/>
                      </a:moveTo>
                      <a:lnTo>
                        <a:pt x="262485" y="0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15"/>
                <p:cNvSpPr/>
                <p:nvPr/>
              </p:nvSpPr>
              <p:spPr>
                <a:xfrm>
                  <a:off x="494228" y="26364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15"/>
                <p:cNvSpPr/>
                <p:nvPr/>
              </p:nvSpPr>
              <p:spPr>
                <a:xfrm>
                  <a:off x="494228" y="241684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15"/>
                <p:cNvSpPr/>
                <p:nvPr/>
              </p:nvSpPr>
              <p:spPr>
                <a:xfrm>
                  <a:off x="494228" y="219726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15"/>
                <p:cNvSpPr/>
                <p:nvPr/>
              </p:nvSpPr>
              <p:spPr>
                <a:xfrm>
                  <a:off x="494228" y="1977691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15"/>
                <p:cNvSpPr/>
                <p:nvPr/>
              </p:nvSpPr>
              <p:spPr>
                <a:xfrm>
                  <a:off x="494228" y="1758116"/>
                  <a:ext cx="6583124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85" h="1" fill="none" extrusionOk="0">
                      <a:moveTo>
                        <a:pt x="1" y="1"/>
                      </a:moveTo>
                      <a:lnTo>
                        <a:pt x="262485" y="1"/>
                      </a:lnTo>
                    </a:path>
                  </a:pathLst>
                </a:custGeom>
                <a:noFill/>
                <a:ln w="9600" cap="flat" cmpd="sng">
                  <a:solidFill>
                    <a:srgbClr val="FFFFFF"/>
                  </a:solidFill>
                  <a:prstDash val="solid"/>
                  <a:miter lim="2957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21" name="Google Shape;721;p15"/>
            <p:cNvSpPr/>
            <p:nvPr/>
          </p:nvSpPr>
          <p:spPr>
            <a:xfrm>
              <a:off x="325" y="241425"/>
              <a:ext cx="561347" cy="4667224"/>
            </a:xfrm>
            <a:custGeom>
              <a:avLst/>
              <a:gdLst/>
              <a:ahLst/>
              <a:cxnLst/>
              <a:rect l="l" t="t" r="r" b="b"/>
              <a:pathLst>
                <a:path w="6049" h="77813" extrusionOk="0">
                  <a:moveTo>
                    <a:pt x="0" y="0"/>
                  </a:moveTo>
                  <a:lnTo>
                    <a:pt x="0" y="77813"/>
                  </a:lnTo>
                  <a:lnTo>
                    <a:pt x="6049" y="77813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2" name="Google Shape;722;p15"/>
            <p:cNvGrpSpPr/>
            <p:nvPr/>
          </p:nvGrpSpPr>
          <p:grpSpPr>
            <a:xfrm>
              <a:off x="8776514" y="609404"/>
              <a:ext cx="185853" cy="3917955"/>
              <a:chOff x="10246650" y="5212375"/>
              <a:chExt cx="85900" cy="1810850"/>
            </a:xfrm>
          </p:grpSpPr>
          <p:sp>
            <p:nvSpPr>
              <p:cNvPr id="723" name="Google Shape;723;p15"/>
              <p:cNvSpPr/>
              <p:nvPr/>
            </p:nvSpPr>
            <p:spPr>
              <a:xfrm>
                <a:off x="10246650" y="5212375"/>
                <a:ext cx="85900" cy="383000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0" extrusionOk="0">
                    <a:moveTo>
                      <a:pt x="1" y="0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46"/>
                    </a:cubicBezTo>
                    <a:lnTo>
                      <a:pt x="3436" y="3435"/>
                    </a:lnTo>
                    <a:cubicBezTo>
                      <a:pt x="3436" y="1520"/>
                      <a:pt x="1885" y="0"/>
                      <a:pt x="1" y="0"/>
                    </a:cubicBezTo>
                    <a:close/>
                  </a:path>
                </a:pathLst>
              </a:custGeom>
              <a:solidFill>
                <a:srgbClr val="EFC7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5"/>
              <p:cNvSpPr/>
              <p:nvPr/>
            </p:nvSpPr>
            <p:spPr>
              <a:xfrm>
                <a:off x="10246650" y="6147025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1"/>
                      <a:pt x="3436" y="11946"/>
                    </a:cubicBezTo>
                    <a:lnTo>
                      <a:pt x="3436" y="3436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EDE3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5"/>
              <p:cNvSpPr/>
              <p:nvPr/>
            </p:nvSpPr>
            <p:spPr>
              <a:xfrm>
                <a:off x="10246650" y="56683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770"/>
                      <a:pt x="3436" y="11946"/>
                    </a:cubicBezTo>
                    <a:lnTo>
                      <a:pt x="3436" y="3435"/>
                    </a:lnTo>
                    <a:cubicBezTo>
                      <a:pt x="3436" y="1521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5"/>
              <p:cNvSpPr/>
              <p:nvPr/>
            </p:nvSpPr>
            <p:spPr>
              <a:xfrm>
                <a:off x="10246650" y="6640200"/>
                <a:ext cx="85900" cy="383025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5321" extrusionOk="0">
                    <a:moveTo>
                      <a:pt x="1" y="1"/>
                    </a:moveTo>
                    <a:lnTo>
                      <a:pt x="1" y="15320"/>
                    </a:lnTo>
                    <a:cubicBezTo>
                      <a:pt x="1916" y="15320"/>
                      <a:pt x="3436" y="13800"/>
                      <a:pt x="3436" y="11916"/>
                    </a:cubicBezTo>
                    <a:lnTo>
                      <a:pt x="3436" y="3405"/>
                    </a:lnTo>
                    <a:cubicBezTo>
                      <a:pt x="3436" y="1520"/>
                      <a:pt x="1885" y="1"/>
                      <a:pt x="1" y="1"/>
                    </a:cubicBezTo>
                    <a:close/>
                  </a:path>
                </a:pathLst>
              </a:custGeom>
              <a:solidFill>
                <a:srgbClr val="1B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7" name="Google Shape;727;p15"/>
          <p:cNvSpPr txBox="1">
            <a:spLocks noGrp="1"/>
          </p:cNvSpPr>
          <p:nvPr>
            <p:ph type="title"/>
          </p:nvPr>
        </p:nvSpPr>
        <p:spPr>
          <a:xfrm>
            <a:off x="720000" y="4189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ioRhyme"/>
              <a:buNone/>
              <a:defRPr sz="2800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7" r:id="rId13"/>
    <p:sldLayoutId id="2147483668" r:id="rId14"/>
    <p:sldLayoutId id="2147483669" r:id="rId15"/>
    <p:sldLayoutId id="2147483677" r:id="rId16"/>
    <p:sldLayoutId id="2147483678" r:id="rId17"/>
    <p:sldLayoutId id="2147483679" r:id="rId18"/>
    <p:sldLayoutId id="214748368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38"/>
          <p:cNvSpPr/>
          <p:nvPr/>
        </p:nvSpPr>
        <p:spPr>
          <a:xfrm>
            <a:off x="1214159" y="1368896"/>
            <a:ext cx="6716877" cy="2606567"/>
          </a:xfrm>
          <a:custGeom>
            <a:avLst/>
            <a:gdLst/>
            <a:ahLst/>
            <a:cxnLst/>
            <a:rect l="l" t="t" r="r" b="b"/>
            <a:pathLst>
              <a:path w="27509" h="17083" extrusionOk="0">
                <a:moveTo>
                  <a:pt x="1" y="0"/>
                </a:moveTo>
                <a:lnTo>
                  <a:pt x="1" y="17083"/>
                </a:lnTo>
                <a:lnTo>
                  <a:pt x="27509" y="17083"/>
                </a:lnTo>
                <a:lnTo>
                  <a:pt x="27509" y="0"/>
                </a:lnTo>
                <a:close/>
              </a:path>
            </a:pathLst>
          </a:custGeom>
          <a:solidFill>
            <a:srgbClr val="FCFE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38"/>
          <p:cNvSpPr txBox="1">
            <a:spLocks noGrp="1"/>
          </p:cNvSpPr>
          <p:nvPr>
            <p:ph type="subTitle" idx="1"/>
          </p:nvPr>
        </p:nvSpPr>
        <p:spPr>
          <a:xfrm>
            <a:off x="2021100" y="3409950"/>
            <a:ext cx="5101800" cy="4849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Efektifitas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Hybrid Di Era </a:t>
            </a:r>
            <a:r>
              <a:rPr lang="en-US" dirty="0" err="1" smtClean="0"/>
              <a:t>Pandemi</a:t>
            </a:r>
            <a:endParaRPr dirty="0"/>
          </a:p>
        </p:txBody>
      </p:sp>
      <p:sp>
        <p:nvSpPr>
          <p:cNvPr id="1933" name="Google Shape;1933;p38"/>
          <p:cNvSpPr txBox="1">
            <a:spLocks noGrp="1"/>
          </p:cNvSpPr>
          <p:nvPr>
            <p:ph type="ctrTitle"/>
          </p:nvPr>
        </p:nvSpPr>
        <p:spPr>
          <a:xfrm>
            <a:off x="2021100" y="1598075"/>
            <a:ext cx="5101800" cy="158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 smtClean="0"/>
              <a:t>KELAS HYBRID</a:t>
            </a:r>
            <a:endParaRPr sz="4800" dirty="0"/>
          </a:p>
        </p:txBody>
      </p:sp>
      <p:grpSp>
        <p:nvGrpSpPr>
          <p:cNvPr id="1934" name="Google Shape;1934;p38"/>
          <p:cNvGrpSpPr/>
          <p:nvPr/>
        </p:nvGrpSpPr>
        <p:grpSpPr>
          <a:xfrm rot="1912306">
            <a:off x="6982868" y="3552921"/>
            <a:ext cx="1422646" cy="395985"/>
            <a:chOff x="4525075" y="1142350"/>
            <a:chExt cx="1422700" cy="396000"/>
          </a:xfrm>
        </p:grpSpPr>
        <p:sp>
          <p:nvSpPr>
            <p:cNvPr id="1935" name="Google Shape;1935;p38"/>
            <p:cNvSpPr/>
            <p:nvPr/>
          </p:nvSpPr>
          <p:spPr>
            <a:xfrm>
              <a:off x="4525075" y="1231325"/>
              <a:ext cx="1401025" cy="271775"/>
            </a:xfrm>
            <a:custGeom>
              <a:avLst/>
              <a:gdLst/>
              <a:ahLst/>
              <a:cxnLst/>
              <a:rect l="l" t="t" r="r" b="b"/>
              <a:pathLst>
                <a:path w="56041" h="10871" extrusionOk="0">
                  <a:moveTo>
                    <a:pt x="29655" y="0"/>
                  </a:moveTo>
                  <a:cubicBezTo>
                    <a:pt x="26386" y="101"/>
                    <a:pt x="23150" y="434"/>
                    <a:pt x="19914" y="934"/>
                  </a:cubicBezTo>
                  <a:cubicBezTo>
                    <a:pt x="16412" y="1468"/>
                    <a:pt x="13010" y="2169"/>
                    <a:pt x="9707" y="3436"/>
                  </a:cubicBezTo>
                  <a:cubicBezTo>
                    <a:pt x="6872" y="4504"/>
                    <a:pt x="4170" y="5838"/>
                    <a:pt x="1535" y="7439"/>
                  </a:cubicBezTo>
                  <a:cubicBezTo>
                    <a:pt x="834" y="7839"/>
                    <a:pt x="501" y="8473"/>
                    <a:pt x="234" y="9174"/>
                  </a:cubicBezTo>
                  <a:cubicBezTo>
                    <a:pt x="0" y="9908"/>
                    <a:pt x="67" y="10108"/>
                    <a:pt x="534" y="10675"/>
                  </a:cubicBezTo>
                  <a:cubicBezTo>
                    <a:pt x="647" y="10788"/>
                    <a:pt x="745" y="10870"/>
                    <a:pt x="868" y="10870"/>
                  </a:cubicBezTo>
                  <a:cubicBezTo>
                    <a:pt x="927" y="10870"/>
                    <a:pt x="992" y="10851"/>
                    <a:pt x="1068" y="10808"/>
                  </a:cubicBezTo>
                  <a:cubicBezTo>
                    <a:pt x="1335" y="10641"/>
                    <a:pt x="1635" y="10508"/>
                    <a:pt x="1868" y="10408"/>
                  </a:cubicBezTo>
                  <a:cubicBezTo>
                    <a:pt x="3536" y="9507"/>
                    <a:pt x="5171" y="8473"/>
                    <a:pt x="6905" y="7739"/>
                  </a:cubicBezTo>
                  <a:cubicBezTo>
                    <a:pt x="9240" y="6739"/>
                    <a:pt x="11575" y="5838"/>
                    <a:pt x="14044" y="5271"/>
                  </a:cubicBezTo>
                  <a:cubicBezTo>
                    <a:pt x="16512" y="4670"/>
                    <a:pt x="19047" y="4237"/>
                    <a:pt x="21549" y="3770"/>
                  </a:cubicBezTo>
                  <a:cubicBezTo>
                    <a:pt x="23984" y="3336"/>
                    <a:pt x="26386" y="3069"/>
                    <a:pt x="28854" y="2969"/>
                  </a:cubicBezTo>
                  <a:cubicBezTo>
                    <a:pt x="29336" y="2950"/>
                    <a:pt x="29816" y="2940"/>
                    <a:pt x="30295" y="2940"/>
                  </a:cubicBezTo>
                  <a:cubicBezTo>
                    <a:pt x="33100" y="2940"/>
                    <a:pt x="35859" y="3267"/>
                    <a:pt x="38594" y="3837"/>
                  </a:cubicBezTo>
                  <a:cubicBezTo>
                    <a:pt x="42097" y="4604"/>
                    <a:pt x="45499" y="5638"/>
                    <a:pt x="48835" y="6972"/>
                  </a:cubicBezTo>
                  <a:cubicBezTo>
                    <a:pt x="50203" y="7506"/>
                    <a:pt x="51537" y="8106"/>
                    <a:pt x="52838" y="8773"/>
                  </a:cubicBezTo>
                  <a:cubicBezTo>
                    <a:pt x="52973" y="8851"/>
                    <a:pt x="53120" y="8906"/>
                    <a:pt x="53271" y="8906"/>
                  </a:cubicBezTo>
                  <a:cubicBezTo>
                    <a:pt x="53381" y="8906"/>
                    <a:pt x="53493" y="8877"/>
                    <a:pt x="53605" y="8807"/>
                  </a:cubicBezTo>
                  <a:cubicBezTo>
                    <a:pt x="54272" y="8406"/>
                    <a:pt x="54940" y="8006"/>
                    <a:pt x="55573" y="7506"/>
                  </a:cubicBezTo>
                  <a:cubicBezTo>
                    <a:pt x="56040" y="7172"/>
                    <a:pt x="56040" y="6972"/>
                    <a:pt x="55540" y="6672"/>
                  </a:cubicBezTo>
                  <a:cubicBezTo>
                    <a:pt x="54606" y="6138"/>
                    <a:pt x="53672" y="5671"/>
                    <a:pt x="52705" y="5271"/>
                  </a:cubicBezTo>
                  <a:cubicBezTo>
                    <a:pt x="48902" y="3570"/>
                    <a:pt x="44999" y="2169"/>
                    <a:pt x="40896" y="1268"/>
                  </a:cubicBezTo>
                  <a:cubicBezTo>
                    <a:pt x="37760" y="547"/>
                    <a:pt x="34564" y="61"/>
                    <a:pt x="31310" y="61"/>
                  </a:cubicBezTo>
                  <a:cubicBezTo>
                    <a:pt x="31103" y="61"/>
                    <a:pt x="30896" y="63"/>
                    <a:pt x="30689" y="67"/>
                  </a:cubicBezTo>
                  <a:cubicBezTo>
                    <a:pt x="30355" y="67"/>
                    <a:pt x="30022" y="67"/>
                    <a:pt x="296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8"/>
            <p:cNvSpPr/>
            <p:nvPr/>
          </p:nvSpPr>
          <p:spPr>
            <a:xfrm>
              <a:off x="5526625" y="1142350"/>
              <a:ext cx="421150" cy="396000"/>
            </a:xfrm>
            <a:custGeom>
              <a:avLst/>
              <a:gdLst/>
              <a:ahLst/>
              <a:cxnLst/>
              <a:rect l="l" t="t" r="r" b="b"/>
              <a:pathLst>
                <a:path w="16846" h="15840" extrusionOk="0">
                  <a:moveTo>
                    <a:pt x="6385" y="0"/>
                  </a:moveTo>
                  <a:cubicBezTo>
                    <a:pt x="6303" y="0"/>
                    <a:pt x="6220" y="9"/>
                    <a:pt x="6138" y="24"/>
                  </a:cubicBezTo>
                  <a:cubicBezTo>
                    <a:pt x="5938" y="57"/>
                    <a:pt x="5671" y="124"/>
                    <a:pt x="5471" y="190"/>
                  </a:cubicBezTo>
                  <a:cubicBezTo>
                    <a:pt x="4337" y="524"/>
                    <a:pt x="3936" y="1792"/>
                    <a:pt x="4804" y="2625"/>
                  </a:cubicBezTo>
                  <a:cubicBezTo>
                    <a:pt x="5437" y="3193"/>
                    <a:pt x="5971" y="3860"/>
                    <a:pt x="6538" y="4527"/>
                  </a:cubicBezTo>
                  <a:cubicBezTo>
                    <a:pt x="8673" y="6995"/>
                    <a:pt x="10841" y="9397"/>
                    <a:pt x="12809" y="12032"/>
                  </a:cubicBezTo>
                  <a:cubicBezTo>
                    <a:pt x="12976" y="12232"/>
                    <a:pt x="13176" y="12466"/>
                    <a:pt x="13276" y="12799"/>
                  </a:cubicBezTo>
                  <a:cubicBezTo>
                    <a:pt x="12907" y="12865"/>
                    <a:pt x="12566" y="12916"/>
                    <a:pt x="12262" y="12916"/>
                  </a:cubicBezTo>
                  <a:cubicBezTo>
                    <a:pt x="12100" y="12916"/>
                    <a:pt x="11948" y="12901"/>
                    <a:pt x="11809" y="12866"/>
                  </a:cubicBezTo>
                  <a:cubicBezTo>
                    <a:pt x="8840" y="12966"/>
                    <a:pt x="5871" y="13066"/>
                    <a:pt x="2936" y="13133"/>
                  </a:cubicBezTo>
                  <a:cubicBezTo>
                    <a:pt x="2102" y="13166"/>
                    <a:pt x="1468" y="13500"/>
                    <a:pt x="801" y="13867"/>
                  </a:cubicBezTo>
                  <a:cubicBezTo>
                    <a:pt x="134" y="14200"/>
                    <a:pt x="0" y="14801"/>
                    <a:pt x="34" y="15468"/>
                  </a:cubicBezTo>
                  <a:cubicBezTo>
                    <a:pt x="95" y="15681"/>
                    <a:pt x="183" y="15839"/>
                    <a:pt x="402" y="15839"/>
                  </a:cubicBezTo>
                  <a:cubicBezTo>
                    <a:pt x="423" y="15839"/>
                    <a:pt x="444" y="15838"/>
                    <a:pt x="467" y="15835"/>
                  </a:cubicBezTo>
                  <a:lnTo>
                    <a:pt x="834" y="15835"/>
                  </a:lnTo>
                  <a:cubicBezTo>
                    <a:pt x="3303" y="15701"/>
                    <a:pt x="5704" y="15568"/>
                    <a:pt x="8139" y="15401"/>
                  </a:cubicBezTo>
                  <a:cubicBezTo>
                    <a:pt x="9807" y="15301"/>
                    <a:pt x="11475" y="15068"/>
                    <a:pt x="13043" y="14534"/>
                  </a:cubicBezTo>
                  <a:cubicBezTo>
                    <a:pt x="14177" y="14167"/>
                    <a:pt x="15211" y="13533"/>
                    <a:pt x="16212" y="12866"/>
                  </a:cubicBezTo>
                  <a:cubicBezTo>
                    <a:pt x="16779" y="12499"/>
                    <a:pt x="16846" y="11899"/>
                    <a:pt x="16512" y="11332"/>
                  </a:cubicBezTo>
                  <a:lnTo>
                    <a:pt x="16279" y="10965"/>
                  </a:lnTo>
                  <a:cubicBezTo>
                    <a:pt x="15278" y="9697"/>
                    <a:pt x="14310" y="8363"/>
                    <a:pt x="13276" y="7129"/>
                  </a:cubicBezTo>
                  <a:cubicBezTo>
                    <a:pt x="11308" y="4794"/>
                    <a:pt x="9340" y="2525"/>
                    <a:pt x="7205" y="357"/>
                  </a:cubicBezTo>
                  <a:cubicBezTo>
                    <a:pt x="6947" y="99"/>
                    <a:pt x="6668" y="0"/>
                    <a:pt x="63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7" name="Google Shape;1937;p38"/>
          <p:cNvGrpSpPr/>
          <p:nvPr/>
        </p:nvGrpSpPr>
        <p:grpSpPr>
          <a:xfrm rot="-1234221">
            <a:off x="817091" y="694218"/>
            <a:ext cx="4189831" cy="1312933"/>
            <a:chOff x="6165275" y="6185025"/>
            <a:chExt cx="1751907" cy="548981"/>
          </a:xfrm>
        </p:grpSpPr>
        <p:sp>
          <p:nvSpPr>
            <p:cNvPr id="1938" name="Google Shape;1938;p38"/>
            <p:cNvSpPr/>
            <p:nvPr/>
          </p:nvSpPr>
          <p:spPr>
            <a:xfrm rot="628838">
              <a:off x="6634193" y="6513924"/>
              <a:ext cx="1284228" cy="104148"/>
            </a:xfrm>
            <a:custGeom>
              <a:avLst/>
              <a:gdLst/>
              <a:ahLst/>
              <a:cxnLst/>
              <a:rect l="l" t="t" r="r" b="b"/>
              <a:pathLst>
                <a:path w="51370" h="4166" extrusionOk="0">
                  <a:moveTo>
                    <a:pt x="2067" y="1"/>
                  </a:moveTo>
                  <a:cubicBezTo>
                    <a:pt x="943" y="1"/>
                    <a:pt x="1" y="913"/>
                    <a:pt x="1" y="2098"/>
                  </a:cubicBezTo>
                  <a:cubicBezTo>
                    <a:pt x="1" y="3223"/>
                    <a:pt x="912" y="4165"/>
                    <a:pt x="2067" y="4165"/>
                  </a:cubicBezTo>
                  <a:lnTo>
                    <a:pt x="48026" y="4165"/>
                  </a:lnTo>
                  <a:lnTo>
                    <a:pt x="51217" y="2311"/>
                  </a:lnTo>
                  <a:cubicBezTo>
                    <a:pt x="51369" y="2220"/>
                    <a:pt x="51369" y="1977"/>
                    <a:pt x="51217" y="1855"/>
                  </a:cubicBezTo>
                  <a:lnTo>
                    <a:pt x="47965" y="1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Google Shape;1939;p38"/>
            <p:cNvGrpSpPr/>
            <p:nvPr/>
          </p:nvGrpSpPr>
          <p:grpSpPr>
            <a:xfrm>
              <a:off x="6165275" y="6185025"/>
              <a:ext cx="1304000" cy="131500"/>
              <a:chOff x="6165275" y="6185025"/>
              <a:chExt cx="1304000" cy="131500"/>
            </a:xfrm>
          </p:grpSpPr>
          <p:sp>
            <p:nvSpPr>
              <p:cNvPr id="1940" name="Google Shape;1940;p38"/>
              <p:cNvSpPr/>
              <p:nvPr/>
            </p:nvSpPr>
            <p:spPr>
              <a:xfrm>
                <a:off x="6185025" y="6211625"/>
                <a:ext cx="1284250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1370" h="4196" extrusionOk="0">
                    <a:moveTo>
                      <a:pt x="2098" y="1"/>
                    </a:moveTo>
                    <a:cubicBezTo>
                      <a:pt x="973" y="1"/>
                      <a:pt x="1" y="912"/>
                      <a:pt x="1" y="2098"/>
                    </a:cubicBezTo>
                    <a:cubicBezTo>
                      <a:pt x="1" y="3223"/>
                      <a:pt x="913" y="4195"/>
                      <a:pt x="2098" y="4195"/>
                    </a:cubicBezTo>
                    <a:lnTo>
                      <a:pt x="48026" y="4195"/>
                    </a:lnTo>
                    <a:lnTo>
                      <a:pt x="51218" y="2311"/>
                    </a:lnTo>
                    <a:cubicBezTo>
                      <a:pt x="51370" y="2219"/>
                      <a:pt x="51370" y="1976"/>
                      <a:pt x="51218" y="1855"/>
                    </a:cubicBezTo>
                    <a:lnTo>
                      <a:pt x="47996" y="1"/>
                    </a:lnTo>
                    <a:close/>
                  </a:path>
                </a:pathLst>
              </a:custGeom>
              <a:solidFill>
                <a:srgbClr val="212121">
                  <a:alpha val="4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8"/>
              <p:cNvSpPr/>
              <p:nvPr/>
            </p:nvSpPr>
            <p:spPr>
              <a:xfrm>
                <a:off x="6165275" y="6185025"/>
                <a:ext cx="1200650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48026" h="4196" extrusionOk="0">
                    <a:moveTo>
                      <a:pt x="2098" y="1"/>
                    </a:moveTo>
                    <a:cubicBezTo>
                      <a:pt x="912" y="1"/>
                      <a:pt x="0" y="943"/>
                      <a:pt x="0" y="2098"/>
                    </a:cubicBezTo>
                    <a:cubicBezTo>
                      <a:pt x="0" y="3283"/>
                      <a:pt x="943" y="4195"/>
                      <a:pt x="2098" y="4195"/>
                    </a:cubicBezTo>
                    <a:lnTo>
                      <a:pt x="48026" y="4195"/>
                    </a:lnTo>
                    <a:lnTo>
                      <a:pt x="4802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8"/>
              <p:cNvSpPr/>
              <p:nvPr/>
            </p:nvSpPr>
            <p:spPr>
              <a:xfrm>
                <a:off x="7365150" y="6185800"/>
                <a:ext cx="83600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4195" extrusionOk="0">
                    <a:moveTo>
                      <a:pt x="0" y="0"/>
                    </a:moveTo>
                    <a:lnTo>
                      <a:pt x="0" y="4195"/>
                    </a:lnTo>
                    <a:lnTo>
                      <a:pt x="3192" y="2341"/>
                    </a:lnTo>
                    <a:cubicBezTo>
                      <a:pt x="3344" y="2219"/>
                      <a:pt x="3344" y="1976"/>
                      <a:pt x="3192" y="18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D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8"/>
              <p:cNvSpPr/>
              <p:nvPr/>
            </p:nvSpPr>
            <p:spPr>
              <a:xfrm>
                <a:off x="7008750" y="6212375"/>
                <a:ext cx="29260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1704" h="1977" extrusionOk="0">
                    <a:moveTo>
                      <a:pt x="1004" y="1"/>
                    </a:moveTo>
                    <a:cubicBezTo>
                      <a:pt x="457" y="1"/>
                      <a:pt x="1" y="457"/>
                      <a:pt x="1" y="1004"/>
                    </a:cubicBezTo>
                    <a:cubicBezTo>
                      <a:pt x="1" y="1521"/>
                      <a:pt x="457" y="1977"/>
                      <a:pt x="1004" y="1977"/>
                    </a:cubicBezTo>
                    <a:lnTo>
                      <a:pt x="10730" y="1977"/>
                    </a:lnTo>
                    <a:cubicBezTo>
                      <a:pt x="11247" y="1977"/>
                      <a:pt x="11703" y="1582"/>
                      <a:pt x="11703" y="1004"/>
                    </a:cubicBezTo>
                    <a:cubicBezTo>
                      <a:pt x="11703" y="457"/>
                      <a:pt x="11247" y="1"/>
                      <a:pt x="10730" y="1"/>
                    </a:cubicBezTo>
                    <a:close/>
                  </a:path>
                </a:pathLst>
              </a:custGeom>
              <a:solidFill>
                <a:srgbClr val="E2DE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4" name="Google Shape;1944;p38"/>
            <p:cNvSpPr/>
            <p:nvPr/>
          </p:nvSpPr>
          <p:spPr>
            <a:xfrm rot="628838">
              <a:off x="6615695" y="6471884"/>
              <a:ext cx="1200630" cy="104873"/>
            </a:xfrm>
            <a:custGeom>
              <a:avLst/>
              <a:gdLst/>
              <a:ahLst/>
              <a:cxnLst/>
              <a:rect l="l" t="t" r="r" b="b"/>
              <a:pathLst>
                <a:path w="48026" h="4195" extrusionOk="0">
                  <a:moveTo>
                    <a:pt x="2098" y="0"/>
                  </a:moveTo>
                  <a:cubicBezTo>
                    <a:pt x="912" y="0"/>
                    <a:pt x="0" y="942"/>
                    <a:pt x="0" y="2097"/>
                  </a:cubicBezTo>
                  <a:cubicBezTo>
                    <a:pt x="0" y="3283"/>
                    <a:pt x="943" y="4195"/>
                    <a:pt x="2098" y="4195"/>
                  </a:cubicBezTo>
                  <a:lnTo>
                    <a:pt x="48026" y="4195"/>
                  </a:lnTo>
                  <a:lnTo>
                    <a:pt x="48026" y="0"/>
                  </a:lnTo>
                  <a:close/>
                </a:path>
              </a:pathLst>
            </a:custGeom>
            <a:solidFill>
              <a:srgbClr val="EFC7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8"/>
            <p:cNvSpPr/>
            <p:nvPr/>
          </p:nvSpPr>
          <p:spPr>
            <a:xfrm rot="628838">
              <a:off x="7804720" y="6589350"/>
              <a:ext cx="83599" cy="104898"/>
            </a:xfrm>
            <a:custGeom>
              <a:avLst/>
              <a:gdLst/>
              <a:ahLst/>
              <a:cxnLst/>
              <a:rect l="l" t="t" r="r" b="b"/>
              <a:pathLst>
                <a:path w="3344" h="4196" extrusionOk="0">
                  <a:moveTo>
                    <a:pt x="0" y="0"/>
                  </a:moveTo>
                  <a:lnTo>
                    <a:pt x="0" y="4195"/>
                  </a:lnTo>
                  <a:lnTo>
                    <a:pt x="3192" y="2341"/>
                  </a:lnTo>
                  <a:cubicBezTo>
                    <a:pt x="3344" y="2219"/>
                    <a:pt x="3344" y="1976"/>
                    <a:pt x="3192" y="18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CF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8"/>
            <p:cNvSpPr/>
            <p:nvPr/>
          </p:nvSpPr>
          <p:spPr>
            <a:xfrm rot="628838">
              <a:off x="7452731" y="6570128"/>
              <a:ext cx="292595" cy="49424"/>
            </a:xfrm>
            <a:custGeom>
              <a:avLst/>
              <a:gdLst/>
              <a:ahLst/>
              <a:cxnLst/>
              <a:rect l="l" t="t" r="r" b="b"/>
              <a:pathLst>
                <a:path w="11704" h="1977" extrusionOk="0">
                  <a:moveTo>
                    <a:pt x="1004" y="0"/>
                  </a:moveTo>
                  <a:cubicBezTo>
                    <a:pt x="457" y="0"/>
                    <a:pt x="1" y="456"/>
                    <a:pt x="1" y="1003"/>
                  </a:cubicBezTo>
                  <a:cubicBezTo>
                    <a:pt x="1" y="1520"/>
                    <a:pt x="457" y="1976"/>
                    <a:pt x="1004" y="1976"/>
                  </a:cubicBezTo>
                  <a:lnTo>
                    <a:pt x="10730" y="1976"/>
                  </a:lnTo>
                  <a:cubicBezTo>
                    <a:pt x="11247" y="1976"/>
                    <a:pt x="11703" y="1581"/>
                    <a:pt x="11703" y="1003"/>
                  </a:cubicBezTo>
                  <a:cubicBezTo>
                    <a:pt x="11703" y="456"/>
                    <a:pt x="11247" y="0"/>
                    <a:pt x="10730" y="0"/>
                  </a:cubicBezTo>
                  <a:close/>
                </a:path>
              </a:pathLst>
            </a:custGeom>
            <a:solidFill>
              <a:srgbClr val="FCF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7"/>
          <p:cNvSpPr txBox="1">
            <a:spLocks noGrp="1"/>
          </p:cNvSpPr>
          <p:nvPr>
            <p:ph type="title"/>
          </p:nvPr>
        </p:nvSpPr>
        <p:spPr>
          <a:xfrm>
            <a:off x="3658209" y="485169"/>
            <a:ext cx="41568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Proyektor</a:t>
            </a:r>
            <a:endParaRPr dirty="0"/>
          </a:p>
        </p:txBody>
      </p:sp>
      <p:sp>
        <p:nvSpPr>
          <p:cNvPr id="2279" name="Google Shape;2279;p47"/>
          <p:cNvSpPr txBox="1">
            <a:spLocks noGrp="1"/>
          </p:cNvSpPr>
          <p:nvPr>
            <p:ph type="subTitle" idx="1"/>
          </p:nvPr>
        </p:nvSpPr>
        <p:spPr>
          <a:xfrm>
            <a:off x="3405618" y="1250397"/>
            <a:ext cx="5018700" cy="18608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-US" sz="1800" dirty="0" err="1"/>
              <a:t>Proyektor</a:t>
            </a:r>
            <a:r>
              <a:rPr lang="en-US" sz="1800" dirty="0"/>
              <a:t> LCD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salah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proyektor</a:t>
            </a:r>
            <a:r>
              <a:rPr lang="en-US" sz="1800" dirty="0"/>
              <a:t> yang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 </a:t>
            </a:r>
            <a:r>
              <a:rPr lang="en-US" sz="1800" dirty="0" err="1"/>
              <a:t>menampilkan</a:t>
            </a:r>
            <a:r>
              <a:rPr lang="en-US" sz="1800" dirty="0"/>
              <a:t> video, </a:t>
            </a:r>
            <a:r>
              <a:rPr lang="en-US" sz="1800" dirty="0" err="1"/>
              <a:t>gambar</a:t>
            </a:r>
            <a:r>
              <a:rPr lang="en-US" sz="1800" dirty="0"/>
              <a:t>, </a:t>
            </a:r>
            <a:r>
              <a:rPr lang="en-US" sz="1800" dirty="0" err="1"/>
              <a:t>atau</a:t>
            </a:r>
            <a:r>
              <a:rPr lang="en-US" sz="1800" dirty="0"/>
              <a:t> data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komputer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layar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sesuatu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permukaan</a:t>
            </a:r>
            <a:r>
              <a:rPr lang="en-US" sz="1800" dirty="0"/>
              <a:t> </a:t>
            </a:r>
            <a:r>
              <a:rPr lang="en-US" sz="1800" dirty="0" err="1"/>
              <a:t>datar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tembok</a:t>
            </a:r>
            <a:r>
              <a:rPr lang="en-US" sz="1800" dirty="0"/>
              <a:t>, </a:t>
            </a:r>
            <a:r>
              <a:rPr lang="en-US" sz="1800" dirty="0" err="1"/>
              <a:t>dsb</a:t>
            </a:r>
            <a:r>
              <a:rPr lang="en-US" sz="1800" dirty="0"/>
              <a:t>.</a:t>
            </a:r>
            <a:endParaRPr sz="1800" dirty="0"/>
          </a:p>
        </p:txBody>
      </p:sp>
      <p:grpSp>
        <p:nvGrpSpPr>
          <p:cNvPr id="2280" name="Google Shape;2280;p47"/>
          <p:cNvGrpSpPr/>
          <p:nvPr/>
        </p:nvGrpSpPr>
        <p:grpSpPr>
          <a:xfrm rot="-1269334">
            <a:off x="6704202" y="3435309"/>
            <a:ext cx="1463942" cy="1309511"/>
            <a:chOff x="7846925" y="2069475"/>
            <a:chExt cx="2539575" cy="2058550"/>
          </a:xfrm>
        </p:grpSpPr>
        <p:sp>
          <p:nvSpPr>
            <p:cNvPr id="2281" name="Google Shape;2281;p47"/>
            <p:cNvSpPr/>
            <p:nvPr/>
          </p:nvSpPr>
          <p:spPr>
            <a:xfrm>
              <a:off x="7954825" y="2266275"/>
              <a:ext cx="2431675" cy="1861750"/>
            </a:xfrm>
            <a:custGeom>
              <a:avLst/>
              <a:gdLst/>
              <a:ahLst/>
              <a:cxnLst/>
              <a:rect l="l" t="t" r="r" b="b"/>
              <a:pathLst>
                <a:path w="97267" h="74470" extrusionOk="0">
                  <a:moveTo>
                    <a:pt x="95321" y="1"/>
                  </a:moveTo>
                  <a:lnTo>
                    <a:pt x="1946" y="457"/>
                  </a:lnTo>
                  <a:cubicBezTo>
                    <a:pt x="882" y="457"/>
                    <a:pt x="0" y="1217"/>
                    <a:pt x="0" y="2280"/>
                  </a:cubicBezTo>
                  <a:lnTo>
                    <a:pt x="0" y="72525"/>
                  </a:lnTo>
                  <a:cubicBezTo>
                    <a:pt x="0" y="73588"/>
                    <a:pt x="882" y="74409"/>
                    <a:pt x="1946" y="74470"/>
                  </a:cubicBezTo>
                  <a:lnTo>
                    <a:pt x="95321" y="74470"/>
                  </a:lnTo>
                  <a:cubicBezTo>
                    <a:pt x="96385" y="74470"/>
                    <a:pt x="97267" y="73619"/>
                    <a:pt x="97267" y="72555"/>
                  </a:cubicBezTo>
                  <a:lnTo>
                    <a:pt x="97267" y="2128"/>
                  </a:lnTo>
                  <a:cubicBezTo>
                    <a:pt x="97267" y="1065"/>
                    <a:pt x="96385" y="1"/>
                    <a:pt x="95321" y="1"/>
                  </a:cubicBez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7"/>
            <p:cNvSpPr/>
            <p:nvPr/>
          </p:nvSpPr>
          <p:spPr>
            <a:xfrm>
              <a:off x="7846925" y="2153050"/>
              <a:ext cx="2431675" cy="1861000"/>
            </a:xfrm>
            <a:custGeom>
              <a:avLst/>
              <a:gdLst/>
              <a:ahLst/>
              <a:cxnLst/>
              <a:rect l="l" t="t" r="r" b="b"/>
              <a:pathLst>
                <a:path w="97267" h="74440" extrusionOk="0">
                  <a:moveTo>
                    <a:pt x="95321" y="1"/>
                  </a:moveTo>
                  <a:lnTo>
                    <a:pt x="1915" y="457"/>
                  </a:lnTo>
                  <a:cubicBezTo>
                    <a:pt x="851" y="457"/>
                    <a:pt x="0" y="1217"/>
                    <a:pt x="0" y="2280"/>
                  </a:cubicBezTo>
                  <a:lnTo>
                    <a:pt x="0" y="72525"/>
                  </a:lnTo>
                  <a:cubicBezTo>
                    <a:pt x="0" y="73588"/>
                    <a:pt x="851" y="74440"/>
                    <a:pt x="1915" y="74440"/>
                  </a:cubicBezTo>
                  <a:lnTo>
                    <a:pt x="95321" y="74440"/>
                  </a:lnTo>
                  <a:cubicBezTo>
                    <a:pt x="96385" y="74440"/>
                    <a:pt x="97266" y="73588"/>
                    <a:pt x="97266" y="72525"/>
                  </a:cubicBezTo>
                  <a:lnTo>
                    <a:pt x="97266" y="2128"/>
                  </a:lnTo>
                  <a:cubicBezTo>
                    <a:pt x="97266" y="1065"/>
                    <a:pt x="96385" y="1"/>
                    <a:pt x="95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7"/>
            <p:cNvSpPr/>
            <p:nvPr/>
          </p:nvSpPr>
          <p:spPr>
            <a:xfrm>
              <a:off x="7944175" y="2140900"/>
              <a:ext cx="2256925" cy="1752325"/>
            </a:xfrm>
            <a:custGeom>
              <a:avLst/>
              <a:gdLst/>
              <a:ahLst/>
              <a:cxnLst/>
              <a:rect l="l" t="t" r="r" b="b"/>
              <a:pathLst>
                <a:path w="90277" h="70093" extrusionOk="0">
                  <a:moveTo>
                    <a:pt x="11855" y="2766"/>
                  </a:moveTo>
                  <a:cubicBezTo>
                    <a:pt x="12311" y="2979"/>
                    <a:pt x="12615" y="3496"/>
                    <a:pt x="12615" y="4043"/>
                  </a:cubicBezTo>
                  <a:cubicBezTo>
                    <a:pt x="12615" y="4864"/>
                    <a:pt x="11977" y="5502"/>
                    <a:pt x="11186" y="5502"/>
                  </a:cubicBezTo>
                  <a:cubicBezTo>
                    <a:pt x="10396" y="5502"/>
                    <a:pt x="9727" y="4864"/>
                    <a:pt x="9727" y="4043"/>
                  </a:cubicBezTo>
                  <a:cubicBezTo>
                    <a:pt x="9727" y="3496"/>
                    <a:pt x="10031" y="3040"/>
                    <a:pt x="10487" y="2766"/>
                  </a:cubicBezTo>
                  <a:lnTo>
                    <a:pt x="10487" y="3374"/>
                  </a:lnTo>
                  <a:cubicBezTo>
                    <a:pt x="10487" y="3739"/>
                    <a:pt x="10791" y="4043"/>
                    <a:pt x="11186" y="4043"/>
                  </a:cubicBezTo>
                  <a:cubicBezTo>
                    <a:pt x="11551" y="4043"/>
                    <a:pt x="11855" y="3739"/>
                    <a:pt x="11855" y="3374"/>
                  </a:cubicBezTo>
                  <a:lnTo>
                    <a:pt x="11855" y="2766"/>
                  </a:lnTo>
                  <a:close/>
                  <a:moveTo>
                    <a:pt x="18086" y="2766"/>
                  </a:moveTo>
                  <a:cubicBezTo>
                    <a:pt x="18542" y="2979"/>
                    <a:pt x="18846" y="3496"/>
                    <a:pt x="18846" y="4043"/>
                  </a:cubicBezTo>
                  <a:cubicBezTo>
                    <a:pt x="18846" y="4864"/>
                    <a:pt x="18208" y="5502"/>
                    <a:pt x="17418" y="5502"/>
                  </a:cubicBezTo>
                  <a:cubicBezTo>
                    <a:pt x="16627" y="5502"/>
                    <a:pt x="15959" y="4864"/>
                    <a:pt x="15959" y="4043"/>
                  </a:cubicBezTo>
                  <a:cubicBezTo>
                    <a:pt x="15959" y="3496"/>
                    <a:pt x="16263" y="3040"/>
                    <a:pt x="16718" y="2766"/>
                  </a:cubicBezTo>
                  <a:lnTo>
                    <a:pt x="16718" y="3374"/>
                  </a:lnTo>
                  <a:cubicBezTo>
                    <a:pt x="16718" y="3739"/>
                    <a:pt x="17022" y="4043"/>
                    <a:pt x="17418" y="4043"/>
                  </a:cubicBezTo>
                  <a:cubicBezTo>
                    <a:pt x="17782" y="4043"/>
                    <a:pt x="18086" y="3739"/>
                    <a:pt x="18086" y="3374"/>
                  </a:cubicBezTo>
                  <a:lnTo>
                    <a:pt x="18086" y="2766"/>
                  </a:lnTo>
                  <a:close/>
                  <a:moveTo>
                    <a:pt x="24378" y="2766"/>
                  </a:moveTo>
                  <a:cubicBezTo>
                    <a:pt x="24834" y="2979"/>
                    <a:pt x="25138" y="3496"/>
                    <a:pt x="25138" y="4043"/>
                  </a:cubicBezTo>
                  <a:cubicBezTo>
                    <a:pt x="25077" y="4864"/>
                    <a:pt x="24439" y="5502"/>
                    <a:pt x="23649" y="5502"/>
                  </a:cubicBezTo>
                  <a:cubicBezTo>
                    <a:pt x="22858" y="5502"/>
                    <a:pt x="22190" y="4864"/>
                    <a:pt x="22190" y="4043"/>
                  </a:cubicBezTo>
                  <a:cubicBezTo>
                    <a:pt x="22190" y="3496"/>
                    <a:pt x="22494" y="3040"/>
                    <a:pt x="23010" y="2766"/>
                  </a:cubicBezTo>
                  <a:lnTo>
                    <a:pt x="23010" y="3374"/>
                  </a:lnTo>
                  <a:cubicBezTo>
                    <a:pt x="23010" y="3739"/>
                    <a:pt x="23314" y="4043"/>
                    <a:pt x="23679" y="4043"/>
                  </a:cubicBezTo>
                  <a:cubicBezTo>
                    <a:pt x="24074" y="4043"/>
                    <a:pt x="24378" y="3739"/>
                    <a:pt x="24378" y="3374"/>
                  </a:cubicBezTo>
                  <a:lnTo>
                    <a:pt x="24378" y="2766"/>
                  </a:lnTo>
                  <a:close/>
                  <a:moveTo>
                    <a:pt x="30549" y="2766"/>
                  </a:moveTo>
                  <a:cubicBezTo>
                    <a:pt x="31004" y="2979"/>
                    <a:pt x="31308" y="3496"/>
                    <a:pt x="31308" y="4043"/>
                  </a:cubicBezTo>
                  <a:cubicBezTo>
                    <a:pt x="31308" y="4864"/>
                    <a:pt x="30670" y="5502"/>
                    <a:pt x="29880" y="5502"/>
                  </a:cubicBezTo>
                  <a:cubicBezTo>
                    <a:pt x="29090" y="5502"/>
                    <a:pt x="28421" y="4864"/>
                    <a:pt x="28421" y="4043"/>
                  </a:cubicBezTo>
                  <a:cubicBezTo>
                    <a:pt x="28421" y="3496"/>
                    <a:pt x="28725" y="3040"/>
                    <a:pt x="29181" y="2766"/>
                  </a:cubicBezTo>
                  <a:lnTo>
                    <a:pt x="29181" y="3374"/>
                  </a:lnTo>
                  <a:cubicBezTo>
                    <a:pt x="29181" y="3739"/>
                    <a:pt x="29485" y="4043"/>
                    <a:pt x="29880" y="4043"/>
                  </a:cubicBezTo>
                  <a:cubicBezTo>
                    <a:pt x="30245" y="4043"/>
                    <a:pt x="30549" y="3739"/>
                    <a:pt x="30549" y="3374"/>
                  </a:cubicBezTo>
                  <a:lnTo>
                    <a:pt x="30549" y="2766"/>
                  </a:lnTo>
                  <a:close/>
                  <a:moveTo>
                    <a:pt x="36780" y="2766"/>
                  </a:moveTo>
                  <a:cubicBezTo>
                    <a:pt x="37236" y="2979"/>
                    <a:pt x="37540" y="3496"/>
                    <a:pt x="37540" y="4043"/>
                  </a:cubicBezTo>
                  <a:cubicBezTo>
                    <a:pt x="37540" y="4864"/>
                    <a:pt x="36901" y="5502"/>
                    <a:pt x="36111" y="5502"/>
                  </a:cubicBezTo>
                  <a:cubicBezTo>
                    <a:pt x="35321" y="5502"/>
                    <a:pt x="34652" y="4864"/>
                    <a:pt x="34652" y="4043"/>
                  </a:cubicBezTo>
                  <a:cubicBezTo>
                    <a:pt x="34652" y="3496"/>
                    <a:pt x="34956" y="3040"/>
                    <a:pt x="35412" y="2766"/>
                  </a:cubicBezTo>
                  <a:lnTo>
                    <a:pt x="35412" y="3374"/>
                  </a:lnTo>
                  <a:cubicBezTo>
                    <a:pt x="35412" y="3739"/>
                    <a:pt x="35716" y="4043"/>
                    <a:pt x="36111" y="4043"/>
                  </a:cubicBezTo>
                  <a:cubicBezTo>
                    <a:pt x="36476" y="4043"/>
                    <a:pt x="36780" y="3739"/>
                    <a:pt x="36780" y="3374"/>
                  </a:cubicBezTo>
                  <a:lnTo>
                    <a:pt x="36780" y="2766"/>
                  </a:lnTo>
                  <a:close/>
                  <a:moveTo>
                    <a:pt x="43072" y="2766"/>
                  </a:moveTo>
                  <a:cubicBezTo>
                    <a:pt x="43527" y="2979"/>
                    <a:pt x="43862" y="3496"/>
                    <a:pt x="43862" y="4043"/>
                  </a:cubicBezTo>
                  <a:cubicBezTo>
                    <a:pt x="43771" y="4864"/>
                    <a:pt x="43132" y="5502"/>
                    <a:pt x="42342" y="5502"/>
                  </a:cubicBezTo>
                  <a:cubicBezTo>
                    <a:pt x="41552" y="5502"/>
                    <a:pt x="40883" y="4864"/>
                    <a:pt x="40883" y="4043"/>
                  </a:cubicBezTo>
                  <a:cubicBezTo>
                    <a:pt x="40883" y="3496"/>
                    <a:pt x="41187" y="3040"/>
                    <a:pt x="41704" y="2766"/>
                  </a:cubicBezTo>
                  <a:lnTo>
                    <a:pt x="41704" y="3374"/>
                  </a:lnTo>
                  <a:cubicBezTo>
                    <a:pt x="41704" y="3739"/>
                    <a:pt x="42008" y="4043"/>
                    <a:pt x="42372" y="4043"/>
                  </a:cubicBezTo>
                  <a:cubicBezTo>
                    <a:pt x="42768" y="4043"/>
                    <a:pt x="43072" y="3739"/>
                    <a:pt x="43072" y="3374"/>
                  </a:cubicBezTo>
                  <a:lnTo>
                    <a:pt x="43072" y="2766"/>
                  </a:lnTo>
                  <a:close/>
                  <a:moveTo>
                    <a:pt x="49242" y="2766"/>
                  </a:moveTo>
                  <a:cubicBezTo>
                    <a:pt x="49698" y="2979"/>
                    <a:pt x="50002" y="3496"/>
                    <a:pt x="50002" y="4043"/>
                  </a:cubicBezTo>
                  <a:cubicBezTo>
                    <a:pt x="50002" y="4864"/>
                    <a:pt x="49363" y="5502"/>
                    <a:pt x="48573" y="5502"/>
                  </a:cubicBezTo>
                  <a:cubicBezTo>
                    <a:pt x="47783" y="5502"/>
                    <a:pt x="47114" y="4864"/>
                    <a:pt x="47114" y="4043"/>
                  </a:cubicBezTo>
                  <a:cubicBezTo>
                    <a:pt x="47114" y="3496"/>
                    <a:pt x="47418" y="3040"/>
                    <a:pt x="47874" y="2766"/>
                  </a:cubicBezTo>
                  <a:lnTo>
                    <a:pt x="47874" y="3374"/>
                  </a:lnTo>
                  <a:cubicBezTo>
                    <a:pt x="47874" y="3739"/>
                    <a:pt x="48178" y="4043"/>
                    <a:pt x="48573" y="4043"/>
                  </a:cubicBezTo>
                  <a:cubicBezTo>
                    <a:pt x="48938" y="4043"/>
                    <a:pt x="49242" y="3739"/>
                    <a:pt x="49242" y="3374"/>
                  </a:cubicBezTo>
                  <a:lnTo>
                    <a:pt x="49242" y="2766"/>
                  </a:lnTo>
                  <a:close/>
                  <a:moveTo>
                    <a:pt x="55473" y="2766"/>
                  </a:moveTo>
                  <a:cubicBezTo>
                    <a:pt x="55929" y="2979"/>
                    <a:pt x="56233" y="3496"/>
                    <a:pt x="56233" y="4043"/>
                  </a:cubicBezTo>
                  <a:cubicBezTo>
                    <a:pt x="56233" y="4864"/>
                    <a:pt x="55595" y="5502"/>
                    <a:pt x="54804" y="5502"/>
                  </a:cubicBezTo>
                  <a:cubicBezTo>
                    <a:pt x="54014" y="5502"/>
                    <a:pt x="53345" y="4864"/>
                    <a:pt x="53345" y="4043"/>
                  </a:cubicBezTo>
                  <a:cubicBezTo>
                    <a:pt x="53345" y="3496"/>
                    <a:pt x="53649" y="3040"/>
                    <a:pt x="54105" y="2766"/>
                  </a:cubicBezTo>
                  <a:lnTo>
                    <a:pt x="54105" y="3374"/>
                  </a:lnTo>
                  <a:cubicBezTo>
                    <a:pt x="54105" y="3739"/>
                    <a:pt x="54409" y="4043"/>
                    <a:pt x="54804" y="4043"/>
                  </a:cubicBezTo>
                  <a:cubicBezTo>
                    <a:pt x="55169" y="4043"/>
                    <a:pt x="55473" y="3739"/>
                    <a:pt x="55473" y="3374"/>
                  </a:cubicBezTo>
                  <a:lnTo>
                    <a:pt x="55473" y="2766"/>
                  </a:lnTo>
                  <a:close/>
                  <a:moveTo>
                    <a:pt x="61704" y="2766"/>
                  </a:moveTo>
                  <a:cubicBezTo>
                    <a:pt x="62160" y="2979"/>
                    <a:pt x="62464" y="3496"/>
                    <a:pt x="62464" y="4043"/>
                  </a:cubicBezTo>
                  <a:cubicBezTo>
                    <a:pt x="62464" y="4864"/>
                    <a:pt x="61826" y="5502"/>
                    <a:pt x="61035" y="5502"/>
                  </a:cubicBezTo>
                  <a:cubicBezTo>
                    <a:pt x="60245" y="5502"/>
                    <a:pt x="59576" y="4864"/>
                    <a:pt x="59576" y="4043"/>
                  </a:cubicBezTo>
                  <a:cubicBezTo>
                    <a:pt x="59576" y="3496"/>
                    <a:pt x="59880" y="3040"/>
                    <a:pt x="60336" y="2766"/>
                  </a:cubicBezTo>
                  <a:lnTo>
                    <a:pt x="60336" y="3374"/>
                  </a:lnTo>
                  <a:cubicBezTo>
                    <a:pt x="60336" y="3739"/>
                    <a:pt x="60640" y="4043"/>
                    <a:pt x="61035" y="4043"/>
                  </a:cubicBezTo>
                  <a:cubicBezTo>
                    <a:pt x="61400" y="4043"/>
                    <a:pt x="61704" y="3739"/>
                    <a:pt x="61704" y="3374"/>
                  </a:cubicBezTo>
                  <a:lnTo>
                    <a:pt x="61704" y="2766"/>
                  </a:lnTo>
                  <a:close/>
                  <a:moveTo>
                    <a:pt x="67935" y="2766"/>
                  </a:moveTo>
                  <a:cubicBezTo>
                    <a:pt x="68391" y="2979"/>
                    <a:pt x="68695" y="3496"/>
                    <a:pt x="68695" y="4043"/>
                  </a:cubicBezTo>
                  <a:cubicBezTo>
                    <a:pt x="68695" y="4864"/>
                    <a:pt x="68057" y="5502"/>
                    <a:pt x="67267" y="5502"/>
                  </a:cubicBezTo>
                  <a:cubicBezTo>
                    <a:pt x="66476" y="5502"/>
                    <a:pt x="65808" y="4864"/>
                    <a:pt x="65808" y="4043"/>
                  </a:cubicBezTo>
                  <a:cubicBezTo>
                    <a:pt x="65808" y="3496"/>
                    <a:pt x="66111" y="3040"/>
                    <a:pt x="66567" y="2766"/>
                  </a:cubicBezTo>
                  <a:lnTo>
                    <a:pt x="66567" y="3374"/>
                  </a:lnTo>
                  <a:cubicBezTo>
                    <a:pt x="66567" y="3739"/>
                    <a:pt x="66871" y="4043"/>
                    <a:pt x="67267" y="4043"/>
                  </a:cubicBezTo>
                  <a:cubicBezTo>
                    <a:pt x="67631" y="4043"/>
                    <a:pt x="67935" y="3739"/>
                    <a:pt x="67935" y="3374"/>
                  </a:cubicBezTo>
                  <a:lnTo>
                    <a:pt x="67935" y="2766"/>
                  </a:lnTo>
                  <a:close/>
                  <a:moveTo>
                    <a:pt x="74166" y="2766"/>
                  </a:moveTo>
                  <a:cubicBezTo>
                    <a:pt x="74622" y="2979"/>
                    <a:pt x="74926" y="3496"/>
                    <a:pt x="74926" y="4043"/>
                  </a:cubicBezTo>
                  <a:cubicBezTo>
                    <a:pt x="74926" y="4864"/>
                    <a:pt x="74288" y="5502"/>
                    <a:pt x="73498" y="5502"/>
                  </a:cubicBezTo>
                  <a:cubicBezTo>
                    <a:pt x="72707" y="5502"/>
                    <a:pt x="72039" y="4864"/>
                    <a:pt x="72039" y="4043"/>
                  </a:cubicBezTo>
                  <a:cubicBezTo>
                    <a:pt x="72039" y="3496"/>
                    <a:pt x="72343" y="3040"/>
                    <a:pt x="72799" y="2766"/>
                  </a:cubicBezTo>
                  <a:lnTo>
                    <a:pt x="72799" y="3374"/>
                  </a:lnTo>
                  <a:cubicBezTo>
                    <a:pt x="72799" y="3739"/>
                    <a:pt x="73103" y="4043"/>
                    <a:pt x="73498" y="4043"/>
                  </a:cubicBezTo>
                  <a:cubicBezTo>
                    <a:pt x="73862" y="4043"/>
                    <a:pt x="74166" y="3739"/>
                    <a:pt x="74166" y="3374"/>
                  </a:cubicBezTo>
                  <a:lnTo>
                    <a:pt x="74166" y="2766"/>
                  </a:lnTo>
                  <a:close/>
                  <a:moveTo>
                    <a:pt x="80397" y="2766"/>
                  </a:moveTo>
                  <a:cubicBezTo>
                    <a:pt x="80853" y="2979"/>
                    <a:pt x="81157" y="3496"/>
                    <a:pt x="81157" y="4043"/>
                  </a:cubicBezTo>
                  <a:cubicBezTo>
                    <a:pt x="81157" y="4864"/>
                    <a:pt x="80519" y="5502"/>
                    <a:pt x="79729" y="5502"/>
                  </a:cubicBezTo>
                  <a:cubicBezTo>
                    <a:pt x="78938" y="5502"/>
                    <a:pt x="78270" y="4864"/>
                    <a:pt x="78270" y="4043"/>
                  </a:cubicBezTo>
                  <a:cubicBezTo>
                    <a:pt x="78270" y="3496"/>
                    <a:pt x="78574" y="3040"/>
                    <a:pt x="79030" y="2766"/>
                  </a:cubicBezTo>
                  <a:lnTo>
                    <a:pt x="79030" y="3374"/>
                  </a:lnTo>
                  <a:cubicBezTo>
                    <a:pt x="79030" y="3739"/>
                    <a:pt x="79334" y="4043"/>
                    <a:pt x="79729" y="4043"/>
                  </a:cubicBezTo>
                  <a:cubicBezTo>
                    <a:pt x="80094" y="4043"/>
                    <a:pt x="80397" y="3739"/>
                    <a:pt x="80397" y="3374"/>
                  </a:cubicBezTo>
                  <a:lnTo>
                    <a:pt x="80397" y="2766"/>
                  </a:lnTo>
                  <a:close/>
                  <a:moveTo>
                    <a:pt x="1825" y="0"/>
                  </a:moveTo>
                  <a:cubicBezTo>
                    <a:pt x="852" y="0"/>
                    <a:pt x="1" y="791"/>
                    <a:pt x="1" y="1824"/>
                  </a:cubicBezTo>
                  <a:lnTo>
                    <a:pt x="1" y="68269"/>
                  </a:lnTo>
                  <a:cubicBezTo>
                    <a:pt x="1" y="69242"/>
                    <a:pt x="852" y="70093"/>
                    <a:pt x="1825" y="70093"/>
                  </a:cubicBezTo>
                  <a:lnTo>
                    <a:pt x="88452" y="70093"/>
                  </a:lnTo>
                  <a:cubicBezTo>
                    <a:pt x="89486" y="70093"/>
                    <a:pt x="90276" y="69302"/>
                    <a:pt x="90276" y="68269"/>
                  </a:cubicBezTo>
                  <a:lnTo>
                    <a:pt x="90276" y="1824"/>
                  </a:lnTo>
                  <a:cubicBezTo>
                    <a:pt x="90276" y="791"/>
                    <a:pt x="89486" y="0"/>
                    <a:pt x="88452" y="0"/>
                  </a:cubicBezTo>
                  <a:close/>
                </a:path>
              </a:pathLst>
            </a:custGeom>
            <a:solidFill>
              <a:srgbClr val="FCF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7"/>
            <p:cNvSpPr/>
            <p:nvPr/>
          </p:nvSpPr>
          <p:spPr>
            <a:xfrm>
              <a:off x="9995900" y="2386350"/>
              <a:ext cx="25" cy="1359450"/>
            </a:xfrm>
            <a:custGeom>
              <a:avLst/>
              <a:gdLst/>
              <a:ahLst/>
              <a:cxnLst/>
              <a:rect l="l" t="t" r="r" b="b"/>
              <a:pathLst>
                <a:path w="1" h="54378" fill="none" extrusionOk="0">
                  <a:moveTo>
                    <a:pt x="0" y="0"/>
                  </a:moveTo>
                  <a:lnTo>
                    <a:pt x="0" y="54378"/>
                  </a:lnTo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7"/>
            <p:cNvSpPr/>
            <p:nvPr/>
          </p:nvSpPr>
          <p:spPr>
            <a:xfrm>
              <a:off x="9842400" y="2386350"/>
              <a:ext cx="25" cy="1359450"/>
            </a:xfrm>
            <a:custGeom>
              <a:avLst/>
              <a:gdLst/>
              <a:ahLst/>
              <a:cxnLst/>
              <a:rect l="l" t="t" r="r" b="b"/>
              <a:pathLst>
                <a:path w="1" h="54378" fill="none" extrusionOk="0">
                  <a:moveTo>
                    <a:pt x="0" y="0"/>
                  </a:moveTo>
                  <a:lnTo>
                    <a:pt x="0" y="54378"/>
                  </a:lnTo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7"/>
            <p:cNvSpPr/>
            <p:nvPr/>
          </p:nvSpPr>
          <p:spPr>
            <a:xfrm>
              <a:off x="9688125" y="2386350"/>
              <a:ext cx="25" cy="1359450"/>
            </a:xfrm>
            <a:custGeom>
              <a:avLst/>
              <a:gdLst/>
              <a:ahLst/>
              <a:cxnLst/>
              <a:rect l="l" t="t" r="r" b="b"/>
              <a:pathLst>
                <a:path w="1" h="54378" fill="none" extrusionOk="0">
                  <a:moveTo>
                    <a:pt x="1" y="0"/>
                  </a:moveTo>
                  <a:lnTo>
                    <a:pt x="1" y="54378"/>
                  </a:lnTo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7"/>
            <p:cNvSpPr/>
            <p:nvPr/>
          </p:nvSpPr>
          <p:spPr>
            <a:xfrm>
              <a:off x="9534650" y="2386350"/>
              <a:ext cx="25" cy="1359450"/>
            </a:xfrm>
            <a:custGeom>
              <a:avLst/>
              <a:gdLst/>
              <a:ahLst/>
              <a:cxnLst/>
              <a:rect l="l" t="t" r="r" b="b"/>
              <a:pathLst>
                <a:path w="1" h="54378" fill="none" extrusionOk="0">
                  <a:moveTo>
                    <a:pt x="0" y="0"/>
                  </a:moveTo>
                  <a:lnTo>
                    <a:pt x="0" y="54378"/>
                  </a:lnTo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7"/>
            <p:cNvSpPr/>
            <p:nvPr/>
          </p:nvSpPr>
          <p:spPr>
            <a:xfrm>
              <a:off x="9380375" y="2386350"/>
              <a:ext cx="25" cy="1359450"/>
            </a:xfrm>
            <a:custGeom>
              <a:avLst/>
              <a:gdLst/>
              <a:ahLst/>
              <a:cxnLst/>
              <a:rect l="l" t="t" r="r" b="b"/>
              <a:pathLst>
                <a:path w="1" h="54378" fill="none" extrusionOk="0">
                  <a:moveTo>
                    <a:pt x="1" y="0"/>
                  </a:moveTo>
                  <a:lnTo>
                    <a:pt x="1" y="54378"/>
                  </a:lnTo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7"/>
            <p:cNvSpPr/>
            <p:nvPr/>
          </p:nvSpPr>
          <p:spPr>
            <a:xfrm>
              <a:off x="9226875" y="2386350"/>
              <a:ext cx="25" cy="1359450"/>
            </a:xfrm>
            <a:custGeom>
              <a:avLst/>
              <a:gdLst/>
              <a:ahLst/>
              <a:cxnLst/>
              <a:rect l="l" t="t" r="r" b="b"/>
              <a:pathLst>
                <a:path w="1" h="54378" fill="none" extrusionOk="0">
                  <a:moveTo>
                    <a:pt x="1" y="0"/>
                  </a:moveTo>
                  <a:lnTo>
                    <a:pt x="1" y="54378"/>
                  </a:lnTo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7"/>
            <p:cNvSpPr/>
            <p:nvPr/>
          </p:nvSpPr>
          <p:spPr>
            <a:xfrm>
              <a:off x="9072625" y="2386350"/>
              <a:ext cx="25" cy="1359450"/>
            </a:xfrm>
            <a:custGeom>
              <a:avLst/>
              <a:gdLst/>
              <a:ahLst/>
              <a:cxnLst/>
              <a:rect l="l" t="t" r="r" b="b"/>
              <a:pathLst>
                <a:path w="1" h="54378" fill="none" extrusionOk="0">
                  <a:moveTo>
                    <a:pt x="0" y="0"/>
                  </a:moveTo>
                  <a:lnTo>
                    <a:pt x="0" y="54378"/>
                  </a:lnTo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7"/>
            <p:cNvSpPr/>
            <p:nvPr/>
          </p:nvSpPr>
          <p:spPr>
            <a:xfrm>
              <a:off x="8919125" y="2386350"/>
              <a:ext cx="25" cy="1359450"/>
            </a:xfrm>
            <a:custGeom>
              <a:avLst/>
              <a:gdLst/>
              <a:ahLst/>
              <a:cxnLst/>
              <a:rect l="l" t="t" r="r" b="b"/>
              <a:pathLst>
                <a:path w="1" h="54378" fill="none" extrusionOk="0">
                  <a:moveTo>
                    <a:pt x="1" y="0"/>
                  </a:moveTo>
                  <a:lnTo>
                    <a:pt x="1" y="54378"/>
                  </a:lnTo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7"/>
            <p:cNvSpPr/>
            <p:nvPr/>
          </p:nvSpPr>
          <p:spPr>
            <a:xfrm>
              <a:off x="8765625" y="2386350"/>
              <a:ext cx="25" cy="1359450"/>
            </a:xfrm>
            <a:custGeom>
              <a:avLst/>
              <a:gdLst/>
              <a:ahLst/>
              <a:cxnLst/>
              <a:rect l="l" t="t" r="r" b="b"/>
              <a:pathLst>
                <a:path w="1" h="54378" fill="none" extrusionOk="0">
                  <a:moveTo>
                    <a:pt x="1" y="0"/>
                  </a:moveTo>
                  <a:lnTo>
                    <a:pt x="1" y="54378"/>
                  </a:lnTo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7"/>
            <p:cNvSpPr/>
            <p:nvPr/>
          </p:nvSpPr>
          <p:spPr>
            <a:xfrm>
              <a:off x="8612125" y="2386350"/>
              <a:ext cx="25" cy="1359450"/>
            </a:xfrm>
            <a:custGeom>
              <a:avLst/>
              <a:gdLst/>
              <a:ahLst/>
              <a:cxnLst/>
              <a:rect l="l" t="t" r="r" b="b"/>
              <a:pathLst>
                <a:path w="1" h="54378" fill="none" extrusionOk="0">
                  <a:moveTo>
                    <a:pt x="1" y="0"/>
                  </a:moveTo>
                  <a:lnTo>
                    <a:pt x="1" y="54378"/>
                  </a:lnTo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7"/>
            <p:cNvSpPr/>
            <p:nvPr/>
          </p:nvSpPr>
          <p:spPr>
            <a:xfrm>
              <a:off x="8458625" y="2386350"/>
              <a:ext cx="25" cy="1359450"/>
            </a:xfrm>
            <a:custGeom>
              <a:avLst/>
              <a:gdLst/>
              <a:ahLst/>
              <a:cxnLst/>
              <a:rect l="l" t="t" r="r" b="b"/>
              <a:pathLst>
                <a:path w="1" h="54378" fill="none" extrusionOk="0">
                  <a:moveTo>
                    <a:pt x="1" y="0"/>
                  </a:moveTo>
                  <a:lnTo>
                    <a:pt x="1" y="54378"/>
                  </a:lnTo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7"/>
            <p:cNvSpPr/>
            <p:nvPr/>
          </p:nvSpPr>
          <p:spPr>
            <a:xfrm>
              <a:off x="8304375" y="2386350"/>
              <a:ext cx="25" cy="1359450"/>
            </a:xfrm>
            <a:custGeom>
              <a:avLst/>
              <a:gdLst/>
              <a:ahLst/>
              <a:cxnLst/>
              <a:rect l="l" t="t" r="r" b="b"/>
              <a:pathLst>
                <a:path w="1" h="54378" fill="none" extrusionOk="0">
                  <a:moveTo>
                    <a:pt x="0" y="0"/>
                  </a:moveTo>
                  <a:lnTo>
                    <a:pt x="0" y="54378"/>
                  </a:lnTo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7"/>
            <p:cNvSpPr/>
            <p:nvPr/>
          </p:nvSpPr>
          <p:spPr>
            <a:xfrm>
              <a:off x="8150875" y="2386350"/>
              <a:ext cx="25" cy="1359450"/>
            </a:xfrm>
            <a:custGeom>
              <a:avLst/>
              <a:gdLst/>
              <a:ahLst/>
              <a:cxnLst/>
              <a:rect l="l" t="t" r="r" b="b"/>
              <a:pathLst>
                <a:path w="1" h="54378" fill="none" extrusionOk="0">
                  <a:moveTo>
                    <a:pt x="0" y="0"/>
                  </a:moveTo>
                  <a:lnTo>
                    <a:pt x="0" y="54378"/>
                  </a:lnTo>
                </a:path>
              </a:pathLst>
            </a:custGeom>
            <a:noFill/>
            <a:ln w="98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7"/>
            <p:cNvSpPr/>
            <p:nvPr/>
          </p:nvSpPr>
          <p:spPr>
            <a:xfrm>
              <a:off x="8206350" y="2206250"/>
              <a:ext cx="34225" cy="35750"/>
            </a:xfrm>
            <a:custGeom>
              <a:avLst/>
              <a:gdLst/>
              <a:ahLst/>
              <a:cxnLst/>
              <a:rect l="l" t="t" r="r" b="b"/>
              <a:pathLst>
                <a:path w="1369" h="1430" extrusionOk="0">
                  <a:moveTo>
                    <a:pt x="699" y="0"/>
                  </a:moveTo>
                  <a:cubicBezTo>
                    <a:pt x="426" y="0"/>
                    <a:pt x="213" y="31"/>
                    <a:pt x="0" y="152"/>
                  </a:cubicBezTo>
                  <a:lnTo>
                    <a:pt x="0" y="760"/>
                  </a:lnTo>
                  <a:cubicBezTo>
                    <a:pt x="0" y="1125"/>
                    <a:pt x="304" y="1429"/>
                    <a:pt x="699" y="1429"/>
                  </a:cubicBezTo>
                  <a:cubicBezTo>
                    <a:pt x="1064" y="1429"/>
                    <a:pt x="1368" y="1125"/>
                    <a:pt x="1368" y="760"/>
                  </a:cubicBezTo>
                  <a:lnTo>
                    <a:pt x="1368" y="152"/>
                  </a:lnTo>
                  <a:cubicBezTo>
                    <a:pt x="1186" y="31"/>
                    <a:pt x="973" y="0"/>
                    <a:pt x="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7"/>
            <p:cNvSpPr/>
            <p:nvPr/>
          </p:nvSpPr>
          <p:spPr>
            <a:xfrm>
              <a:off x="8206350" y="2069475"/>
              <a:ext cx="34225" cy="172525"/>
            </a:xfrm>
            <a:custGeom>
              <a:avLst/>
              <a:gdLst/>
              <a:ahLst/>
              <a:cxnLst/>
              <a:rect l="l" t="t" r="r" b="b"/>
              <a:pathLst>
                <a:path w="1369" h="6901" extrusionOk="0">
                  <a:moveTo>
                    <a:pt x="699" y="0"/>
                  </a:moveTo>
                  <a:cubicBezTo>
                    <a:pt x="304" y="0"/>
                    <a:pt x="0" y="304"/>
                    <a:pt x="0" y="669"/>
                  </a:cubicBezTo>
                  <a:lnTo>
                    <a:pt x="0" y="6231"/>
                  </a:lnTo>
                  <a:cubicBezTo>
                    <a:pt x="0" y="6596"/>
                    <a:pt x="304" y="6900"/>
                    <a:pt x="699" y="6900"/>
                  </a:cubicBezTo>
                  <a:cubicBezTo>
                    <a:pt x="1064" y="6900"/>
                    <a:pt x="1368" y="6596"/>
                    <a:pt x="1368" y="6231"/>
                  </a:cubicBezTo>
                  <a:lnTo>
                    <a:pt x="1368" y="669"/>
                  </a:lnTo>
                  <a:cubicBezTo>
                    <a:pt x="1368" y="487"/>
                    <a:pt x="1307" y="335"/>
                    <a:pt x="1155" y="183"/>
                  </a:cubicBezTo>
                  <a:cubicBezTo>
                    <a:pt x="1034" y="61"/>
                    <a:pt x="882" y="0"/>
                    <a:pt x="699" y="0"/>
                  </a:cubicBez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7"/>
            <p:cNvSpPr/>
            <p:nvPr/>
          </p:nvSpPr>
          <p:spPr>
            <a:xfrm>
              <a:off x="8207875" y="2091500"/>
              <a:ext cx="32700" cy="35750"/>
            </a:xfrm>
            <a:custGeom>
              <a:avLst/>
              <a:gdLst/>
              <a:ahLst/>
              <a:cxnLst/>
              <a:rect l="l" t="t" r="r" b="b"/>
              <a:pathLst>
                <a:path w="1308" h="1430" extrusionOk="0">
                  <a:moveTo>
                    <a:pt x="0" y="1"/>
                  </a:moveTo>
                  <a:lnTo>
                    <a:pt x="0" y="1429"/>
                  </a:lnTo>
                  <a:lnTo>
                    <a:pt x="1307" y="1429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7"/>
            <p:cNvSpPr/>
            <p:nvPr/>
          </p:nvSpPr>
          <p:spPr>
            <a:xfrm>
              <a:off x="8207875" y="2153050"/>
              <a:ext cx="32700" cy="19800"/>
            </a:xfrm>
            <a:custGeom>
              <a:avLst/>
              <a:gdLst/>
              <a:ahLst/>
              <a:cxnLst/>
              <a:rect l="l" t="t" r="r" b="b"/>
              <a:pathLst>
                <a:path w="1308" h="792" extrusionOk="0">
                  <a:moveTo>
                    <a:pt x="0" y="1"/>
                  </a:moveTo>
                  <a:lnTo>
                    <a:pt x="0" y="791"/>
                  </a:lnTo>
                  <a:lnTo>
                    <a:pt x="1307" y="791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7"/>
            <p:cNvSpPr/>
            <p:nvPr/>
          </p:nvSpPr>
          <p:spPr>
            <a:xfrm>
              <a:off x="8362125" y="2206050"/>
              <a:ext cx="34225" cy="35950"/>
            </a:xfrm>
            <a:custGeom>
              <a:avLst/>
              <a:gdLst/>
              <a:ahLst/>
              <a:cxnLst/>
              <a:rect l="l" t="t" r="r" b="b"/>
              <a:pathLst>
                <a:path w="1369" h="1438" extrusionOk="0">
                  <a:moveTo>
                    <a:pt x="835" y="1"/>
                  </a:moveTo>
                  <a:cubicBezTo>
                    <a:pt x="792" y="1"/>
                    <a:pt x="747" y="3"/>
                    <a:pt x="700" y="8"/>
                  </a:cubicBezTo>
                  <a:cubicBezTo>
                    <a:pt x="426" y="8"/>
                    <a:pt x="213" y="39"/>
                    <a:pt x="0" y="160"/>
                  </a:cubicBezTo>
                  <a:lnTo>
                    <a:pt x="0" y="768"/>
                  </a:lnTo>
                  <a:cubicBezTo>
                    <a:pt x="0" y="1133"/>
                    <a:pt x="304" y="1437"/>
                    <a:pt x="700" y="1437"/>
                  </a:cubicBezTo>
                  <a:cubicBezTo>
                    <a:pt x="1064" y="1437"/>
                    <a:pt x="1368" y="1133"/>
                    <a:pt x="1368" y="768"/>
                  </a:cubicBezTo>
                  <a:lnTo>
                    <a:pt x="1368" y="160"/>
                  </a:lnTo>
                  <a:cubicBezTo>
                    <a:pt x="1217" y="60"/>
                    <a:pt x="1045" y="1"/>
                    <a:pt x="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7"/>
            <p:cNvSpPr/>
            <p:nvPr/>
          </p:nvSpPr>
          <p:spPr>
            <a:xfrm>
              <a:off x="8362125" y="2069475"/>
              <a:ext cx="34225" cy="172525"/>
            </a:xfrm>
            <a:custGeom>
              <a:avLst/>
              <a:gdLst/>
              <a:ahLst/>
              <a:cxnLst/>
              <a:rect l="l" t="t" r="r" b="b"/>
              <a:pathLst>
                <a:path w="1369" h="6901" extrusionOk="0">
                  <a:moveTo>
                    <a:pt x="700" y="0"/>
                  </a:moveTo>
                  <a:cubicBezTo>
                    <a:pt x="304" y="0"/>
                    <a:pt x="0" y="304"/>
                    <a:pt x="0" y="669"/>
                  </a:cubicBezTo>
                  <a:lnTo>
                    <a:pt x="0" y="6231"/>
                  </a:lnTo>
                  <a:cubicBezTo>
                    <a:pt x="0" y="6596"/>
                    <a:pt x="304" y="6900"/>
                    <a:pt x="700" y="6900"/>
                  </a:cubicBezTo>
                  <a:cubicBezTo>
                    <a:pt x="1064" y="6900"/>
                    <a:pt x="1368" y="6596"/>
                    <a:pt x="1368" y="6231"/>
                  </a:cubicBezTo>
                  <a:lnTo>
                    <a:pt x="1368" y="669"/>
                  </a:lnTo>
                  <a:cubicBezTo>
                    <a:pt x="1368" y="487"/>
                    <a:pt x="1307" y="335"/>
                    <a:pt x="1156" y="183"/>
                  </a:cubicBezTo>
                  <a:cubicBezTo>
                    <a:pt x="1034" y="61"/>
                    <a:pt x="882" y="0"/>
                    <a:pt x="700" y="0"/>
                  </a:cubicBez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7"/>
            <p:cNvSpPr/>
            <p:nvPr/>
          </p:nvSpPr>
          <p:spPr>
            <a:xfrm>
              <a:off x="8363650" y="2096825"/>
              <a:ext cx="32700" cy="35750"/>
            </a:xfrm>
            <a:custGeom>
              <a:avLst/>
              <a:gdLst/>
              <a:ahLst/>
              <a:cxnLst/>
              <a:rect l="l" t="t" r="r" b="b"/>
              <a:pathLst>
                <a:path w="1308" h="1430" extrusionOk="0">
                  <a:moveTo>
                    <a:pt x="0" y="1"/>
                  </a:moveTo>
                  <a:lnTo>
                    <a:pt x="0" y="1429"/>
                  </a:lnTo>
                  <a:lnTo>
                    <a:pt x="1307" y="1429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7"/>
            <p:cNvSpPr/>
            <p:nvPr/>
          </p:nvSpPr>
          <p:spPr>
            <a:xfrm>
              <a:off x="8363650" y="2153050"/>
              <a:ext cx="32700" cy="19800"/>
            </a:xfrm>
            <a:custGeom>
              <a:avLst/>
              <a:gdLst/>
              <a:ahLst/>
              <a:cxnLst/>
              <a:rect l="l" t="t" r="r" b="b"/>
              <a:pathLst>
                <a:path w="1308" h="792" extrusionOk="0">
                  <a:moveTo>
                    <a:pt x="0" y="1"/>
                  </a:moveTo>
                  <a:lnTo>
                    <a:pt x="0" y="791"/>
                  </a:lnTo>
                  <a:lnTo>
                    <a:pt x="1307" y="791"/>
                  </a:lnTo>
                  <a:lnTo>
                    <a:pt x="13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7"/>
            <p:cNvSpPr/>
            <p:nvPr/>
          </p:nvSpPr>
          <p:spPr>
            <a:xfrm>
              <a:off x="8517900" y="2206050"/>
              <a:ext cx="34225" cy="35950"/>
            </a:xfrm>
            <a:custGeom>
              <a:avLst/>
              <a:gdLst/>
              <a:ahLst/>
              <a:cxnLst/>
              <a:rect l="l" t="t" r="r" b="b"/>
              <a:pathLst>
                <a:path w="1369" h="1438" extrusionOk="0">
                  <a:moveTo>
                    <a:pt x="835" y="1"/>
                  </a:moveTo>
                  <a:cubicBezTo>
                    <a:pt x="792" y="1"/>
                    <a:pt x="747" y="3"/>
                    <a:pt x="700" y="8"/>
                  </a:cubicBezTo>
                  <a:cubicBezTo>
                    <a:pt x="426" y="8"/>
                    <a:pt x="213" y="39"/>
                    <a:pt x="1" y="160"/>
                  </a:cubicBezTo>
                  <a:lnTo>
                    <a:pt x="1" y="768"/>
                  </a:lnTo>
                  <a:cubicBezTo>
                    <a:pt x="1" y="1133"/>
                    <a:pt x="305" y="1437"/>
                    <a:pt x="700" y="1437"/>
                  </a:cubicBezTo>
                  <a:cubicBezTo>
                    <a:pt x="1064" y="1437"/>
                    <a:pt x="1368" y="1133"/>
                    <a:pt x="1368" y="768"/>
                  </a:cubicBezTo>
                  <a:lnTo>
                    <a:pt x="1368" y="160"/>
                  </a:lnTo>
                  <a:cubicBezTo>
                    <a:pt x="1217" y="60"/>
                    <a:pt x="1045" y="1"/>
                    <a:pt x="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7"/>
            <p:cNvSpPr/>
            <p:nvPr/>
          </p:nvSpPr>
          <p:spPr>
            <a:xfrm>
              <a:off x="8517900" y="2069475"/>
              <a:ext cx="34225" cy="172525"/>
            </a:xfrm>
            <a:custGeom>
              <a:avLst/>
              <a:gdLst/>
              <a:ahLst/>
              <a:cxnLst/>
              <a:rect l="l" t="t" r="r" b="b"/>
              <a:pathLst>
                <a:path w="1369" h="6901" extrusionOk="0">
                  <a:moveTo>
                    <a:pt x="700" y="0"/>
                  </a:moveTo>
                  <a:cubicBezTo>
                    <a:pt x="305" y="0"/>
                    <a:pt x="1" y="304"/>
                    <a:pt x="1" y="669"/>
                  </a:cubicBezTo>
                  <a:lnTo>
                    <a:pt x="1" y="6231"/>
                  </a:lnTo>
                  <a:cubicBezTo>
                    <a:pt x="1" y="6596"/>
                    <a:pt x="305" y="6900"/>
                    <a:pt x="700" y="6900"/>
                  </a:cubicBezTo>
                  <a:cubicBezTo>
                    <a:pt x="1064" y="6900"/>
                    <a:pt x="1368" y="6596"/>
                    <a:pt x="1368" y="6231"/>
                  </a:cubicBezTo>
                  <a:lnTo>
                    <a:pt x="1368" y="669"/>
                  </a:lnTo>
                  <a:cubicBezTo>
                    <a:pt x="1368" y="487"/>
                    <a:pt x="1308" y="335"/>
                    <a:pt x="1156" y="183"/>
                  </a:cubicBezTo>
                  <a:cubicBezTo>
                    <a:pt x="1034" y="61"/>
                    <a:pt x="882" y="0"/>
                    <a:pt x="700" y="0"/>
                  </a:cubicBez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7"/>
            <p:cNvSpPr/>
            <p:nvPr/>
          </p:nvSpPr>
          <p:spPr>
            <a:xfrm>
              <a:off x="8517900" y="2096825"/>
              <a:ext cx="33450" cy="35750"/>
            </a:xfrm>
            <a:custGeom>
              <a:avLst/>
              <a:gdLst/>
              <a:ahLst/>
              <a:cxnLst/>
              <a:rect l="l" t="t" r="r" b="b"/>
              <a:pathLst>
                <a:path w="1338" h="1430" extrusionOk="0">
                  <a:moveTo>
                    <a:pt x="1" y="1"/>
                  </a:moveTo>
                  <a:lnTo>
                    <a:pt x="1" y="1429"/>
                  </a:lnTo>
                  <a:lnTo>
                    <a:pt x="1338" y="1429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7"/>
            <p:cNvSpPr/>
            <p:nvPr/>
          </p:nvSpPr>
          <p:spPr>
            <a:xfrm>
              <a:off x="8517900" y="2153050"/>
              <a:ext cx="33450" cy="19800"/>
            </a:xfrm>
            <a:custGeom>
              <a:avLst/>
              <a:gdLst/>
              <a:ahLst/>
              <a:cxnLst/>
              <a:rect l="l" t="t" r="r" b="b"/>
              <a:pathLst>
                <a:path w="1338" h="792" extrusionOk="0">
                  <a:moveTo>
                    <a:pt x="1" y="1"/>
                  </a:moveTo>
                  <a:lnTo>
                    <a:pt x="1" y="791"/>
                  </a:lnTo>
                  <a:lnTo>
                    <a:pt x="1338" y="791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7"/>
            <p:cNvSpPr/>
            <p:nvPr/>
          </p:nvSpPr>
          <p:spPr>
            <a:xfrm>
              <a:off x="8673675" y="2206250"/>
              <a:ext cx="34225" cy="35750"/>
            </a:xfrm>
            <a:custGeom>
              <a:avLst/>
              <a:gdLst/>
              <a:ahLst/>
              <a:cxnLst/>
              <a:rect l="l" t="t" r="r" b="b"/>
              <a:pathLst>
                <a:path w="1369" h="1430" extrusionOk="0">
                  <a:moveTo>
                    <a:pt x="700" y="0"/>
                  </a:moveTo>
                  <a:cubicBezTo>
                    <a:pt x="426" y="0"/>
                    <a:pt x="213" y="31"/>
                    <a:pt x="1" y="152"/>
                  </a:cubicBezTo>
                  <a:lnTo>
                    <a:pt x="1" y="760"/>
                  </a:lnTo>
                  <a:cubicBezTo>
                    <a:pt x="1" y="1125"/>
                    <a:pt x="305" y="1429"/>
                    <a:pt x="700" y="1429"/>
                  </a:cubicBezTo>
                  <a:cubicBezTo>
                    <a:pt x="1065" y="1429"/>
                    <a:pt x="1369" y="1125"/>
                    <a:pt x="1369" y="760"/>
                  </a:cubicBezTo>
                  <a:lnTo>
                    <a:pt x="1369" y="152"/>
                  </a:lnTo>
                  <a:cubicBezTo>
                    <a:pt x="1156" y="31"/>
                    <a:pt x="973" y="0"/>
                    <a:pt x="7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7"/>
            <p:cNvSpPr/>
            <p:nvPr/>
          </p:nvSpPr>
          <p:spPr>
            <a:xfrm>
              <a:off x="8673675" y="2069475"/>
              <a:ext cx="34225" cy="172525"/>
            </a:xfrm>
            <a:custGeom>
              <a:avLst/>
              <a:gdLst/>
              <a:ahLst/>
              <a:cxnLst/>
              <a:rect l="l" t="t" r="r" b="b"/>
              <a:pathLst>
                <a:path w="1369" h="6901" extrusionOk="0">
                  <a:moveTo>
                    <a:pt x="700" y="0"/>
                  </a:moveTo>
                  <a:cubicBezTo>
                    <a:pt x="305" y="0"/>
                    <a:pt x="1" y="304"/>
                    <a:pt x="1" y="669"/>
                  </a:cubicBezTo>
                  <a:lnTo>
                    <a:pt x="1" y="6231"/>
                  </a:lnTo>
                  <a:cubicBezTo>
                    <a:pt x="1" y="6596"/>
                    <a:pt x="305" y="6900"/>
                    <a:pt x="700" y="6900"/>
                  </a:cubicBezTo>
                  <a:cubicBezTo>
                    <a:pt x="1065" y="6900"/>
                    <a:pt x="1369" y="6596"/>
                    <a:pt x="1369" y="6231"/>
                  </a:cubicBezTo>
                  <a:lnTo>
                    <a:pt x="1369" y="669"/>
                  </a:lnTo>
                  <a:cubicBezTo>
                    <a:pt x="1369" y="487"/>
                    <a:pt x="1308" y="335"/>
                    <a:pt x="1156" y="183"/>
                  </a:cubicBezTo>
                  <a:cubicBezTo>
                    <a:pt x="1034" y="61"/>
                    <a:pt x="882" y="0"/>
                    <a:pt x="700" y="0"/>
                  </a:cubicBez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7"/>
            <p:cNvSpPr/>
            <p:nvPr/>
          </p:nvSpPr>
          <p:spPr>
            <a:xfrm>
              <a:off x="8673675" y="2096825"/>
              <a:ext cx="33475" cy="35750"/>
            </a:xfrm>
            <a:custGeom>
              <a:avLst/>
              <a:gdLst/>
              <a:ahLst/>
              <a:cxnLst/>
              <a:rect l="l" t="t" r="r" b="b"/>
              <a:pathLst>
                <a:path w="1339" h="1430" extrusionOk="0">
                  <a:moveTo>
                    <a:pt x="1" y="1"/>
                  </a:moveTo>
                  <a:lnTo>
                    <a:pt x="1" y="1429"/>
                  </a:lnTo>
                  <a:lnTo>
                    <a:pt x="1338" y="1429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7"/>
            <p:cNvSpPr/>
            <p:nvPr/>
          </p:nvSpPr>
          <p:spPr>
            <a:xfrm>
              <a:off x="8673675" y="2153050"/>
              <a:ext cx="33475" cy="19800"/>
            </a:xfrm>
            <a:custGeom>
              <a:avLst/>
              <a:gdLst/>
              <a:ahLst/>
              <a:cxnLst/>
              <a:rect l="l" t="t" r="r" b="b"/>
              <a:pathLst>
                <a:path w="1339" h="792" extrusionOk="0">
                  <a:moveTo>
                    <a:pt x="1" y="1"/>
                  </a:moveTo>
                  <a:lnTo>
                    <a:pt x="1" y="791"/>
                  </a:lnTo>
                  <a:lnTo>
                    <a:pt x="1338" y="791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7"/>
            <p:cNvSpPr/>
            <p:nvPr/>
          </p:nvSpPr>
          <p:spPr>
            <a:xfrm>
              <a:off x="8829450" y="2206250"/>
              <a:ext cx="34225" cy="35750"/>
            </a:xfrm>
            <a:custGeom>
              <a:avLst/>
              <a:gdLst/>
              <a:ahLst/>
              <a:cxnLst/>
              <a:rect l="l" t="t" r="r" b="b"/>
              <a:pathLst>
                <a:path w="1369" h="1430" extrusionOk="0">
                  <a:moveTo>
                    <a:pt x="700" y="0"/>
                  </a:moveTo>
                  <a:cubicBezTo>
                    <a:pt x="426" y="0"/>
                    <a:pt x="214" y="31"/>
                    <a:pt x="1" y="152"/>
                  </a:cubicBezTo>
                  <a:lnTo>
                    <a:pt x="1" y="760"/>
                  </a:lnTo>
                  <a:cubicBezTo>
                    <a:pt x="1" y="1125"/>
                    <a:pt x="305" y="1429"/>
                    <a:pt x="700" y="1429"/>
                  </a:cubicBezTo>
                  <a:cubicBezTo>
                    <a:pt x="1065" y="1429"/>
                    <a:pt x="1369" y="1125"/>
                    <a:pt x="1369" y="760"/>
                  </a:cubicBezTo>
                  <a:lnTo>
                    <a:pt x="1369" y="152"/>
                  </a:lnTo>
                  <a:cubicBezTo>
                    <a:pt x="1156" y="31"/>
                    <a:pt x="973" y="0"/>
                    <a:pt x="7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7"/>
            <p:cNvSpPr/>
            <p:nvPr/>
          </p:nvSpPr>
          <p:spPr>
            <a:xfrm>
              <a:off x="8829450" y="2069475"/>
              <a:ext cx="34225" cy="172525"/>
            </a:xfrm>
            <a:custGeom>
              <a:avLst/>
              <a:gdLst/>
              <a:ahLst/>
              <a:cxnLst/>
              <a:rect l="l" t="t" r="r" b="b"/>
              <a:pathLst>
                <a:path w="1369" h="6901" extrusionOk="0">
                  <a:moveTo>
                    <a:pt x="700" y="0"/>
                  </a:moveTo>
                  <a:cubicBezTo>
                    <a:pt x="305" y="0"/>
                    <a:pt x="1" y="304"/>
                    <a:pt x="1" y="669"/>
                  </a:cubicBezTo>
                  <a:lnTo>
                    <a:pt x="1" y="6231"/>
                  </a:lnTo>
                  <a:cubicBezTo>
                    <a:pt x="1" y="6596"/>
                    <a:pt x="305" y="6900"/>
                    <a:pt x="700" y="6900"/>
                  </a:cubicBezTo>
                  <a:cubicBezTo>
                    <a:pt x="1065" y="6900"/>
                    <a:pt x="1369" y="6596"/>
                    <a:pt x="1369" y="6231"/>
                  </a:cubicBezTo>
                  <a:lnTo>
                    <a:pt x="1369" y="669"/>
                  </a:lnTo>
                  <a:cubicBezTo>
                    <a:pt x="1369" y="487"/>
                    <a:pt x="1308" y="335"/>
                    <a:pt x="1156" y="183"/>
                  </a:cubicBezTo>
                  <a:cubicBezTo>
                    <a:pt x="1034" y="61"/>
                    <a:pt x="882" y="0"/>
                    <a:pt x="700" y="0"/>
                  </a:cubicBez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7"/>
            <p:cNvSpPr/>
            <p:nvPr/>
          </p:nvSpPr>
          <p:spPr>
            <a:xfrm>
              <a:off x="8829450" y="2096825"/>
              <a:ext cx="33475" cy="35750"/>
            </a:xfrm>
            <a:custGeom>
              <a:avLst/>
              <a:gdLst/>
              <a:ahLst/>
              <a:cxnLst/>
              <a:rect l="l" t="t" r="r" b="b"/>
              <a:pathLst>
                <a:path w="1339" h="1430" extrusionOk="0">
                  <a:moveTo>
                    <a:pt x="1" y="1"/>
                  </a:moveTo>
                  <a:lnTo>
                    <a:pt x="1" y="1429"/>
                  </a:lnTo>
                  <a:lnTo>
                    <a:pt x="1338" y="1429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7"/>
            <p:cNvSpPr/>
            <p:nvPr/>
          </p:nvSpPr>
          <p:spPr>
            <a:xfrm>
              <a:off x="8829450" y="2153050"/>
              <a:ext cx="33475" cy="19800"/>
            </a:xfrm>
            <a:custGeom>
              <a:avLst/>
              <a:gdLst/>
              <a:ahLst/>
              <a:cxnLst/>
              <a:rect l="l" t="t" r="r" b="b"/>
              <a:pathLst>
                <a:path w="1339" h="792" extrusionOk="0">
                  <a:moveTo>
                    <a:pt x="1" y="1"/>
                  </a:moveTo>
                  <a:lnTo>
                    <a:pt x="1" y="791"/>
                  </a:lnTo>
                  <a:lnTo>
                    <a:pt x="1338" y="791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7"/>
            <p:cNvSpPr/>
            <p:nvPr/>
          </p:nvSpPr>
          <p:spPr>
            <a:xfrm>
              <a:off x="8985225" y="2206050"/>
              <a:ext cx="34225" cy="35950"/>
            </a:xfrm>
            <a:custGeom>
              <a:avLst/>
              <a:gdLst/>
              <a:ahLst/>
              <a:cxnLst/>
              <a:rect l="l" t="t" r="r" b="b"/>
              <a:pathLst>
                <a:path w="1369" h="1438" extrusionOk="0">
                  <a:moveTo>
                    <a:pt x="812" y="1"/>
                  </a:moveTo>
                  <a:cubicBezTo>
                    <a:pt x="774" y="1"/>
                    <a:pt x="737" y="3"/>
                    <a:pt x="700" y="8"/>
                  </a:cubicBezTo>
                  <a:cubicBezTo>
                    <a:pt x="426" y="8"/>
                    <a:pt x="214" y="39"/>
                    <a:pt x="1" y="160"/>
                  </a:cubicBezTo>
                  <a:lnTo>
                    <a:pt x="1" y="768"/>
                  </a:lnTo>
                  <a:cubicBezTo>
                    <a:pt x="1" y="1133"/>
                    <a:pt x="305" y="1437"/>
                    <a:pt x="700" y="1437"/>
                  </a:cubicBezTo>
                  <a:cubicBezTo>
                    <a:pt x="1065" y="1437"/>
                    <a:pt x="1369" y="1133"/>
                    <a:pt x="1369" y="768"/>
                  </a:cubicBezTo>
                  <a:lnTo>
                    <a:pt x="1369" y="160"/>
                  </a:lnTo>
                  <a:cubicBezTo>
                    <a:pt x="1192" y="60"/>
                    <a:pt x="995" y="1"/>
                    <a:pt x="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7"/>
            <p:cNvSpPr/>
            <p:nvPr/>
          </p:nvSpPr>
          <p:spPr>
            <a:xfrm>
              <a:off x="8985225" y="2069475"/>
              <a:ext cx="34225" cy="172525"/>
            </a:xfrm>
            <a:custGeom>
              <a:avLst/>
              <a:gdLst/>
              <a:ahLst/>
              <a:cxnLst/>
              <a:rect l="l" t="t" r="r" b="b"/>
              <a:pathLst>
                <a:path w="1369" h="6901" extrusionOk="0">
                  <a:moveTo>
                    <a:pt x="700" y="0"/>
                  </a:moveTo>
                  <a:cubicBezTo>
                    <a:pt x="305" y="0"/>
                    <a:pt x="1" y="304"/>
                    <a:pt x="1" y="669"/>
                  </a:cubicBezTo>
                  <a:lnTo>
                    <a:pt x="1" y="6231"/>
                  </a:lnTo>
                  <a:cubicBezTo>
                    <a:pt x="1" y="6596"/>
                    <a:pt x="305" y="6900"/>
                    <a:pt x="700" y="6900"/>
                  </a:cubicBezTo>
                  <a:cubicBezTo>
                    <a:pt x="1065" y="6900"/>
                    <a:pt x="1369" y="6596"/>
                    <a:pt x="1369" y="6231"/>
                  </a:cubicBezTo>
                  <a:lnTo>
                    <a:pt x="1369" y="669"/>
                  </a:lnTo>
                  <a:cubicBezTo>
                    <a:pt x="1369" y="487"/>
                    <a:pt x="1308" y="335"/>
                    <a:pt x="1156" y="183"/>
                  </a:cubicBezTo>
                  <a:cubicBezTo>
                    <a:pt x="1034" y="61"/>
                    <a:pt x="882" y="0"/>
                    <a:pt x="700" y="0"/>
                  </a:cubicBez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7"/>
            <p:cNvSpPr/>
            <p:nvPr/>
          </p:nvSpPr>
          <p:spPr>
            <a:xfrm>
              <a:off x="8985225" y="2093775"/>
              <a:ext cx="33475" cy="36500"/>
            </a:xfrm>
            <a:custGeom>
              <a:avLst/>
              <a:gdLst/>
              <a:ahLst/>
              <a:cxnLst/>
              <a:rect l="l" t="t" r="r" b="b"/>
              <a:pathLst>
                <a:path w="1339" h="1460" extrusionOk="0">
                  <a:moveTo>
                    <a:pt x="1" y="1"/>
                  </a:moveTo>
                  <a:lnTo>
                    <a:pt x="1" y="1460"/>
                  </a:lnTo>
                  <a:lnTo>
                    <a:pt x="1338" y="1460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7"/>
            <p:cNvSpPr/>
            <p:nvPr/>
          </p:nvSpPr>
          <p:spPr>
            <a:xfrm>
              <a:off x="8985225" y="2159900"/>
              <a:ext cx="33475" cy="19775"/>
            </a:xfrm>
            <a:custGeom>
              <a:avLst/>
              <a:gdLst/>
              <a:ahLst/>
              <a:cxnLst/>
              <a:rect l="l" t="t" r="r" b="b"/>
              <a:pathLst>
                <a:path w="1339" h="791" extrusionOk="0">
                  <a:moveTo>
                    <a:pt x="1" y="0"/>
                  </a:moveTo>
                  <a:lnTo>
                    <a:pt x="1" y="791"/>
                  </a:lnTo>
                  <a:lnTo>
                    <a:pt x="1338" y="791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7"/>
            <p:cNvSpPr/>
            <p:nvPr/>
          </p:nvSpPr>
          <p:spPr>
            <a:xfrm>
              <a:off x="9140250" y="2206050"/>
              <a:ext cx="34225" cy="35950"/>
            </a:xfrm>
            <a:custGeom>
              <a:avLst/>
              <a:gdLst/>
              <a:ahLst/>
              <a:cxnLst/>
              <a:rect l="l" t="t" r="r" b="b"/>
              <a:pathLst>
                <a:path w="1369" h="1438" extrusionOk="0">
                  <a:moveTo>
                    <a:pt x="825" y="1"/>
                  </a:moveTo>
                  <a:cubicBezTo>
                    <a:pt x="783" y="1"/>
                    <a:pt x="741" y="3"/>
                    <a:pt x="700" y="8"/>
                  </a:cubicBezTo>
                  <a:cubicBezTo>
                    <a:pt x="426" y="8"/>
                    <a:pt x="183" y="39"/>
                    <a:pt x="1" y="160"/>
                  </a:cubicBezTo>
                  <a:lnTo>
                    <a:pt x="1" y="768"/>
                  </a:lnTo>
                  <a:cubicBezTo>
                    <a:pt x="1" y="1133"/>
                    <a:pt x="305" y="1437"/>
                    <a:pt x="700" y="1437"/>
                  </a:cubicBezTo>
                  <a:cubicBezTo>
                    <a:pt x="1065" y="1437"/>
                    <a:pt x="1368" y="1133"/>
                    <a:pt x="1368" y="768"/>
                  </a:cubicBezTo>
                  <a:lnTo>
                    <a:pt x="1368" y="160"/>
                  </a:lnTo>
                  <a:cubicBezTo>
                    <a:pt x="1217" y="60"/>
                    <a:pt x="1025" y="1"/>
                    <a:pt x="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7"/>
            <p:cNvSpPr/>
            <p:nvPr/>
          </p:nvSpPr>
          <p:spPr>
            <a:xfrm>
              <a:off x="9140250" y="2069475"/>
              <a:ext cx="34225" cy="172525"/>
            </a:xfrm>
            <a:custGeom>
              <a:avLst/>
              <a:gdLst/>
              <a:ahLst/>
              <a:cxnLst/>
              <a:rect l="l" t="t" r="r" b="b"/>
              <a:pathLst>
                <a:path w="1369" h="6901" extrusionOk="0">
                  <a:moveTo>
                    <a:pt x="700" y="0"/>
                  </a:moveTo>
                  <a:cubicBezTo>
                    <a:pt x="305" y="0"/>
                    <a:pt x="1" y="304"/>
                    <a:pt x="1" y="669"/>
                  </a:cubicBezTo>
                  <a:lnTo>
                    <a:pt x="1" y="6231"/>
                  </a:lnTo>
                  <a:cubicBezTo>
                    <a:pt x="1" y="6596"/>
                    <a:pt x="305" y="6900"/>
                    <a:pt x="700" y="6900"/>
                  </a:cubicBezTo>
                  <a:cubicBezTo>
                    <a:pt x="1065" y="6900"/>
                    <a:pt x="1368" y="6596"/>
                    <a:pt x="1368" y="6231"/>
                  </a:cubicBezTo>
                  <a:lnTo>
                    <a:pt x="1368" y="669"/>
                  </a:lnTo>
                  <a:cubicBezTo>
                    <a:pt x="1368" y="487"/>
                    <a:pt x="1338" y="335"/>
                    <a:pt x="1156" y="183"/>
                  </a:cubicBezTo>
                  <a:cubicBezTo>
                    <a:pt x="1034" y="61"/>
                    <a:pt x="882" y="0"/>
                    <a:pt x="700" y="0"/>
                  </a:cubicBez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7"/>
            <p:cNvSpPr/>
            <p:nvPr/>
          </p:nvSpPr>
          <p:spPr>
            <a:xfrm>
              <a:off x="9141025" y="2102900"/>
              <a:ext cx="33450" cy="35750"/>
            </a:xfrm>
            <a:custGeom>
              <a:avLst/>
              <a:gdLst/>
              <a:ahLst/>
              <a:cxnLst/>
              <a:rect l="l" t="t" r="r" b="b"/>
              <a:pathLst>
                <a:path w="1338" h="1430" extrusionOk="0">
                  <a:moveTo>
                    <a:pt x="0" y="1"/>
                  </a:moveTo>
                  <a:lnTo>
                    <a:pt x="0" y="1429"/>
                  </a:lnTo>
                  <a:lnTo>
                    <a:pt x="1337" y="1429"/>
                  </a:lnTo>
                  <a:lnTo>
                    <a:pt x="1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7"/>
            <p:cNvSpPr/>
            <p:nvPr/>
          </p:nvSpPr>
          <p:spPr>
            <a:xfrm>
              <a:off x="9141025" y="2159900"/>
              <a:ext cx="33450" cy="19775"/>
            </a:xfrm>
            <a:custGeom>
              <a:avLst/>
              <a:gdLst/>
              <a:ahLst/>
              <a:cxnLst/>
              <a:rect l="l" t="t" r="r" b="b"/>
              <a:pathLst>
                <a:path w="1338" h="791" extrusionOk="0">
                  <a:moveTo>
                    <a:pt x="0" y="0"/>
                  </a:moveTo>
                  <a:lnTo>
                    <a:pt x="0" y="791"/>
                  </a:lnTo>
                  <a:lnTo>
                    <a:pt x="1337" y="791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7"/>
            <p:cNvSpPr/>
            <p:nvPr/>
          </p:nvSpPr>
          <p:spPr>
            <a:xfrm>
              <a:off x="9296025" y="2206050"/>
              <a:ext cx="34225" cy="35950"/>
            </a:xfrm>
            <a:custGeom>
              <a:avLst/>
              <a:gdLst/>
              <a:ahLst/>
              <a:cxnLst/>
              <a:rect l="l" t="t" r="r" b="b"/>
              <a:pathLst>
                <a:path w="1369" h="1438" extrusionOk="0">
                  <a:moveTo>
                    <a:pt x="825" y="1"/>
                  </a:moveTo>
                  <a:cubicBezTo>
                    <a:pt x="783" y="1"/>
                    <a:pt x="742" y="3"/>
                    <a:pt x="700" y="8"/>
                  </a:cubicBezTo>
                  <a:cubicBezTo>
                    <a:pt x="426" y="8"/>
                    <a:pt x="183" y="39"/>
                    <a:pt x="1" y="160"/>
                  </a:cubicBezTo>
                  <a:lnTo>
                    <a:pt x="1" y="768"/>
                  </a:lnTo>
                  <a:cubicBezTo>
                    <a:pt x="1" y="1133"/>
                    <a:pt x="305" y="1437"/>
                    <a:pt x="700" y="1437"/>
                  </a:cubicBezTo>
                  <a:cubicBezTo>
                    <a:pt x="1065" y="1437"/>
                    <a:pt x="1369" y="1133"/>
                    <a:pt x="1369" y="768"/>
                  </a:cubicBezTo>
                  <a:lnTo>
                    <a:pt x="1369" y="160"/>
                  </a:lnTo>
                  <a:cubicBezTo>
                    <a:pt x="1218" y="60"/>
                    <a:pt x="1025" y="1"/>
                    <a:pt x="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7"/>
            <p:cNvSpPr/>
            <p:nvPr/>
          </p:nvSpPr>
          <p:spPr>
            <a:xfrm>
              <a:off x="9296025" y="2069475"/>
              <a:ext cx="34225" cy="172525"/>
            </a:xfrm>
            <a:custGeom>
              <a:avLst/>
              <a:gdLst/>
              <a:ahLst/>
              <a:cxnLst/>
              <a:rect l="l" t="t" r="r" b="b"/>
              <a:pathLst>
                <a:path w="1369" h="6901" extrusionOk="0">
                  <a:moveTo>
                    <a:pt x="700" y="0"/>
                  </a:moveTo>
                  <a:cubicBezTo>
                    <a:pt x="305" y="0"/>
                    <a:pt x="1" y="304"/>
                    <a:pt x="1" y="669"/>
                  </a:cubicBezTo>
                  <a:lnTo>
                    <a:pt x="1" y="6231"/>
                  </a:lnTo>
                  <a:cubicBezTo>
                    <a:pt x="1" y="6596"/>
                    <a:pt x="305" y="6900"/>
                    <a:pt x="700" y="6900"/>
                  </a:cubicBezTo>
                  <a:cubicBezTo>
                    <a:pt x="1065" y="6900"/>
                    <a:pt x="1369" y="6596"/>
                    <a:pt x="1369" y="6231"/>
                  </a:cubicBezTo>
                  <a:lnTo>
                    <a:pt x="1369" y="669"/>
                  </a:lnTo>
                  <a:cubicBezTo>
                    <a:pt x="1369" y="487"/>
                    <a:pt x="1308" y="335"/>
                    <a:pt x="1156" y="183"/>
                  </a:cubicBezTo>
                  <a:cubicBezTo>
                    <a:pt x="1034" y="61"/>
                    <a:pt x="882" y="0"/>
                    <a:pt x="700" y="0"/>
                  </a:cubicBez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7"/>
            <p:cNvSpPr/>
            <p:nvPr/>
          </p:nvSpPr>
          <p:spPr>
            <a:xfrm>
              <a:off x="9296800" y="2093775"/>
              <a:ext cx="33450" cy="36500"/>
            </a:xfrm>
            <a:custGeom>
              <a:avLst/>
              <a:gdLst/>
              <a:ahLst/>
              <a:cxnLst/>
              <a:rect l="l" t="t" r="r" b="b"/>
              <a:pathLst>
                <a:path w="1338" h="1460" extrusionOk="0">
                  <a:moveTo>
                    <a:pt x="0" y="1"/>
                  </a:moveTo>
                  <a:lnTo>
                    <a:pt x="0" y="1460"/>
                  </a:lnTo>
                  <a:lnTo>
                    <a:pt x="1338" y="1460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7"/>
            <p:cNvSpPr/>
            <p:nvPr/>
          </p:nvSpPr>
          <p:spPr>
            <a:xfrm>
              <a:off x="9296800" y="2172825"/>
              <a:ext cx="33450" cy="19775"/>
            </a:xfrm>
            <a:custGeom>
              <a:avLst/>
              <a:gdLst/>
              <a:ahLst/>
              <a:cxnLst/>
              <a:rect l="l" t="t" r="r" b="b"/>
              <a:pathLst>
                <a:path w="1338" h="791" extrusionOk="0">
                  <a:moveTo>
                    <a:pt x="0" y="0"/>
                  </a:moveTo>
                  <a:lnTo>
                    <a:pt x="0" y="790"/>
                  </a:lnTo>
                  <a:lnTo>
                    <a:pt x="1338" y="79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7"/>
            <p:cNvSpPr/>
            <p:nvPr/>
          </p:nvSpPr>
          <p:spPr>
            <a:xfrm>
              <a:off x="9451800" y="2206050"/>
              <a:ext cx="34225" cy="35950"/>
            </a:xfrm>
            <a:custGeom>
              <a:avLst/>
              <a:gdLst/>
              <a:ahLst/>
              <a:cxnLst/>
              <a:rect l="l" t="t" r="r" b="b"/>
              <a:pathLst>
                <a:path w="1369" h="1438" extrusionOk="0">
                  <a:moveTo>
                    <a:pt x="825" y="1"/>
                  </a:moveTo>
                  <a:cubicBezTo>
                    <a:pt x="783" y="1"/>
                    <a:pt x="742" y="3"/>
                    <a:pt x="700" y="8"/>
                  </a:cubicBezTo>
                  <a:cubicBezTo>
                    <a:pt x="426" y="8"/>
                    <a:pt x="183" y="39"/>
                    <a:pt x="1" y="160"/>
                  </a:cubicBezTo>
                  <a:lnTo>
                    <a:pt x="1" y="768"/>
                  </a:lnTo>
                  <a:cubicBezTo>
                    <a:pt x="1" y="1133"/>
                    <a:pt x="305" y="1437"/>
                    <a:pt x="700" y="1437"/>
                  </a:cubicBezTo>
                  <a:cubicBezTo>
                    <a:pt x="1065" y="1437"/>
                    <a:pt x="1369" y="1133"/>
                    <a:pt x="1369" y="768"/>
                  </a:cubicBezTo>
                  <a:lnTo>
                    <a:pt x="1369" y="160"/>
                  </a:lnTo>
                  <a:cubicBezTo>
                    <a:pt x="1218" y="60"/>
                    <a:pt x="1025" y="1"/>
                    <a:pt x="8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7"/>
            <p:cNvSpPr/>
            <p:nvPr/>
          </p:nvSpPr>
          <p:spPr>
            <a:xfrm>
              <a:off x="9451800" y="2069475"/>
              <a:ext cx="34225" cy="172525"/>
            </a:xfrm>
            <a:custGeom>
              <a:avLst/>
              <a:gdLst/>
              <a:ahLst/>
              <a:cxnLst/>
              <a:rect l="l" t="t" r="r" b="b"/>
              <a:pathLst>
                <a:path w="1369" h="6901" extrusionOk="0">
                  <a:moveTo>
                    <a:pt x="700" y="0"/>
                  </a:moveTo>
                  <a:cubicBezTo>
                    <a:pt x="305" y="0"/>
                    <a:pt x="1" y="304"/>
                    <a:pt x="1" y="669"/>
                  </a:cubicBezTo>
                  <a:lnTo>
                    <a:pt x="1" y="6231"/>
                  </a:lnTo>
                  <a:cubicBezTo>
                    <a:pt x="1" y="6596"/>
                    <a:pt x="305" y="6900"/>
                    <a:pt x="700" y="6900"/>
                  </a:cubicBezTo>
                  <a:cubicBezTo>
                    <a:pt x="1065" y="6900"/>
                    <a:pt x="1369" y="6596"/>
                    <a:pt x="1369" y="6231"/>
                  </a:cubicBezTo>
                  <a:lnTo>
                    <a:pt x="1369" y="669"/>
                  </a:lnTo>
                  <a:cubicBezTo>
                    <a:pt x="1369" y="487"/>
                    <a:pt x="1308" y="335"/>
                    <a:pt x="1156" y="183"/>
                  </a:cubicBezTo>
                  <a:cubicBezTo>
                    <a:pt x="1034" y="61"/>
                    <a:pt x="882" y="0"/>
                    <a:pt x="700" y="0"/>
                  </a:cubicBez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7"/>
            <p:cNvSpPr/>
            <p:nvPr/>
          </p:nvSpPr>
          <p:spPr>
            <a:xfrm>
              <a:off x="9452575" y="2107475"/>
              <a:ext cx="33450" cy="26600"/>
            </a:xfrm>
            <a:custGeom>
              <a:avLst/>
              <a:gdLst/>
              <a:ahLst/>
              <a:cxnLst/>
              <a:rect l="l" t="t" r="r" b="b"/>
              <a:pathLst>
                <a:path w="1338" h="1064" extrusionOk="0">
                  <a:moveTo>
                    <a:pt x="0" y="0"/>
                  </a:moveTo>
                  <a:lnTo>
                    <a:pt x="0" y="1064"/>
                  </a:lnTo>
                  <a:lnTo>
                    <a:pt x="1338" y="1064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7"/>
            <p:cNvSpPr/>
            <p:nvPr/>
          </p:nvSpPr>
          <p:spPr>
            <a:xfrm>
              <a:off x="9452575" y="2153050"/>
              <a:ext cx="33450" cy="19800"/>
            </a:xfrm>
            <a:custGeom>
              <a:avLst/>
              <a:gdLst/>
              <a:ahLst/>
              <a:cxnLst/>
              <a:rect l="l" t="t" r="r" b="b"/>
              <a:pathLst>
                <a:path w="1338" h="792" extrusionOk="0">
                  <a:moveTo>
                    <a:pt x="0" y="1"/>
                  </a:moveTo>
                  <a:lnTo>
                    <a:pt x="0" y="791"/>
                  </a:lnTo>
                  <a:lnTo>
                    <a:pt x="1338" y="791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7"/>
            <p:cNvSpPr/>
            <p:nvPr/>
          </p:nvSpPr>
          <p:spPr>
            <a:xfrm>
              <a:off x="9607600" y="2206050"/>
              <a:ext cx="34200" cy="35950"/>
            </a:xfrm>
            <a:custGeom>
              <a:avLst/>
              <a:gdLst/>
              <a:ahLst/>
              <a:cxnLst/>
              <a:rect l="l" t="t" r="r" b="b"/>
              <a:pathLst>
                <a:path w="1368" h="1438" extrusionOk="0">
                  <a:moveTo>
                    <a:pt x="824" y="1"/>
                  </a:moveTo>
                  <a:cubicBezTo>
                    <a:pt x="783" y="1"/>
                    <a:pt x="741" y="3"/>
                    <a:pt x="699" y="8"/>
                  </a:cubicBezTo>
                  <a:cubicBezTo>
                    <a:pt x="426" y="8"/>
                    <a:pt x="182" y="39"/>
                    <a:pt x="0" y="160"/>
                  </a:cubicBezTo>
                  <a:lnTo>
                    <a:pt x="0" y="768"/>
                  </a:lnTo>
                  <a:cubicBezTo>
                    <a:pt x="0" y="1133"/>
                    <a:pt x="304" y="1437"/>
                    <a:pt x="699" y="1437"/>
                  </a:cubicBezTo>
                  <a:cubicBezTo>
                    <a:pt x="1064" y="1437"/>
                    <a:pt x="1368" y="1133"/>
                    <a:pt x="1368" y="768"/>
                  </a:cubicBezTo>
                  <a:lnTo>
                    <a:pt x="1368" y="160"/>
                  </a:lnTo>
                  <a:cubicBezTo>
                    <a:pt x="1217" y="60"/>
                    <a:pt x="1024" y="1"/>
                    <a:pt x="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7"/>
            <p:cNvSpPr/>
            <p:nvPr/>
          </p:nvSpPr>
          <p:spPr>
            <a:xfrm>
              <a:off x="9607600" y="2069475"/>
              <a:ext cx="34200" cy="172525"/>
            </a:xfrm>
            <a:custGeom>
              <a:avLst/>
              <a:gdLst/>
              <a:ahLst/>
              <a:cxnLst/>
              <a:rect l="l" t="t" r="r" b="b"/>
              <a:pathLst>
                <a:path w="1368" h="6901" extrusionOk="0">
                  <a:moveTo>
                    <a:pt x="699" y="0"/>
                  </a:moveTo>
                  <a:cubicBezTo>
                    <a:pt x="304" y="0"/>
                    <a:pt x="0" y="304"/>
                    <a:pt x="0" y="669"/>
                  </a:cubicBezTo>
                  <a:lnTo>
                    <a:pt x="0" y="6231"/>
                  </a:lnTo>
                  <a:cubicBezTo>
                    <a:pt x="0" y="6596"/>
                    <a:pt x="304" y="6900"/>
                    <a:pt x="699" y="6900"/>
                  </a:cubicBezTo>
                  <a:cubicBezTo>
                    <a:pt x="1064" y="6900"/>
                    <a:pt x="1368" y="6596"/>
                    <a:pt x="1368" y="6231"/>
                  </a:cubicBezTo>
                  <a:lnTo>
                    <a:pt x="1368" y="669"/>
                  </a:lnTo>
                  <a:cubicBezTo>
                    <a:pt x="1368" y="487"/>
                    <a:pt x="1307" y="335"/>
                    <a:pt x="1155" y="183"/>
                  </a:cubicBezTo>
                  <a:cubicBezTo>
                    <a:pt x="1033" y="61"/>
                    <a:pt x="882" y="0"/>
                    <a:pt x="699" y="0"/>
                  </a:cubicBez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7"/>
            <p:cNvSpPr/>
            <p:nvPr/>
          </p:nvSpPr>
          <p:spPr>
            <a:xfrm>
              <a:off x="9608350" y="2093775"/>
              <a:ext cx="33450" cy="36500"/>
            </a:xfrm>
            <a:custGeom>
              <a:avLst/>
              <a:gdLst/>
              <a:ahLst/>
              <a:cxnLst/>
              <a:rect l="l" t="t" r="r" b="b"/>
              <a:pathLst>
                <a:path w="1338" h="1460" extrusionOk="0">
                  <a:moveTo>
                    <a:pt x="0" y="1"/>
                  </a:moveTo>
                  <a:lnTo>
                    <a:pt x="0" y="1460"/>
                  </a:lnTo>
                  <a:lnTo>
                    <a:pt x="1338" y="1460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7"/>
            <p:cNvSpPr/>
            <p:nvPr/>
          </p:nvSpPr>
          <p:spPr>
            <a:xfrm>
              <a:off x="9608350" y="2153050"/>
              <a:ext cx="33450" cy="19800"/>
            </a:xfrm>
            <a:custGeom>
              <a:avLst/>
              <a:gdLst/>
              <a:ahLst/>
              <a:cxnLst/>
              <a:rect l="l" t="t" r="r" b="b"/>
              <a:pathLst>
                <a:path w="1338" h="792" extrusionOk="0">
                  <a:moveTo>
                    <a:pt x="0" y="1"/>
                  </a:moveTo>
                  <a:lnTo>
                    <a:pt x="0" y="791"/>
                  </a:lnTo>
                  <a:lnTo>
                    <a:pt x="1338" y="791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7"/>
            <p:cNvSpPr/>
            <p:nvPr/>
          </p:nvSpPr>
          <p:spPr>
            <a:xfrm>
              <a:off x="9763375" y="2206050"/>
              <a:ext cx="34200" cy="35950"/>
            </a:xfrm>
            <a:custGeom>
              <a:avLst/>
              <a:gdLst/>
              <a:ahLst/>
              <a:cxnLst/>
              <a:rect l="l" t="t" r="r" b="b"/>
              <a:pathLst>
                <a:path w="1368" h="1438" extrusionOk="0">
                  <a:moveTo>
                    <a:pt x="824" y="1"/>
                  </a:moveTo>
                  <a:cubicBezTo>
                    <a:pt x="783" y="1"/>
                    <a:pt x="741" y="3"/>
                    <a:pt x="699" y="8"/>
                  </a:cubicBezTo>
                  <a:cubicBezTo>
                    <a:pt x="426" y="8"/>
                    <a:pt x="183" y="39"/>
                    <a:pt x="0" y="160"/>
                  </a:cubicBezTo>
                  <a:lnTo>
                    <a:pt x="0" y="768"/>
                  </a:lnTo>
                  <a:cubicBezTo>
                    <a:pt x="0" y="1133"/>
                    <a:pt x="304" y="1437"/>
                    <a:pt x="699" y="1437"/>
                  </a:cubicBezTo>
                  <a:cubicBezTo>
                    <a:pt x="1064" y="1437"/>
                    <a:pt x="1368" y="1133"/>
                    <a:pt x="1368" y="768"/>
                  </a:cubicBezTo>
                  <a:lnTo>
                    <a:pt x="1368" y="160"/>
                  </a:lnTo>
                  <a:cubicBezTo>
                    <a:pt x="1217" y="60"/>
                    <a:pt x="1024" y="1"/>
                    <a:pt x="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7"/>
            <p:cNvSpPr/>
            <p:nvPr/>
          </p:nvSpPr>
          <p:spPr>
            <a:xfrm>
              <a:off x="9763375" y="2069475"/>
              <a:ext cx="34200" cy="172525"/>
            </a:xfrm>
            <a:custGeom>
              <a:avLst/>
              <a:gdLst/>
              <a:ahLst/>
              <a:cxnLst/>
              <a:rect l="l" t="t" r="r" b="b"/>
              <a:pathLst>
                <a:path w="1368" h="6901" extrusionOk="0">
                  <a:moveTo>
                    <a:pt x="699" y="0"/>
                  </a:moveTo>
                  <a:cubicBezTo>
                    <a:pt x="304" y="0"/>
                    <a:pt x="0" y="304"/>
                    <a:pt x="0" y="669"/>
                  </a:cubicBezTo>
                  <a:lnTo>
                    <a:pt x="0" y="6231"/>
                  </a:lnTo>
                  <a:cubicBezTo>
                    <a:pt x="0" y="6596"/>
                    <a:pt x="304" y="6900"/>
                    <a:pt x="699" y="6900"/>
                  </a:cubicBezTo>
                  <a:cubicBezTo>
                    <a:pt x="1064" y="6900"/>
                    <a:pt x="1368" y="6596"/>
                    <a:pt x="1368" y="6231"/>
                  </a:cubicBezTo>
                  <a:lnTo>
                    <a:pt x="1368" y="669"/>
                  </a:lnTo>
                  <a:cubicBezTo>
                    <a:pt x="1368" y="487"/>
                    <a:pt x="1307" y="335"/>
                    <a:pt x="1155" y="183"/>
                  </a:cubicBezTo>
                  <a:cubicBezTo>
                    <a:pt x="1034" y="61"/>
                    <a:pt x="882" y="0"/>
                    <a:pt x="699" y="0"/>
                  </a:cubicBez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7"/>
            <p:cNvSpPr/>
            <p:nvPr/>
          </p:nvSpPr>
          <p:spPr>
            <a:xfrm>
              <a:off x="9764125" y="2093775"/>
              <a:ext cx="33450" cy="36500"/>
            </a:xfrm>
            <a:custGeom>
              <a:avLst/>
              <a:gdLst/>
              <a:ahLst/>
              <a:cxnLst/>
              <a:rect l="l" t="t" r="r" b="b"/>
              <a:pathLst>
                <a:path w="1338" h="1460" extrusionOk="0">
                  <a:moveTo>
                    <a:pt x="1" y="1"/>
                  </a:moveTo>
                  <a:lnTo>
                    <a:pt x="1" y="1460"/>
                  </a:lnTo>
                  <a:lnTo>
                    <a:pt x="1338" y="1460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7"/>
            <p:cNvSpPr/>
            <p:nvPr/>
          </p:nvSpPr>
          <p:spPr>
            <a:xfrm>
              <a:off x="9764125" y="2153050"/>
              <a:ext cx="33450" cy="19800"/>
            </a:xfrm>
            <a:custGeom>
              <a:avLst/>
              <a:gdLst/>
              <a:ahLst/>
              <a:cxnLst/>
              <a:rect l="l" t="t" r="r" b="b"/>
              <a:pathLst>
                <a:path w="1338" h="792" extrusionOk="0">
                  <a:moveTo>
                    <a:pt x="1" y="1"/>
                  </a:moveTo>
                  <a:lnTo>
                    <a:pt x="1" y="791"/>
                  </a:lnTo>
                  <a:lnTo>
                    <a:pt x="1338" y="791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7"/>
            <p:cNvSpPr/>
            <p:nvPr/>
          </p:nvSpPr>
          <p:spPr>
            <a:xfrm>
              <a:off x="9919150" y="2206050"/>
              <a:ext cx="34225" cy="35950"/>
            </a:xfrm>
            <a:custGeom>
              <a:avLst/>
              <a:gdLst/>
              <a:ahLst/>
              <a:cxnLst/>
              <a:rect l="l" t="t" r="r" b="b"/>
              <a:pathLst>
                <a:path w="1369" h="1438" extrusionOk="0">
                  <a:moveTo>
                    <a:pt x="824" y="1"/>
                  </a:moveTo>
                  <a:cubicBezTo>
                    <a:pt x="783" y="1"/>
                    <a:pt x="741" y="3"/>
                    <a:pt x="699" y="8"/>
                  </a:cubicBezTo>
                  <a:cubicBezTo>
                    <a:pt x="426" y="8"/>
                    <a:pt x="183" y="39"/>
                    <a:pt x="0" y="160"/>
                  </a:cubicBezTo>
                  <a:lnTo>
                    <a:pt x="0" y="768"/>
                  </a:lnTo>
                  <a:cubicBezTo>
                    <a:pt x="0" y="1133"/>
                    <a:pt x="304" y="1437"/>
                    <a:pt x="699" y="1437"/>
                  </a:cubicBezTo>
                  <a:cubicBezTo>
                    <a:pt x="1064" y="1437"/>
                    <a:pt x="1368" y="1133"/>
                    <a:pt x="1368" y="768"/>
                  </a:cubicBezTo>
                  <a:lnTo>
                    <a:pt x="1368" y="160"/>
                  </a:lnTo>
                  <a:cubicBezTo>
                    <a:pt x="1217" y="60"/>
                    <a:pt x="1024" y="1"/>
                    <a:pt x="8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7"/>
            <p:cNvSpPr/>
            <p:nvPr/>
          </p:nvSpPr>
          <p:spPr>
            <a:xfrm>
              <a:off x="9919150" y="2069475"/>
              <a:ext cx="34225" cy="172525"/>
            </a:xfrm>
            <a:custGeom>
              <a:avLst/>
              <a:gdLst/>
              <a:ahLst/>
              <a:cxnLst/>
              <a:rect l="l" t="t" r="r" b="b"/>
              <a:pathLst>
                <a:path w="1369" h="6901" extrusionOk="0">
                  <a:moveTo>
                    <a:pt x="699" y="0"/>
                  </a:moveTo>
                  <a:cubicBezTo>
                    <a:pt x="304" y="0"/>
                    <a:pt x="0" y="304"/>
                    <a:pt x="0" y="669"/>
                  </a:cubicBezTo>
                  <a:lnTo>
                    <a:pt x="0" y="6231"/>
                  </a:lnTo>
                  <a:cubicBezTo>
                    <a:pt x="0" y="6596"/>
                    <a:pt x="304" y="6900"/>
                    <a:pt x="699" y="6900"/>
                  </a:cubicBezTo>
                  <a:cubicBezTo>
                    <a:pt x="1064" y="6900"/>
                    <a:pt x="1368" y="6596"/>
                    <a:pt x="1368" y="6231"/>
                  </a:cubicBezTo>
                  <a:lnTo>
                    <a:pt x="1368" y="669"/>
                  </a:lnTo>
                  <a:cubicBezTo>
                    <a:pt x="1368" y="487"/>
                    <a:pt x="1307" y="335"/>
                    <a:pt x="1155" y="183"/>
                  </a:cubicBezTo>
                  <a:cubicBezTo>
                    <a:pt x="1034" y="61"/>
                    <a:pt x="882" y="0"/>
                    <a:pt x="699" y="0"/>
                  </a:cubicBez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7"/>
            <p:cNvSpPr/>
            <p:nvPr/>
          </p:nvSpPr>
          <p:spPr>
            <a:xfrm>
              <a:off x="9919900" y="2093775"/>
              <a:ext cx="33475" cy="36500"/>
            </a:xfrm>
            <a:custGeom>
              <a:avLst/>
              <a:gdLst/>
              <a:ahLst/>
              <a:cxnLst/>
              <a:rect l="l" t="t" r="r" b="b"/>
              <a:pathLst>
                <a:path w="1339" h="1460" extrusionOk="0">
                  <a:moveTo>
                    <a:pt x="1" y="1"/>
                  </a:moveTo>
                  <a:lnTo>
                    <a:pt x="1" y="1460"/>
                  </a:lnTo>
                  <a:lnTo>
                    <a:pt x="1338" y="1460"/>
                  </a:lnTo>
                  <a:lnTo>
                    <a:pt x="1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7"/>
            <p:cNvSpPr/>
            <p:nvPr/>
          </p:nvSpPr>
          <p:spPr>
            <a:xfrm>
              <a:off x="9919900" y="2167500"/>
              <a:ext cx="33475" cy="19775"/>
            </a:xfrm>
            <a:custGeom>
              <a:avLst/>
              <a:gdLst/>
              <a:ahLst/>
              <a:cxnLst/>
              <a:rect l="l" t="t" r="r" b="b"/>
              <a:pathLst>
                <a:path w="1339" h="791" extrusionOk="0">
                  <a:moveTo>
                    <a:pt x="1" y="0"/>
                  </a:moveTo>
                  <a:lnTo>
                    <a:pt x="1" y="791"/>
                  </a:lnTo>
                  <a:lnTo>
                    <a:pt x="1338" y="791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47"/>
          <p:cNvGrpSpPr/>
          <p:nvPr/>
        </p:nvGrpSpPr>
        <p:grpSpPr>
          <a:xfrm>
            <a:off x="3524896" y="3075818"/>
            <a:ext cx="4469265" cy="61499"/>
            <a:chOff x="1473725" y="781000"/>
            <a:chExt cx="2062325" cy="44225"/>
          </a:xfrm>
        </p:grpSpPr>
        <p:sp>
          <p:nvSpPr>
            <p:cNvPr id="2346" name="Google Shape;2346;p47"/>
            <p:cNvSpPr/>
            <p:nvPr/>
          </p:nvSpPr>
          <p:spPr>
            <a:xfrm>
              <a:off x="3405100" y="784325"/>
              <a:ext cx="130950" cy="40900"/>
            </a:xfrm>
            <a:custGeom>
              <a:avLst/>
              <a:gdLst/>
              <a:ahLst/>
              <a:cxnLst/>
              <a:rect l="l" t="t" r="r" b="b"/>
              <a:pathLst>
                <a:path w="5238" h="1636" extrusionOk="0">
                  <a:moveTo>
                    <a:pt x="968" y="1"/>
                  </a:moveTo>
                  <a:cubicBezTo>
                    <a:pt x="568" y="1"/>
                    <a:pt x="1" y="368"/>
                    <a:pt x="67" y="868"/>
                  </a:cubicBezTo>
                  <a:cubicBezTo>
                    <a:pt x="101" y="1369"/>
                    <a:pt x="568" y="1635"/>
                    <a:pt x="1068" y="1635"/>
                  </a:cubicBezTo>
                  <a:lnTo>
                    <a:pt x="4270" y="1635"/>
                  </a:lnTo>
                  <a:cubicBezTo>
                    <a:pt x="4671" y="1635"/>
                    <a:pt x="5238" y="1269"/>
                    <a:pt x="5171" y="768"/>
                  </a:cubicBezTo>
                  <a:cubicBezTo>
                    <a:pt x="5138" y="234"/>
                    <a:pt x="4637" y="1"/>
                    <a:pt x="4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7"/>
            <p:cNvSpPr/>
            <p:nvPr/>
          </p:nvSpPr>
          <p:spPr>
            <a:xfrm>
              <a:off x="3281675" y="789350"/>
              <a:ext cx="117625" cy="28375"/>
            </a:xfrm>
            <a:custGeom>
              <a:avLst/>
              <a:gdLst/>
              <a:ahLst/>
              <a:cxnLst/>
              <a:rect l="l" t="t" r="r" b="b"/>
              <a:pathLst>
                <a:path w="4705" h="1135" extrusionOk="0">
                  <a:moveTo>
                    <a:pt x="401" y="0"/>
                  </a:moveTo>
                  <a:cubicBezTo>
                    <a:pt x="268" y="0"/>
                    <a:pt x="101" y="0"/>
                    <a:pt x="34" y="134"/>
                  </a:cubicBezTo>
                  <a:cubicBezTo>
                    <a:pt x="1" y="267"/>
                    <a:pt x="67" y="434"/>
                    <a:pt x="168" y="500"/>
                  </a:cubicBezTo>
                  <a:cubicBezTo>
                    <a:pt x="334" y="667"/>
                    <a:pt x="501" y="801"/>
                    <a:pt x="701" y="934"/>
                  </a:cubicBezTo>
                  <a:cubicBezTo>
                    <a:pt x="901" y="1001"/>
                    <a:pt x="1168" y="1134"/>
                    <a:pt x="1368" y="1134"/>
                  </a:cubicBezTo>
                  <a:lnTo>
                    <a:pt x="4270" y="1134"/>
                  </a:lnTo>
                  <a:cubicBezTo>
                    <a:pt x="4404" y="1134"/>
                    <a:pt x="4571" y="1134"/>
                    <a:pt x="4671" y="1001"/>
                  </a:cubicBezTo>
                  <a:cubicBezTo>
                    <a:pt x="4704" y="901"/>
                    <a:pt x="4604" y="734"/>
                    <a:pt x="4537" y="634"/>
                  </a:cubicBezTo>
                  <a:cubicBezTo>
                    <a:pt x="4371" y="467"/>
                    <a:pt x="4204" y="334"/>
                    <a:pt x="4004" y="234"/>
                  </a:cubicBezTo>
                  <a:cubicBezTo>
                    <a:pt x="3770" y="134"/>
                    <a:pt x="3570" y="0"/>
                    <a:pt x="33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7"/>
            <p:cNvSpPr/>
            <p:nvPr/>
          </p:nvSpPr>
          <p:spPr>
            <a:xfrm>
              <a:off x="2979800" y="784325"/>
              <a:ext cx="296075" cy="38400"/>
            </a:xfrm>
            <a:custGeom>
              <a:avLst/>
              <a:gdLst/>
              <a:ahLst/>
              <a:cxnLst/>
              <a:rect l="l" t="t" r="r" b="b"/>
              <a:pathLst>
                <a:path w="11843" h="1536" extrusionOk="0">
                  <a:moveTo>
                    <a:pt x="1101" y="1"/>
                  </a:moveTo>
                  <a:cubicBezTo>
                    <a:pt x="668" y="1"/>
                    <a:pt x="134" y="168"/>
                    <a:pt x="67" y="668"/>
                  </a:cubicBezTo>
                  <a:cubicBezTo>
                    <a:pt x="0" y="1135"/>
                    <a:pt x="467" y="1535"/>
                    <a:pt x="934" y="1535"/>
                  </a:cubicBezTo>
                  <a:lnTo>
                    <a:pt x="10775" y="1535"/>
                  </a:lnTo>
                  <a:cubicBezTo>
                    <a:pt x="11175" y="1535"/>
                    <a:pt x="11742" y="1369"/>
                    <a:pt x="11809" y="868"/>
                  </a:cubicBezTo>
                  <a:cubicBezTo>
                    <a:pt x="11842" y="435"/>
                    <a:pt x="11409" y="1"/>
                    <a:pt x="109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7"/>
            <p:cNvSpPr/>
            <p:nvPr/>
          </p:nvSpPr>
          <p:spPr>
            <a:xfrm>
              <a:off x="2767150" y="781000"/>
              <a:ext cx="161800" cy="44225"/>
            </a:xfrm>
            <a:custGeom>
              <a:avLst/>
              <a:gdLst/>
              <a:ahLst/>
              <a:cxnLst/>
              <a:rect l="l" t="t" r="r" b="b"/>
              <a:pathLst>
                <a:path w="6472" h="1769" extrusionOk="0">
                  <a:moveTo>
                    <a:pt x="768" y="1"/>
                  </a:moveTo>
                  <a:cubicBezTo>
                    <a:pt x="301" y="1"/>
                    <a:pt x="0" y="601"/>
                    <a:pt x="134" y="968"/>
                  </a:cubicBezTo>
                  <a:cubicBezTo>
                    <a:pt x="301" y="1468"/>
                    <a:pt x="668" y="1768"/>
                    <a:pt x="1201" y="1768"/>
                  </a:cubicBezTo>
                  <a:lnTo>
                    <a:pt x="5738" y="1768"/>
                  </a:lnTo>
                  <a:cubicBezTo>
                    <a:pt x="6171" y="1768"/>
                    <a:pt x="6472" y="1168"/>
                    <a:pt x="6338" y="801"/>
                  </a:cubicBezTo>
                  <a:cubicBezTo>
                    <a:pt x="6238" y="301"/>
                    <a:pt x="5805" y="1"/>
                    <a:pt x="52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7"/>
            <p:cNvSpPr/>
            <p:nvPr/>
          </p:nvSpPr>
          <p:spPr>
            <a:xfrm>
              <a:off x="2457750" y="792675"/>
              <a:ext cx="302750" cy="20875"/>
            </a:xfrm>
            <a:custGeom>
              <a:avLst/>
              <a:gdLst/>
              <a:ahLst/>
              <a:cxnLst/>
              <a:rect l="l" t="t" r="r" b="b"/>
              <a:pathLst>
                <a:path w="12110" h="835" extrusionOk="0">
                  <a:moveTo>
                    <a:pt x="1502" y="1"/>
                  </a:moveTo>
                  <a:cubicBezTo>
                    <a:pt x="1135" y="1"/>
                    <a:pt x="501" y="34"/>
                    <a:pt x="268" y="367"/>
                  </a:cubicBezTo>
                  <a:cubicBezTo>
                    <a:pt x="1" y="701"/>
                    <a:pt x="368" y="834"/>
                    <a:pt x="668" y="834"/>
                  </a:cubicBezTo>
                  <a:lnTo>
                    <a:pt x="10608" y="834"/>
                  </a:lnTo>
                  <a:cubicBezTo>
                    <a:pt x="10975" y="834"/>
                    <a:pt x="11609" y="801"/>
                    <a:pt x="11843" y="468"/>
                  </a:cubicBezTo>
                  <a:cubicBezTo>
                    <a:pt x="12110" y="134"/>
                    <a:pt x="11676" y="1"/>
                    <a:pt x="11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7"/>
            <p:cNvSpPr/>
            <p:nvPr/>
          </p:nvSpPr>
          <p:spPr>
            <a:xfrm>
              <a:off x="2300150" y="782675"/>
              <a:ext cx="154300" cy="41725"/>
            </a:xfrm>
            <a:custGeom>
              <a:avLst/>
              <a:gdLst/>
              <a:ahLst/>
              <a:cxnLst/>
              <a:rect l="l" t="t" r="r" b="b"/>
              <a:pathLst>
                <a:path w="6172" h="1669" extrusionOk="0">
                  <a:moveTo>
                    <a:pt x="601" y="0"/>
                  </a:moveTo>
                  <a:cubicBezTo>
                    <a:pt x="134" y="0"/>
                    <a:pt x="0" y="501"/>
                    <a:pt x="134" y="834"/>
                  </a:cubicBezTo>
                  <a:cubicBezTo>
                    <a:pt x="301" y="1234"/>
                    <a:pt x="668" y="1668"/>
                    <a:pt x="1168" y="1668"/>
                  </a:cubicBezTo>
                  <a:lnTo>
                    <a:pt x="5604" y="1668"/>
                  </a:lnTo>
                  <a:cubicBezTo>
                    <a:pt x="6038" y="1668"/>
                    <a:pt x="6171" y="1168"/>
                    <a:pt x="6038" y="834"/>
                  </a:cubicBezTo>
                  <a:cubicBezTo>
                    <a:pt x="5871" y="401"/>
                    <a:pt x="5504" y="0"/>
                    <a:pt x="50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7"/>
            <p:cNvSpPr/>
            <p:nvPr/>
          </p:nvSpPr>
          <p:spPr>
            <a:xfrm>
              <a:off x="1931550" y="787675"/>
              <a:ext cx="324425" cy="32550"/>
            </a:xfrm>
            <a:custGeom>
              <a:avLst/>
              <a:gdLst/>
              <a:ahLst/>
              <a:cxnLst/>
              <a:rect l="l" t="t" r="r" b="b"/>
              <a:pathLst>
                <a:path w="12977" h="1302" extrusionOk="0">
                  <a:moveTo>
                    <a:pt x="1168" y="0"/>
                  </a:moveTo>
                  <a:cubicBezTo>
                    <a:pt x="768" y="0"/>
                    <a:pt x="167" y="201"/>
                    <a:pt x="67" y="668"/>
                  </a:cubicBezTo>
                  <a:cubicBezTo>
                    <a:pt x="1" y="1135"/>
                    <a:pt x="534" y="1301"/>
                    <a:pt x="868" y="1301"/>
                  </a:cubicBezTo>
                  <a:lnTo>
                    <a:pt x="11809" y="1301"/>
                  </a:lnTo>
                  <a:cubicBezTo>
                    <a:pt x="12176" y="1301"/>
                    <a:pt x="12810" y="1068"/>
                    <a:pt x="12876" y="634"/>
                  </a:cubicBezTo>
                  <a:cubicBezTo>
                    <a:pt x="12976" y="167"/>
                    <a:pt x="12409" y="0"/>
                    <a:pt x="120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7"/>
            <p:cNvSpPr/>
            <p:nvPr/>
          </p:nvSpPr>
          <p:spPr>
            <a:xfrm>
              <a:off x="1801450" y="784325"/>
              <a:ext cx="105100" cy="40900"/>
            </a:xfrm>
            <a:custGeom>
              <a:avLst/>
              <a:gdLst/>
              <a:ahLst/>
              <a:cxnLst/>
              <a:rect l="l" t="t" r="r" b="b"/>
              <a:pathLst>
                <a:path w="4204" h="1636" extrusionOk="0">
                  <a:moveTo>
                    <a:pt x="201" y="1"/>
                  </a:moveTo>
                  <a:cubicBezTo>
                    <a:pt x="68" y="1"/>
                    <a:pt x="1" y="168"/>
                    <a:pt x="1" y="268"/>
                  </a:cubicBezTo>
                  <a:cubicBezTo>
                    <a:pt x="1" y="435"/>
                    <a:pt x="68" y="668"/>
                    <a:pt x="168" y="835"/>
                  </a:cubicBezTo>
                  <a:cubicBezTo>
                    <a:pt x="268" y="1035"/>
                    <a:pt x="401" y="1269"/>
                    <a:pt x="601" y="1435"/>
                  </a:cubicBezTo>
                  <a:cubicBezTo>
                    <a:pt x="735" y="1502"/>
                    <a:pt x="901" y="1635"/>
                    <a:pt x="1068" y="1635"/>
                  </a:cubicBezTo>
                  <a:lnTo>
                    <a:pt x="4004" y="1635"/>
                  </a:lnTo>
                  <a:cubicBezTo>
                    <a:pt x="4104" y="1635"/>
                    <a:pt x="4204" y="1469"/>
                    <a:pt x="4204" y="1369"/>
                  </a:cubicBezTo>
                  <a:cubicBezTo>
                    <a:pt x="4204" y="1202"/>
                    <a:pt x="4104" y="968"/>
                    <a:pt x="4037" y="802"/>
                  </a:cubicBezTo>
                  <a:cubicBezTo>
                    <a:pt x="3904" y="601"/>
                    <a:pt x="3770" y="368"/>
                    <a:pt x="3570" y="201"/>
                  </a:cubicBezTo>
                  <a:cubicBezTo>
                    <a:pt x="3437" y="101"/>
                    <a:pt x="3270" y="1"/>
                    <a:pt x="3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7"/>
            <p:cNvSpPr/>
            <p:nvPr/>
          </p:nvSpPr>
          <p:spPr>
            <a:xfrm>
              <a:off x="1473725" y="792875"/>
              <a:ext cx="273550" cy="23175"/>
            </a:xfrm>
            <a:custGeom>
              <a:avLst/>
              <a:gdLst/>
              <a:ahLst/>
              <a:cxnLst/>
              <a:rect l="l" t="t" r="r" b="b"/>
              <a:pathLst>
                <a:path w="10942" h="927" extrusionOk="0">
                  <a:moveTo>
                    <a:pt x="5971" y="1"/>
                  </a:moveTo>
                  <a:cubicBezTo>
                    <a:pt x="4462" y="1"/>
                    <a:pt x="2953" y="9"/>
                    <a:pt x="1435" y="26"/>
                  </a:cubicBezTo>
                  <a:cubicBezTo>
                    <a:pt x="1035" y="26"/>
                    <a:pt x="434" y="193"/>
                    <a:pt x="201" y="526"/>
                  </a:cubicBezTo>
                  <a:cubicBezTo>
                    <a:pt x="0" y="860"/>
                    <a:pt x="467" y="927"/>
                    <a:pt x="701" y="927"/>
                  </a:cubicBezTo>
                  <a:cubicBezTo>
                    <a:pt x="2135" y="893"/>
                    <a:pt x="3586" y="877"/>
                    <a:pt x="5037" y="877"/>
                  </a:cubicBezTo>
                  <a:cubicBezTo>
                    <a:pt x="6488" y="877"/>
                    <a:pt x="7939" y="893"/>
                    <a:pt x="9374" y="927"/>
                  </a:cubicBezTo>
                  <a:cubicBezTo>
                    <a:pt x="9807" y="927"/>
                    <a:pt x="10341" y="826"/>
                    <a:pt x="10675" y="526"/>
                  </a:cubicBezTo>
                  <a:cubicBezTo>
                    <a:pt x="10942" y="326"/>
                    <a:pt x="10942" y="26"/>
                    <a:pt x="10508" y="26"/>
                  </a:cubicBezTo>
                  <a:cubicBezTo>
                    <a:pt x="8990" y="9"/>
                    <a:pt x="7481" y="1"/>
                    <a:pt x="59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5" name="Google Shape;2355;p47"/>
          <p:cNvSpPr/>
          <p:nvPr/>
        </p:nvSpPr>
        <p:spPr>
          <a:xfrm>
            <a:off x="2741700" y="661375"/>
            <a:ext cx="601300" cy="621400"/>
          </a:xfrm>
          <a:custGeom>
            <a:avLst/>
            <a:gdLst/>
            <a:ahLst/>
            <a:cxnLst/>
            <a:rect l="l" t="t" r="r" b="b"/>
            <a:pathLst>
              <a:path w="24052" h="24856" extrusionOk="0">
                <a:moveTo>
                  <a:pt x="21988" y="1836"/>
                </a:moveTo>
                <a:cubicBezTo>
                  <a:pt x="21862" y="2086"/>
                  <a:pt x="21689" y="2333"/>
                  <a:pt x="21549" y="2613"/>
                </a:cubicBezTo>
                <a:cubicBezTo>
                  <a:pt x="21116" y="3347"/>
                  <a:pt x="20682" y="4114"/>
                  <a:pt x="20248" y="4848"/>
                </a:cubicBezTo>
                <a:cubicBezTo>
                  <a:pt x="19415" y="6382"/>
                  <a:pt x="18581" y="7950"/>
                  <a:pt x="17780" y="9485"/>
                </a:cubicBezTo>
                <a:cubicBezTo>
                  <a:pt x="16212" y="12554"/>
                  <a:pt x="14744" y="15689"/>
                  <a:pt x="13277" y="18825"/>
                </a:cubicBezTo>
                <a:cubicBezTo>
                  <a:pt x="12645" y="20190"/>
                  <a:pt x="12051" y="21536"/>
                  <a:pt x="11438" y="22906"/>
                </a:cubicBezTo>
                <a:lnTo>
                  <a:pt x="11438" y="22906"/>
                </a:lnTo>
                <a:cubicBezTo>
                  <a:pt x="8532" y="19139"/>
                  <a:pt x="5644" y="15396"/>
                  <a:pt x="2703" y="11653"/>
                </a:cubicBezTo>
                <a:cubicBezTo>
                  <a:pt x="2582" y="11502"/>
                  <a:pt x="2427" y="11413"/>
                  <a:pt x="2257" y="11363"/>
                </a:cubicBezTo>
                <a:lnTo>
                  <a:pt x="2257" y="11363"/>
                </a:lnTo>
                <a:cubicBezTo>
                  <a:pt x="3743" y="10131"/>
                  <a:pt x="5228" y="8930"/>
                  <a:pt x="6698" y="7708"/>
                </a:cubicBezTo>
                <a:lnTo>
                  <a:pt x="6698" y="7708"/>
                </a:lnTo>
                <a:cubicBezTo>
                  <a:pt x="7859" y="10511"/>
                  <a:pt x="8912" y="13384"/>
                  <a:pt x="9789" y="16283"/>
                </a:cubicBezTo>
                <a:lnTo>
                  <a:pt x="9789" y="16283"/>
                </a:lnTo>
                <a:cubicBezTo>
                  <a:pt x="9773" y="16307"/>
                  <a:pt x="9757" y="16332"/>
                  <a:pt x="9741" y="16356"/>
                </a:cubicBezTo>
                <a:cubicBezTo>
                  <a:pt x="9764" y="16356"/>
                  <a:pt x="9787" y="16356"/>
                  <a:pt x="9811" y="16356"/>
                </a:cubicBezTo>
                <a:lnTo>
                  <a:pt x="9811" y="16356"/>
                </a:lnTo>
                <a:cubicBezTo>
                  <a:pt x="9821" y="16390"/>
                  <a:pt x="9831" y="16423"/>
                  <a:pt x="9841" y="16456"/>
                </a:cubicBezTo>
                <a:cubicBezTo>
                  <a:pt x="9908" y="16723"/>
                  <a:pt x="10441" y="16790"/>
                  <a:pt x="10675" y="16790"/>
                </a:cubicBezTo>
                <a:cubicBezTo>
                  <a:pt x="10942" y="16790"/>
                  <a:pt x="11342" y="16757"/>
                  <a:pt x="11509" y="16456"/>
                </a:cubicBezTo>
                <a:cubicBezTo>
                  <a:pt x="14770" y="11427"/>
                  <a:pt x="18255" y="6537"/>
                  <a:pt x="21988" y="1836"/>
                </a:cubicBezTo>
                <a:close/>
                <a:moveTo>
                  <a:pt x="22295" y="0"/>
                </a:moveTo>
                <a:cubicBezTo>
                  <a:pt x="22223" y="0"/>
                  <a:pt x="22151" y="4"/>
                  <a:pt x="22083" y="11"/>
                </a:cubicBezTo>
                <a:cubicBezTo>
                  <a:pt x="21249" y="111"/>
                  <a:pt x="20849" y="945"/>
                  <a:pt x="20382" y="1546"/>
                </a:cubicBezTo>
                <a:cubicBezTo>
                  <a:pt x="19882" y="2179"/>
                  <a:pt x="19381" y="2813"/>
                  <a:pt x="18881" y="3480"/>
                </a:cubicBezTo>
                <a:cubicBezTo>
                  <a:pt x="17880" y="4781"/>
                  <a:pt x="16913" y="6049"/>
                  <a:pt x="15945" y="7350"/>
                </a:cubicBezTo>
                <a:cubicBezTo>
                  <a:pt x="14182" y="9737"/>
                  <a:pt x="12506" y="12169"/>
                  <a:pt x="10865" y="14645"/>
                </a:cubicBezTo>
                <a:lnTo>
                  <a:pt x="10865" y="14645"/>
                </a:lnTo>
                <a:cubicBezTo>
                  <a:pt x="9983" y="11911"/>
                  <a:pt x="8968" y="9219"/>
                  <a:pt x="7840" y="6549"/>
                </a:cubicBezTo>
                <a:cubicBezTo>
                  <a:pt x="7723" y="6299"/>
                  <a:pt x="7406" y="6199"/>
                  <a:pt x="7077" y="6199"/>
                </a:cubicBezTo>
                <a:cubicBezTo>
                  <a:pt x="6747" y="6199"/>
                  <a:pt x="6405" y="6299"/>
                  <a:pt x="6238" y="6449"/>
                </a:cubicBezTo>
                <a:cubicBezTo>
                  <a:pt x="4237" y="8117"/>
                  <a:pt x="2236" y="9718"/>
                  <a:pt x="267" y="11386"/>
                </a:cubicBezTo>
                <a:cubicBezTo>
                  <a:pt x="1" y="11653"/>
                  <a:pt x="334" y="11953"/>
                  <a:pt x="568" y="12020"/>
                </a:cubicBezTo>
                <a:cubicBezTo>
                  <a:pt x="739" y="12008"/>
                  <a:pt x="919" y="11995"/>
                  <a:pt x="1093" y="11972"/>
                </a:cubicBezTo>
                <a:lnTo>
                  <a:pt x="1093" y="11972"/>
                </a:lnTo>
                <a:cubicBezTo>
                  <a:pt x="4299" y="16136"/>
                  <a:pt x="7537" y="20332"/>
                  <a:pt x="10775" y="24495"/>
                </a:cubicBezTo>
                <a:cubicBezTo>
                  <a:pt x="10944" y="24702"/>
                  <a:pt x="11376" y="24855"/>
                  <a:pt x="11764" y="24855"/>
                </a:cubicBezTo>
                <a:cubicBezTo>
                  <a:pt x="12066" y="24855"/>
                  <a:pt x="12341" y="24762"/>
                  <a:pt x="12443" y="24529"/>
                </a:cubicBezTo>
                <a:cubicBezTo>
                  <a:pt x="15111" y="18658"/>
                  <a:pt x="17780" y="12720"/>
                  <a:pt x="20849" y="7050"/>
                </a:cubicBezTo>
                <a:cubicBezTo>
                  <a:pt x="21616" y="5615"/>
                  <a:pt x="22417" y="4181"/>
                  <a:pt x="23251" y="2780"/>
                </a:cubicBezTo>
                <a:cubicBezTo>
                  <a:pt x="23584" y="2213"/>
                  <a:pt x="24051" y="1546"/>
                  <a:pt x="23851" y="878"/>
                </a:cubicBezTo>
                <a:cubicBezTo>
                  <a:pt x="23613" y="254"/>
                  <a:pt x="22897" y="0"/>
                  <a:pt x="222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6" name="Google Shape;2356;p47"/>
          <p:cNvGrpSpPr/>
          <p:nvPr/>
        </p:nvGrpSpPr>
        <p:grpSpPr>
          <a:xfrm>
            <a:off x="875030" y="3319792"/>
            <a:ext cx="2514503" cy="1087031"/>
            <a:chOff x="8392525" y="542850"/>
            <a:chExt cx="1791850" cy="774625"/>
          </a:xfrm>
        </p:grpSpPr>
        <p:sp>
          <p:nvSpPr>
            <p:cNvPr id="2357" name="Google Shape;2357;p47"/>
            <p:cNvSpPr/>
            <p:nvPr/>
          </p:nvSpPr>
          <p:spPr>
            <a:xfrm>
              <a:off x="9155450" y="809300"/>
              <a:ext cx="933925" cy="508175"/>
            </a:xfrm>
            <a:custGeom>
              <a:avLst/>
              <a:gdLst/>
              <a:ahLst/>
              <a:cxnLst/>
              <a:rect l="l" t="t" r="r" b="b"/>
              <a:pathLst>
                <a:path w="37357" h="20327" extrusionOk="0">
                  <a:moveTo>
                    <a:pt x="4670" y="0"/>
                  </a:moveTo>
                  <a:cubicBezTo>
                    <a:pt x="3546" y="0"/>
                    <a:pt x="2494" y="707"/>
                    <a:pt x="2128" y="1805"/>
                  </a:cubicBezTo>
                  <a:lnTo>
                    <a:pt x="457" y="6698"/>
                  </a:lnTo>
                  <a:cubicBezTo>
                    <a:pt x="1" y="8127"/>
                    <a:pt x="760" y="9647"/>
                    <a:pt x="2128" y="10103"/>
                  </a:cubicBezTo>
                  <a:lnTo>
                    <a:pt x="31855" y="20194"/>
                  </a:lnTo>
                  <a:cubicBezTo>
                    <a:pt x="32131" y="20284"/>
                    <a:pt x="32412" y="20327"/>
                    <a:pt x="32688" y="20327"/>
                  </a:cubicBezTo>
                  <a:cubicBezTo>
                    <a:pt x="33812" y="20327"/>
                    <a:pt x="34863" y="19620"/>
                    <a:pt x="35229" y="18522"/>
                  </a:cubicBezTo>
                  <a:lnTo>
                    <a:pt x="36901" y="13629"/>
                  </a:lnTo>
                  <a:cubicBezTo>
                    <a:pt x="37357" y="12230"/>
                    <a:pt x="36597" y="10711"/>
                    <a:pt x="35229" y="10255"/>
                  </a:cubicBezTo>
                  <a:lnTo>
                    <a:pt x="5502" y="133"/>
                  </a:lnTo>
                  <a:cubicBezTo>
                    <a:pt x="5226" y="43"/>
                    <a:pt x="4946" y="0"/>
                    <a:pt x="4670" y="0"/>
                  </a:cubicBez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7"/>
            <p:cNvSpPr/>
            <p:nvPr/>
          </p:nvSpPr>
          <p:spPr>
            <a:xfrm>
              <a:off x="9071100" y="818700"/>
              <a:ext cx="138325" cy="161875"/>
            </a:xfrm>
            <a:custGeom>
              <a:avLst/>
              <a:gdLst/>
              <a:ahLst/>
              <a:cxnLst/>
              <a:rect l="l" t="t" r="r" b="b"/>
              <a:pathLst>
                <a:path w="5533" h="6475" extrusionOk="0">
                  <a:moveTo>
                    <a:pt x="1764" y="0"/>
                  </a:moveTo>
                  <a:lnTo>
                    <a:pt x="1" y="5198"/>
                  </a:lnTo>
                  <a:lnTo>
                    <a:pt x="3770" y="6474"/>
                  </a:lnTo>
                  <a:lnTo>
                    <a:pt x="5533" y="1277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7"/>
            <p:cNvSpPr/>
            <p:nvPr/>
          </p:nvSpPr>
          <p:spPr>
            <a:xfrm>
              <a:off x="9327200" y="898475"/>
              <a:ext cx="542575" cy="313875"/>
            </a:xfrm>
            <a:custGeom>
              <a:avLst/>
              <a:gdLst/>
              <a:ahLst/>
              <a:cxnLst/>
              <a:rect l="l" t="t" r="r" b="b"/>
              <a:pathLst>
                <a:path w="21703" h="12555" extrusionOk="0">
                  <a:moveTo>
                    <a:pt x="1976" y="1"/>
                  </a:moveTo>
                  <a:lnTo>
                    <a:pt x="0" y="5837"/>
                  </a:lnTo>
                  <a:lnTo>
                    <a:pt x="19727" y="12554"/>
                  </a:lnTo>
                  <a:lnTo>
                    <a:pt x="21703" y="6718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rgbClr val="C1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7"/>
            <p:cNvSpPr/>
            <p:nvPr/>
          </p:nvSpPr>
          <p:spPr>
            <a:xfrm>
              <a:off x="8980675" y="786025"/>
              <a:ext cx="133000" cy="151225"/>
            </a:xfrm>
            <a:custGeom>
              <a:avLst/>
              <a:gdLst/>
              <a:ahLst/>
              <a:cxnLst/>
              <a:rect l="l" t="t" r="r" b="b"/>
              <a:pathLst>
                <a:path w="5320" h="6049" extrusionOk="0">
                  <a:moveTo>
                    <a:pt x="1" y="0"/>
                  </a:moveTo>
                  <a:lnTo>
                    <a:pt x="639" y="4955"/>
                  </a:lnTo>
                  <a:lnTo>
                    <a:pt x="3891" y="6049"/>
                  </a:lnTo>
                  <a:lnTo>
                    <a:pt x="5320" y="18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7"/>
            <p:cNvSpPr/>
            <p:nvPr/>
          </p:nvSpPr>
          <p:spPr>
            <a:xfrm>
              <a:off x="8392525" y="542850"/>
              <a:ext cx="282700" cy="266000"/>
            </a:xfrm>
            <a:custGeom>
              <a:avLst/>
              <a:gdLst/>
              <a:ahLst/>
              <a:cxnLst/>
              <a:rect l="l" t="t" r="r" b="b"/>
              <a:pathLst>
                <a:path w="11308" h="10640" extrusionOk="0">
                  <a:moveTo>
                    <a:pt x="3496" y="1"/>
                  </a:moveTo>
                  <a:lnTo>
                    <a:pt x="0" y="4256"/>
                  </a:lnTo>
                  <a:lnTo>
                    <a:pt x="7812" y="10639"/>
                  </a:lnTo>
                  <a:lnTo>
                    <a:pt x="11308" y="6384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7"/>
            <p:cNvSpPr/>
            <p:nvPr/>
          </p:nvSpPr>
          <p:spPr>
            <a:xfrm>
              <a:off x="8483700" y="632525"/>
              <a:ext cx="155050" cy="132250"/>
            </a:xfrm>
            <a:custGeom>
              <a:avLst/>
              <a:gdLst/>
              <a:ahLst/>
              <a:cxnLst/>
              <a:rect l="l" t="t" r="r" b="b"/>
              <a:pathLst>
                <a:path w="6202" h="5290" extrusionOk="0">
                  <a:moveTo>
                    <a:pt x="609" y="0"/>
                  </a:moveTo>
                  <a:lnTo>
                    <a:pt x="1" y="730"/>
                  </a:lnTo>
                  <a:lnTo>
                    <a:pt x="5594" y="5289"/>
                  </a:lnTo>
                  <a:lnTo>
                    <a:pt x="6202" y="456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C1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7"/>
            <p:cNvSpPr/>
            <p:nvPr/>
          </p:nvSpPr>
          <p:spPr>
            <a:xfrm>
              <a:off x="8509550" y="600600"/>
              <a:ext cx="155025" cy="133000"/>
            </a:xfrm>
            <a:custGeom>
              <a:avLst/>
              <a:gdLst/>
              <a:ahLst/>
              <a:cxnLst/>
              <a:rect l="l" t="t" r="r" b="b"/>
              <a:pathLst>
                <a:path w="6201" h="5320" extrusionOk="0">
                  <a:moveTo>
                    <a:pt x="608" y="1"/>
                  </a:moveTo>
                  <a:lnTo>
                    <a:pt x="0" y="730"/>
                  </a:lnTo>
                  <a:lnTo>
                    <a:pt x="5593" y="5320"/>
                  </a:lnTo>
                  <a:lnTo>
                    <a:pt x="6201" y="4590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C1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7"/>
            <p:cNvSpPr/>
            <p:nvPr/>
          </p:nvSpPr>
          <p:spPr>
            <a:xfrm>
              <a:off x="9250450" y="809300"/>
              <a:ext cx="933925" cy="508175"/>
            </a:xfrm>
            <a:custGeom>
              <a:avLst/>
              <a:gdLst/>
              <a:ahLst/>
              <a:cxnLst/>
              <a:rect l="l" t="t" r="r" b="b"/>
              <a:pathLst>
                <a:path w="37357" h="20327" extrusionOk="0">
                  <a:moveTo>
                    <a:pt x="4669" y="0"/>
                  </a:moveTo>
                  <a:cubicBezTo>
                    <a:pt x="3545" y="0"/>
                    <a:pt x="2494" y="707"/>
                    <a:pt x="2128" y="1805"/>
                  </a:cubicBezTo>
                  <a:lnTo>
                    <a:pt x="456" y="6698"/>
                  </a:lnTo>
                  <a:cubicBezTo>
                    <a:pt x="0" y="8127"/>
                    <a:pt x="760" y="9647"/>
                    <a:pt x="2128" y="10103"/>
                  </a:cubicBezTo>
                  <a:lnTo>
                    <a:pt x="31824" y="20194"/>
                  </a:lnTo>
                  <a:cubicBezTo>
                    <a:pt x="32106" y="20284"/>
                    <a:pt x="32391" y="20327"/>
                    <a:pt x="32671" y="20327"/>
                  </a:cubicBezTo>
                  <a:cubicBezTo>
                    <a:pt x="33811" y="20327"/>
                    <a:pt x="34863" y="19620"/>
                    <a:pt x="35229" y="18522"/>
                  </a:cubicBezTo>
                  <a:lnTo>
                    <a:pt x="36900" y="13629"/>
                  </a:lnTo>
                  <a:cubicBezTo>
                    <a:pt x="37356" y="12230"/>
                    <a:pt x="36596" y="10711"/>
                    <a:pt x="35229" y="10255"/>
                  </a:cubicBezTo>
                  <a:lnTo>
                    <a:pt x="5502" y="133"/>
                  </a:lnTo>
                  <a:cubicBezTo>
                    <a:pt x="5226" y="43"/>
                    <a:pt x="4945" y="0"/>
                    <a:pt x="4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7"/>
            <p:cNvSpPr/>
            <p:nvPr/>
          </p:nvSpPr>
          <p:spPr>
            <a:xfrm>
              <a:off x="9166100" y="818700"/>
              <a:ext cx="138325" cy="161875"/>
            </a:xfrm>
            <a:custGeom>
              <a:avLst/>
              <a:gdLst/>
              <a:ahLst/>
              <a:cxnLst/>
              <a:rect l="l" t="t" r="r" b="b"/>
              <a:pathLst>
                <a:path w="5533" h="6475" extrusionOk="0">
                  <a:moveTo>
                    <a:pt x="1763" y="0"/>
                  </a:moveTo>
                  <a:lnTo>
                    <a:pt x="0" y="5198"/>
                  </a:lnTo>
                  <a:lnTo>
                    <a:pt x="3769" y="6474"/>
                  </a:lnTo>
                  <a:lnTo>
                    <a:pt x="5532" y="127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9422175" y="898475"/>
              <a:ext cx="542575" cy="313875"/>
            </a:xfrm>
            <a:custGeom>
              <a:avLst/>
              <a:gdLst/>
              <a:ahLst/>
              <a:cxnLst/>
              <a:rect l="l" t="t" r="r" b="b"/>
              <a:pathLst>
                <a:path w="21703" h="12555" extrusionOk="0">
                  <a:moveTo>
                    <a:pt x="1976" y="1"/>
                  </a:moveTo>
                  <a:lnTo>
                    <a:pt x="0" y="5837"/>
                  </a:lnTo>
                  <a:lnTo>
                    <a:pt x="19727" y="12554"/>
                  </a:lnTo>
                  <a:lnTo>
                    <a:pt x="21703" y="6718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9075675" y="786025"/>
              <a:ext cx="133000" cy="151225"/>
            </a:xfrm>
            <a:custGeom>
              <a:avLst/>
              <a:gdLst/>
              <a:ahLst/>
              <a:cxnLst/>
              <a:rect l="l" t="t" r="r" b="b"/>
              <a:pathLst>
                <a:path w="5320" h="6049" extrusionOk="0">
                  <a:moveTo>
                    <a:pt x="0" y="0"/>
                  </a:moveTo>
                  <a:lnTo>
                    <a:pt x="638" y="4955"/>
                  </a:lnTo>
                  <a:lnTo>
                    <a:pt x="3891" y="6049"/>
                  </a:lnTo>
                  <a:lnTo>
                    <a:pt x="5319" y="1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7"/>
            <p:cNvSpPr/>
            <p:nvPr/>
          </p:nvSpPr>
          <p:spPr>
            <a:xfrm>
              <a:off x="8487500" y="542850"/>
              <a:ext cx="282700" cy="266000"/>
            </a:xfrm>
            <a:custGeom>
              <a:avLst/>
              <a:gdLst/>
              <a:ahLst/>
              <a:cxnLst/>
              <a:rect l="l" t="t" r="r" b="b"/>
              <a:pathLst>
                <a:path w="11308" h="10640" extrusionOk="0">
                  <a:moveTo>
                    <a:pt x="3496" y="1"/>
                  </a:moveTo>
                  <a:lnTo>
                    <a:pt x="1" y="4256"/>
                  </a:lnTo>
                  <a:lnTo>
                    <a:pt x="7812" y="10639"/>
                  </a:lnTo>
                  <a:lnTo>
                    <a:pt x="11308" y="6384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7"/>
            <p:cNvSpPr/>
            <p:nvPr/>
          </p:nvSpPr>
          <p:spPr>
            <a:xfrm>
              <a:off x="8578700" y="632525"/>
              <a:ext cx="155025" cy="132250"/>
            </a:xfrm>
            <a:custGeom>
              <a:avLst/>
              <a:gdLst/>
              <a:ahLst/>
              <a:cxnLst/>
              <a:rect l="l" t="t" r="r" b="b"/>
              <a:pathLst>
                <a:path w="6201" h="5290" extrusionOk="0">
                  <a:moveTo>
                    <a:pt x="608" y="0"/>
                  </a:moveTo>
                  <a:lnTo>
                    <a:pt x="0" y="730"/>
                  </a:lnTo>
                  <a:lnTo>
                    <a:pt x="5593" y="5289"/>
                  </a:lnTo>
                  <a:lnTo>
                    <a:pt x="6201" y="4560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7"/>
            <p:cNvSpPr/>
            <p:nvPr/>
          </p:nvSpPr>
          <p:spPr>
            <a:xfrm>
              <a:off x="8604525" y="600600"/>
              <a:ext cx="155050" cy="133000"/>
            </a:xfrm>
            <a:custGeom>
              <a:avLst/>
              <a:gdLst/>
              <a:ahLst/>
              <a:cxnLst/>
              <a:rect l="l" t="t" r="r" b="b"/>
              <a:pathLst>
                <a:path w="6202" h="5320" extrusionOk="0">
                  <a:moveTo>
                    <a:pt x="609" y="1"/>
                  </a:moveTo>
                  <a:lnTo>
                    <a:pt x="1" y="730"/>
                  </a:lnTo>
                  <a:lnTo>
                    <a:pt x="5594" y="5320"/>
                  </a:lnTo>
                  <a:lnTo>
                    <a:pt x="6201" y="4590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7"/>
            <p:cNvSpPr/>
            <p:nvPr/>
          </p:nvSpPr>
          <p:spPr>
            <a:xfrm>
              <a:off x="8552100" y="664425"/>
              <a:ext cx="155050" cy="133025"/>
            </a:xfrm>
            <a:custGeom>
              <a:avLst/>
              <a:gdLst/>
              <a:ahLst/>
              <a:cxnLst/>
              <a:rect l="l" t="t" r="r" b="b"/>
              <a:pathLst>
                <a:path w="6202" h="5321" extrusionOk="0">
                  <a:moveTo>
                    <a:pt x="608" y="1"/>
                  </a:moveTo>
                  <a:lnTo>
                    <a:pt x="0" y="730"/>
                  </a:lnTo>
                  <a:lnTo>
                    <a:pt x="5593" y="5320"/>
                  </a:lnTo>
                  <a:lnTo>
                    <a:pt x="6201" y="4591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7" y="1408616"/>
            <a:ext cx="2949787" cy="1659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p48"/>
          <p:cNvSpPr/>
          <p:nvPr/>
        </p:nvSpPr>
        <p:spPr>
          <a:xfrm rot="5400000">
            <a:off x="3599748" y="-95723"/>
            <a:ext cx="312802" cy="1991448"/>
          </a:xfrm>
          <a:custGeom>
            <a:avLst/>
            <a:gdLst/>
            <a:ahLst/>
            <a:cxnLst/>
            <a:rect l="l" t="t" r="r" b="b"/>
            <a:pathLst>
              <a:path w="4004" h="55503" extrusionOk="0">
                <a:moveTo>
                  <a:pt x="782" y="0"/>
                </a:moveTo>
                <a:cubicBezTo>
                  <a:pt x="602" y="0"/>
                  <a:pt x="544" y="164"/>
                  <a:pt x="501" y="510"/>
                </a:cubicBezTo>
                <a:cubicBezTo>
                  <a:pt x="168" y="2778"/>
                  <a:pt x="134" y="5080"/>
                  <a:pt x="68" y="7348"/>
                </a:cubicBezTo>
                <a:cubicBezTo>
                  <a:pt x="1" y="14920"/>
                  <a:pt x="34" y="22492"/>
                  <a:pt x="34" y="30031"/>
                </a:cubicBezTo>
                <a:cubicBezTo>
                  <a:pt x="1" y="34467"/>
                  <a:pt x="1" y="38870"/>
                  <a:pt x="34" y="43407"/>
                </a:cubicBezTo>
                <a:lnTo>
                  <a:pt x="34" y="53881"/>
                </a:lnTo>
                <a:cubicBezTo>
                  <a:pt x="34" y="54181"/>
                  <a:pt x="34" y="54515"/>
                  <a:pt x="401" y="54648"/>
                </a:cubicBezTo>
                <a:cubicBezTo>
                  <a:pt x="1402" y="54915"/>
                  <a:pt x="2403" y="55182"/>
                  <a:pt x="3403" y="55482"/>
                </a:cubicBezTo>
                <a:cubicBezTo>
                  <a:pt x="3457" y="55496"/>
                  <a:pt x="3506" y="55502"/>
                  <a:pt x="3551" y="55502"/>
                </a:cubicBezTo>
                <a:cubicBezTo>
                  <a:pt x="3732" y="55502"/>
                  <a:pt x="3844" y="55396"/>
                  <a:pt x="3870" y="55182"/>
                </a:cubicBezTo>
                <a:cubicBezTo>
                  <a:pt x="3904" y="54982"/>
                  <a:pt x="3904" y="54782"/>
                  <a:pt x="3904" y="54548"/>
                </a:cubicBezTo>
                <a:cubicBezTo>
                  <a:pt x="3870" y="40472"/>
                  <a:pt x="4004" y="26328"/>
                  <a:pt x="3837" y="12251"/>
                </a:cubicBezTo>
                <a:cubicBezTo>
                  <a:pt x="3804" y="8849"/>
                  <a:pt x="3737" y="5480"/>
                  <a:pt x="3537" y="2111"/>
                </a:cubicBezTo>
                <a:cubicBezTo>
                  <a:pt x="3503" y="1477"/>
                  <a:pt x="3337" y="1077"/>
                  <a:pt x="2703" y="843"/>
                </a:cubicBezTo>
                <a:cubicBezTo>
                  <a:pt x="2203" y="643"/>
                  <a:pt x="1702" y="343"/>
                  <a:pt x="1202" y="143"/>
                </a:cubicBezTo>
                <a:cubicBezTo>
                  <a:pt x="1014" y="49"/>
                  <a:pt x="880" y="0"/>
                  <a:pt x="7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48"/>
          <p:cNvSpPr txBox="1">
            <a:spLocks noGrp="1"/>
          </p:cNvSpPr>
          <p:nvPr>
            <p:ph type="title"/>
          </p:nvPr>
        </p:nvSpPr>
        <p:spPr>
          <a:xfrm>
            <a:off x="720000" y="4189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tx1"/>
                </a:solidFill>
              </a:rPr>
              <a:t>Televisi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31" name="Google Shape;2431;p48"/>
          <p:cNvSpPr txBox="1"/>
          <p:nvPr/>
        </p:nvSpPr>
        <p:spPr>
          <a:xfrm>
            <a:off x="5868365" y="1925061"/>
            <a:ext cx="2825519" cy="1198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Televisi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adalah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satu</a:t>
            </a:r>
            <a:r>
              <a:rPr lang="en-US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media public yang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memiliki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tiga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fungsi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sebagai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alat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komunikasi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massa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.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Fungsi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pendidikan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dan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fungsi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hiburan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.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432" name="Google Shape;2432;p48"/>
          <p:cNvSpPr txBox="1"/>
          <p:nvPr/>
        </p:nvSpPr>
        <p:spPr>
          <a:xfrm>
            <a:off x="7713392" y="3391986"/>
            <a:ext cx="19179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grpSp>
        <p:nvGrpSpPr>
          <p:cNvPr id="2434" name="Google Shape;2434;p48"/>
          <p:cNvGrpSpPr/>
          <p:nvPr/>
        </p:nvGrpSpPr>
        <p:grpSpPr>
          <a:xfrm>
            <a:off x="4914661" y="1609560"/>
            <a:ext cx="354855" cy="312800"/>
            <a:chOff x="2893900" y="3646250"/>
            <a:chExt cx="449525" cy="396250"/>
          </a:xfrm>
        </p:grpSpPr>
        <p:sp>
          <p:nvSpPr>
            <p:cNvPr id="2435" name="Google Shape;2435;p48"/>
            <p:cNvSpPr/>
            <p:nvPr/>
          </p:nvSpPr>
          <p:spPr>
            <a:xfrm>
              <a:off x="2943950" y="3646250"/>
              <a:ext cx="399475" cy="396250"/>
            </a:xfrm>
            <a:custGeom>
              <a:avLst/>
              <a:gdLst/>
              <a:ahLst/>
              <a:cxnLst/>
              <a:rect l="l" t="t" r="r" b="b"/>
              <a:pathLst>
                <a:path w="15979" h="15850" extrusionOk="0">
                  <a:moveTo>
                    <a:pt x="8914" y="1"/>
                  </a:moveTo>
                  <a:cubicBezTo>
                    <a:pt x="8812" y="1"/>
                    <a:pt x="8710" y="12"/>
                    <a:pt x="8606" y="39"/>
                  </a:cubicBezTo>
                  <a:cubicBezTo>
                    <a:pt x="8206" y="239"/>
                    <a:pt x="7972" y="440"/>
                    <a:pt x="8406" y="873"/>
                  </a:cubicBezTo>
                  <a:cubicBezTo>
                    <a:pt x="8473" y="940"/>
                    <a:pt x="8540" y="1073"/>
                    <a:pt x="8606" y="1140"/>
                  </a:cubicBezTo>
                  <a:cubicBezTo>
                    <a:pt x="9440" y="2107"/>
                    <a:pt x="10041" y="3275"/>
                    <a:pt x="11508" y="3542"/>
                  </a:cubicBezTo>
                  <a:cubicBezTo>
                    <a:pt x="11842" y="3609"/>
                    <a:pt x="12376" y="3709"/>
                    <a:pt x="12542" y="4209"/>
                  </a:cubicBezTo>
                  <a:cubicBezTo>
                    <a:pt x="12743" y="4242"/>
                    <a:pt x="12776" y="4376"/>
                    <a:pt x="12776" y="4543"/>
                  </a:cubicBezTo>
                  <a:cubicBezTo>
                    <a:pt x="12809" y="5810"/>
                    <a:pt x="12876" y="7111"/>
                    <a:pt x="12109" y="8279"/>
                  </a:cubicBezTo>
                  <a:cubicBezTo>
                    <a:pt x="11708" y="8912"/>
                    <a:pt x="11375" y="9613"/>
                    <a:pt x="10674" y="10046"/>
                  </a:cubicBezTo>
                  <a:cubicBezTo>
                    <a:pt x="10443" y="10133"/>
                    <a:pt x="10387" y="10472"/>
                    <a:pt x="10136" y="10472"/>
                  </a:cubicBezTo>
                  <a:cubicBezTo>
                    <a:pt x="10098" y="10472"/>
                    <a:pt x="10055" y="10464"/>
                    <a:pt x="10007" y="10447"/>
                  </a:cubicBezTo>
                  <a:cubicBezTo>
                    <a:pt x="9707" y="10647"/>
                    <a:pt x="9407" y="10880"/>
                    <a:pt x="9073" y="11081"/>
                  </a:cubicBezTo>
                  <a:cubicBezTo>
                    <a:pt x="7872" y="11781"/>
                    <a:pt x="6538" y="12281"/>
                    <a:pt x="5104" y="12482"/>
                  </a:cubicBezTo>
                  <a:cubicBezTo>
                    <a:pt x="4810" y="12533"/>
                    <a:pt x="4521" y="12557"/>
                    <a:pt x="4236" y="12557"/>
                  </a:cubicBezTo>
                  <a:cubicBezTo>
                    <a:pt x="3228" y="12557"/>
                    <a:pt x="2271" y="12257"/>
                    <a:pt x="1334" y="11814"/>
                  </a:cubicBezTo>
                  <a:cubicBezTo>
                    <a:pt x="1234" y="11814"/>
                    <a:pt x="1201" y="11781"/>
                    <a:pt x="1168" y="11714"/>
                  </a:cubicBezTo>
                  <a:cubicBezTo>
                    <a:pt x="1034" y="11648"/>
                    <a:pt x="901" y="11614"/>
                    <a:pt x="834" y="11581"/>
                  </a:cubicBezTo>
                  <a:cubicBezTo>
                    <a:pt x="636" y="11465"/>
                    <a:pt x="483" y="11405"/>
                    <a:pt x="365" y="11405"/>
                  </a:cubicBezTo>
                  <a:cubicBezTo>
                    <a:pt x="144" y="11405"/>
                    <a:pt x="44" y="11613"/>
                    <a:pt x="0" y="12048"/>
                  </a:cubicBezTo>
                  <a:cubicBezTo>
                    <a:pt x="33" y="12115"/>
                    <a:pt x="33" y="12148"/>
                    <a:pt x="33" y="12248"/>
                  </a:cubicBezTo>
                  <a:cubicBezTo>
                    <a:pt x="234" y="12248"/>
                    <a:pt x="267" y="12315"/>
                    <a:pt x="267" y="12482"/>
                  </a:cubicBezTo>
                  <a:cubicBezTo>
                    <a:pt x="434" y="12482"/>
                    <a:pt x="534" y="12582"/>
                    <a:pt x="534" y="12748"/>
                  </a:cubicBezTo>
                  <a:cubicBezTo>
                    <a:pt x="901" y="12882"/>
                    <a:pt x="1101" y="13249"/>
                    <a:pt x="1368" y="13482"/>
                  </a:cubicBezTo>
                  <a:cubicBezTo>
                    <a:pt x="2904" y="15128"/>
                    <a:pt x="4779" y="15849"/>
                    <a:pt x="6862" y="15849"/>
                  </a:cubicBezTo>
                  <a:cubicBezTo>
                    <a:pt x="7312" y="15849"/>
                    <a:pt x="7771" y="15816"/>
                    <a:pt x="8239" y="15751"/>
                  </a:cubicBezTo>
                  <a:cubicBezTo>
                    <a:pt x="10374" y="15450"/>
                    <a:pt x="12276" y="14583"/>
                    <a:pt x="13810" y="12982"/>
                  </a:cubicBezTo>
                  <a:cubicBezTo>
                    <a:pt x="14444" y="12315"/>
                    <a:pt x="14977" y="11581"/>
                    <a:pt x="15311" y="10714"/>
                  </a:cubicBezTo>
                  <a:cubicBezTo>
                    <a:pt x="15378" y="10580"/>
                    <a:pt x="15411" y="10447"/>
                    <a:pt x="15545" y="10447"/>
                  </a:cubicBezTo>
                  <a:cubicBezTo>
                    <a:pt x="15478" y="9946"/>
                    <a:pt x="15778" y="9479"/>
                    <a:pt x="15811" y="8946"/>
                  </a:cubicBezTo>
                  <a:cubicBezTo>
                    <a:pt x="15978" y="7244"/>
                    <a:pt x="15311" y="5810"/>
                    <a:pt x="14310" y="4476"/>
                  </a:cubicBezTo>
                  <a:cubicBezTo>
                    <a:pt x="13643" y="3575"/>
                    <a:pt x="12976" y="2641"/>
                    <a:pt x="12276" y="1774"/>
                  </a:cubicBezTo>
                  <a:cubicBezTo>
                    <a:pt x="12042" y="1440"/>
                    <a:pt x="11742" y="1140"/>
                    <a:pt x="11408" y="940"/>
                  </a:cubicBezTo>
                  <a:cubicBezTo>
                    <a:pt x="11108" y="773"/>
                    <a:pt x="10875" y="573"/>
                    <a:pt x="10708" y="273"/>
                  </a:cubicBezTo>
                  <a:cubicBezTo>
                    <a:pt x="10608" y="239"/>
                    <a:pt x="10574" y="239"/>
                    <a:pt x="10474" y="239"/>
                  </a:cubicBezTo>
                  <a:cubicBezTo>
                    <a:pt x="10428" y="244"/>
                    <a:pt x="10383" y="246"/>
                    <a:pt x="10337" y="246"/>
                  </a:cubicBezTo>
                  <a:cubicBezTo>
                    <a:pt x="9856" y="246"/>
                    <a:pt x="9392" y="1"/>
                    <a:pt x="89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/>
                <a:t>  </a:t>
              </a:r>
              <a:endParaRPr/>
            </a:p>
          </p:txBody>
        </p:sp>
        <p:sp>
          <p:nvSpPr>
            <p:cNvPr id="2436" name="Google Shape;2436;p48"/>
            <p:cNvSpPr/>
            <p:nvPr/>
          </p:nvSpPr>
          <p:spPr>
            <a:xfrm>
              <a:off x="2893900" y="3658475"/>
              <a:ext cx="238525" cy="289825"/>
            </a:xfrm>
            <a:custGeom>
              <a:avLst/>
              <a:gdLst/>
              <a:ahLst/>
              <a:cxnLst/>
              <a:rect l="l" t="t" r="r" b="b"/>
              <a:pathLst>
                <a:path w="9541" h="11593" extrusionOk="0">
                  <a:moveTo>
                    <a:pt x="6778" y="0"/>
                  </a:moveTo>
                  <a:cubicBezTo>
                    <a:pt x="6179" y="0"/>
                    <a:pt x="5585" y="69"/>
                    <a:pt x="5004" y="318"/>
                  </a:cubicBezTo>
                  <a:cubicBezTo>
                    <a:pt x="4504" y="584"/>
                    <a:pt x="4070" y="985"/>
                    <a:pt x="3503" y="985"/>
                  </a:cubicBezTo>
                  <a:cubicBezTo>
                    <a:pt x="3436" y="1118"/>
                    <a:pt x="3370" y="1218"/>
                    <a:pt x="3236" y="1218"/>
                  </a:cubicBezTo>
                  <a:cubicBezTo>
                    <a:pt x="3203" y="1318"/>
                    <a:pt x="3103" y="1418"/>
                    <a:pt x="3003" y="1418"/>
                  </a:cubicBezTo>
                  <a:cubicBezTo>
                    <a:pt x="3003" y="1618"/>
                    <a:pt x="2769" y="1719"/>
                    <a:pt x="2669" y="1819"/>
                  </a:cubicBezTo>
                  <a:cubicBezTo>
                    <a:pt x="2035" y="2486"/>
                    <a:pt x="1502" y="3153"/>
                    <a:pt x="1068" y="3987"/>
                  </a:cubicBezTo>
                  <a:cubicBezTo>
                    <a:pt x="901" y="4387"/>
                    <a:pt x="835" y="4821"/>
                    <a:pt x="434" y="5088"/>
                  </a:cubicBezTo>
                  <a:cubicBezTo>
                    <a:pt x="434" y="5655"/>
                    <a:pt x="268" y="6222"/>
                    <a:pt x="1" y="6722"/>
                  </a:cubicBezTo>
                  <a:lnTo>
                    <a:pt x="1" y="8757"/>
                  </a:lnTo>
                  <a:cubicBezTo>
                    <a:pt x="234" y="9090"/>
                    <a:pt x="368" y="9491"/>
                    <a:pt x="434" y="9924"/>
                  </a:cubicBezTo>
                  <a:cubicBezTo>
                    <a:pt x="735" y="10091"/>
                    <a:pt x="901" y="10291"/>
                    <a:pt x="901" y="10625"/>
                  </a:cubicBezTo>
                  <a:cubicBezTo>
                    <a:pt x="1035" y="10658"/>
                    <a:pt x="1101" y="10725"/>
                    <a:pt x="1101" y="10892"/>
                  </a:cubicBezTo>
                  <a:cubicBezTo>
                    <a:pt x="1235" y="10892"/>
                    <a:pt x="1335" y="10958"/>
                    <a:pt x="1435" y="11125"/>
                  </a:cubicBezTo>
                  <a:cubicBezTo>
                    <a:pt x="1702" y="11159"/>
                    <a:pt x="1835" y="11325"/>
                    <a:pt x="1902" y="11592"/>
                  </a:cubicBezTo>
                  <a:lnTo>
                    <a:pt x="2102" y="11592"/>
                  </a:lnTo>
                  <a:cubicBezTo>
                    <a:pt x="2167" y="11158"/>
                    <a:pt x="2275" y="10949"/>
                    <a:pt x="2490" y="10949"/>
                  </a:cubicBezTo>
                  <a:cubicBezTo>
                    <a:pt x="2605" y="10949"/>
                    <a:pt x="2750" y="11009"/>
                    <a:pt x="2936" y="11125"/>
                  </a:cubicBezTo>
                  <a:cubicBezTo>
                    <a:pt x="3070" y="11225"/>
                    <a:pt x="3170" y="11225"/>
                    <a:pt x="3270" y="11259"/>
                  </a:cubicBezTo>
                  <a:cubicBezTo>
                    <a:pt x="3336" y="10925"/>
                    <a:pt x="3070" y="10725"/>
                    <a:pt x="3036" y="10391"/>
                  </a:cubicBezTo>
                  <a:cubicBezTo>
                    <a:pt x="2869" y="8924"/>
                    <a:pt x="3236" y="7589"/>
                    <a:pt x="3870" y="6288"/>
                  </a:cubicBezTo>
                  <a:cubicBezTo>
                    <a:pt x="4604" y="4754"/>
                    <a:pt x="5771" y="3620"/>
                    <a:pt x="7406" y="3053"/>
                  </a:cubicBezTo>
                  <a:cubicBezTo>
                    <a:pt x="7429" y="2845"/>
                    <a:pt x="7564" y="2813"/>
                    <a:pt x="7711" y="2813"/>
                  </a:cubicBezTo>
                  <a:cubicBezTo>
                    <a:pt x="7777" y="2813"/>
                    <a:pt x="7845" y="2819"/>
                    <a:pt x="7906" y="2819"/>
                  </a:cubicBezTo>
                  <a:cubicBezTo>
                    <a:pt x="8373" y="2819"/>
                    <a:pt x="8774" y="2753"/>
                    <a:pt x="9207" y="2619"/>
                  </a:cubicBezTo>
                  <a:cubicBezTo>
                    <a:pt x="9541" y="2552"/>
                    <a:pt x="9541" y="2386"/>
                    <a:pt x="9507" y="2119"/>
                  </a:cubicBezTo>
                  <a:cubicBezTo>
                    <a:pt x="8940" y="1418"/>
                    <a:pt x="8407" y="751"/>
                    <a:pt x="7873" y="51"/>
                  </a:cubicBezTo>
                  <a:cubicBezTo>
                    <a:pt x="7507" y="25"/>
                    <a:pt x="7142" y="0"/>
                    <a:pt x="67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8"/>
            <p:cNvSpPr/>
            <p:nvPr/>
          </p:nvSpPr>
          <p:spPr>
            <a:xfrm>
              <a:off x="3194125" y="3751450"/>
              <a:ext cx="71725" cy="156600"/>
            </a:xfrm>
            <a:custGeom>
              <a:avLst/>
              <a:gdLst/>
              <a:ahLst/>
              <a:cxnLst/>
              <a:rect l="l" t="t" r="r" b="b"/>
              <a:pathLst>
                <a:path w="2869" h="6264" extrusionOk="0">
                  <a:moveTo>
                    <a:pt x="2535" y="1"/>
                  </a:moveTo>
                  <a:cubicBezTo>
                    <a:pt x="2502" y="501"/>
                    <a:pt x="2435" y="1002"/>
                    <a:pt x="2369" y="1502"/>
                  </a:cubicBezTo>
                  <a:cubicBezTo>
                    <a:pt x="2168" y="2603"/>
                    <a:pt x="1735" y="3670"/>
                    <a:pt x="1234" y="4671"/>
                  </a:cubicBezTo>
                  <a:cubicBezTo>
                    <a:pt x="934" y="5271"/>
                    <a:pt x="334" y="5672"/>
                    <a:pt x="0" y="6239"/>
                  </a:cubicBezTo>
                  <a:cubicBezTo>
                    <a:pt x="53" y="6256"/>
                    <a:pt x="99" y="6264"/>
                    <a:pt x="140" y="6264"/>
                  </a:cubicBezTo>
                  <a:cubicBezTo>
                    <a:pt x="413" y="6264"/>
                    <a:pt x="465" y="5925"/>
                    <a:pt x="667" y="5838"/>
                  </a:cubicBezTo>
                  <a:cubicBezTo>
                    <a:pt x="1368" y="5405"/>
                    <a:pt x="1701" y="4704"/>
                    <a:pt x="2102" y="4071"/>
                  </a:cubicBezTo>
                  <a:cubicBezTo>
                    <a:pt x="2869" y="2936"/>
                    <a:pt x="2836" y="1602"/>
                    <a:pt x="2769" y="335"/>
                  </a:cubicBezTo>
                  <a:cubicBezTo>
                    <a:pt x="2736" y="168"/>
                    <a:pt x="2736" y="1"/>
                    <a:pt x="2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6" name="Google Shape;2446;p48"/>
          <p:cNvGrpSpPr/>
          <p:nvPr/>
        </p:nvGrpSpPr>
        <p:grpSpPr>
          <a:xfrm>
            <a:off x="5334422" y="2325413"/>
            <a:ext cx="354835" cy="323421"/>
            <a:chOff x="3483500" y="3648050"/>
            <a:chExt cx="445325" cy="405900"/>
          </a:xfrm>
        </p:grpSpPr>
        <p:sp>
          <p:nvSpPr>
            <p:cNvPr id="2447" name="Google Shape;2447;p48"/>
            <p:cNvSpPr/>
            <p:nvPr/>
          </p:nvSpPr>
          <p:spPr>
            <a:xfrm>
              <a:off x="3483500" y="3649725"/>
              <a:ext cx="445325" cy="404225"/>
            </a:xfrm>
            <a:custGeom>
              <a:avLst/>
              <a:gdLst/>
              <a:ahLst/>
              <a:cxnLst/>
              <a:rect l="l" t="t" r="r" b="b"/>
              <a:pathLst>
                <a:path w="17813" h="16169" extrusionOk="0">
                  <a:moveTo>
                    <a:pt x="10541" y="3103"/>
                  </a:moveTo>
                  <a:cubicBezTo>
                    <a:pt x="10808" y="3136"/>
                    <a:pt x="10841" y="3436"/>
                    <a:pt x="10941" y="3603"/>
                  </a:cubicBezTo>
                  <a:cubicBezTo>
                    <a:pt x="12309" y="6005"/>
                    <a:pt x="13677" y="8440"/>
                    <a:pt x="14944" y="10942"/>
                  </a:cubicBezTo>
                  <a:cubicBezTo>
                    <a:pt x="15111" y="11275"/>
                    <a:pt x="15278" y="11509"/>
                    <a:pt x="14677" y="11575"/>
                  </a:cubicBezTo>
                  <a:cubicBezTo>
                    <a:pt x="11942" y="11775"/>
                    <a:pt x="9173" y="11609"/>
                    <a:pt x="6438" y="11942"/>
                  </a:cubicBezTo>
                  <a:cubicBezTo>
                    <a:pt x="6271" y="11942"/>
                    <a:pt x="6105" y="11934"/>
                    <a:pt x="5938" y="11934"/>
                  </a:cubicBezTo>
                  <a:cubicBezTo>
                    <a:pt x="5771" y="11934"/>
                    <a:pt x="5604" y="11942"/>
                    <a:pt x="5437" y="11976"/>
                  </a:cubicBezTo>
                  <a:cubicBezTo>
                    <a:pt x="5004" y="11976"/>
                    <a:pt x="4937" y="11842"/>
                    <a:pt x="5137" y="11509"/>
                  </a:cubicBezTo>
                  <a:cubicBezTo>
                    <a:pt x="5804" y="10508"/>
                    <a:pt x="6438" y="9474"/>
                    <a:pt x="7105" y="8473"/>
                  </a:cubicBezTo>
                  <a:cubicBezTo>
                    <a:pt x="8139" y="6839"/>
                    <a:pt x="9173" y="5271"/>
                    <a:pt x="10141" y="3603"/>
                  </a:cubicBezTo>
                  <a:cubicBezTo>
                    <a:pt x="10274" y="3403"/>
                    <a:pt x="10308" y="3103"/>
                    <a:pt x="10541" y="3103"/>
                  </a:cubicBezTo>
                  <a:close/>
                  <a:moveTo>
                    <a:pt x="9040" y="0"/>
                  </a:moveTo>
                  <a:cubicBezTo>
                    <a:pt x="9007" y="0"/>
                    <a:pt x="8940" y="67"/>
                    <a:pt x="8840" y="67"/>
                  </a:cubicBezTo>
                  <a:cubicBezTo>
                    <a:pt x="8873" y="67"/>
                    <a:pt x="8840" y="100"/>
                    <a:pt x="8840" y="100"/>
                  </a:cubicBezTo>
                  <a:cubicBezTo>
                    <a:pt x="8540" y="501"/>
                    <a:pt x="8373" y="968"/>
                    <a:pt x="7939" y="1268"/>
                  </a:cubicBezTo>
                  <a:cubicBezTo>
                    <a:pt x="7372" y="2269"/>
                    <a:pt x="6638" y="3169"/>
                    <a:pt x="5938" y="4103"/>
                  </a:cubicBezTo>
                  <a:cubicBezTo>
                    <a:pt x="5504" y="4604"/>
                    <a:pt x="5171" y="5237"/>
                    <a:pt x="4670" y="5638"/>
                  </a:cubicBezTo>
                  <a:cubicBezTo>
                    <a:pt x="4370" y="6272"/>
                    <a:pt x="4003" y="6805"/>
                    <a:pt x="3503" y="7272"/>
                  </a:cubicBezTo>
                  <a:cubicBezTo>
                    <a:pt x="3269" y="7939"/>
                    <a:pt x="2802" y="8473"/>
                    <a:pt x="2335" y="9007"/>
                  </a:cubicBezTo>
                  <a:cubicBezTo>
                    <a:pt x="2335" y="9074"/>
                    <a:pt x="2335" y="9074"/>
                    <a:pt x="2302" y="9107"/>
                  </a:cubicBezTo>
                  <a:cubicBezTo>
                    <a:pt x="2002" y="9574"/>
                    <a:pt x="1801" y="10074"/>
                    <a:pt x="1368" y="10408"/>
                  </a:cubicBezTo>
                  <a:cubicBezTo>
                    <a:pt x="1001" y="11342"/>
                    <a:pt x="634" y="12309"/>
                    <a:pt x="0" y="13176"/>
                  </a:cubicBezTo>
                  <a:cubicBezTo>
                    <a:pt x="34" y="13243"/>
                    <a:pt x="0" y="13243"/>
                    <a:pt x="0" y="13277"/>
                  </a:cubicBezTo>
                  <a:lnTo>
                    <a:pt x="0" y="13977"/>
                  </a:lnTo>
                  <a:cubicBezTo>
                    <a:pt x="534" y="14511"/>
                    <a:pt x="801" y="15178"/>
                    <a:pt x="1168" y="15812"/>
                  </a:cubicBezTo>
                  <a:cubicBezTo>
                    <a:pt x="1295" y="16024"/>
                    <a:pt x="1436" y="16169"/>
                    <a:pt x="1607" y="16169"/>
                  </a:cubicBezTo>
                  <a:cubicBezTo>
                    <a:pt x="1705" y="16169"/>
                    <a:pt x="1813" y="16121"/>
                    <a:pt x="1935" y="16012"/>
                  </a:cubicBezTo>
                  <a:cubicBezTo>
                    <a:pt x="2168" y="15812"/>
                    <a:pt x="2469" y="15812"/>
                    <a:pt x="2769" y="15812"/>
                  </a:cubicBezTo>
                  <a:lnTo>
                    <a:pt x="16779" y="15812"/>
                  </a:lnTo>
                  <a:cubicBezTo>
                    <a:pt x="16779" y="15745"/>
                    <a:pt x="16812" y="15678"/>
                    <a:pt x="16812" y="15612"/>
                  </a:cubicBezTo>
                  <a:lnTo>
                    <a:pt x="2168" y="15612"/>
                  </a:lnTo>
                  <a:cubicBezTo>
                    <a:pt x="1535" y="15612"/>
                    <a:pt x="1334" y="15411"/>
                    <a:pt x="1201" y="14477"/>
                  </a:cubicBezTo>
                  <a:cubicBezTo>
                    <a:pt x="1134" y="14010"/>
                    <a:pt x="1001" y="13577"/>
                    <a:pt x="867" y="13110"/>
                  </a:cubicBezTo>
                  <a:cubicBezTo>
                    <a:pt x="767" y="12676"/>
                    <a:pt x="934" y="12443"/>
                    <a:pt x="1301" y="12409"/>
                  </a:cubicBezTo>
                  <a:cubicBezTo>
                    <a:pt x="2302" y="12274"/>
                    <a:pt x="3303" y="12073"/>
                    <a:pt x="4322" y="12073"/>
                  </a:cubicBezTo>
                  <a:cubicBezTo>
                    <a:pt x="4559" y="12073"/>
                    <a:pt x="4798" y="12084"/>
                    <a:pt x="5037" y="12109"/>
                  </a:cubicBezTo>
                  <a:cubicBezTo>
                    <a:pt x="5378" y="12149"/>
                    <a:pt x="5723" y="12165"/>
                    <a:pt x="6069" y="12165"/>
                  </a:cubicBezTo>
                  <a:cubicBezTo>
                    <a:pt x="6874" y="12165"/>
                    <a:pt x="7690" y="12079"/>
                    <a:pt x="8506" y="12009"/>
                  </a:cubicBezTo>
                  <a:cubicBezTo>
                    <a:pt x="10374" y="11909"/>
                    <a:pt x="12309" y="11909"/>
                    <a:pt x="14210" y="11909"/>
                  </a:cubicBezTo>
                  <a:cubicBezTo>
                    <a:pt x="14511" y="11909"/>
                    <a:pt x="14844" y="11909"/>
                    <a:pt x="15044" y="11742"/>
                  </a:cubicBezTo>
                  <a:cubicBezTo>
                    <a:pt x="15263" y="11567"/>
                    <a:pt x="15469" y="11500"/>
                    <a:pt x="15665" y="11500"/>
                  </a:cubicBezTo>
                  <a:cubicBezTo>
                    <a:pt x="15918" y="11500"/>
                    <a:pt x="16153" y="11611"/>
                    <a:pt x="16379" y="11742"/>
                  </a:cubicBezTo>
                  <a:cubicBezTo>
                    <a:pt x="16812" y="11942"/>
                    <a:pt x="17146" y="12142"/>
                    <a:pt x="17212" y="12743"/>
                  </a:cubicBezTo>
                  <a:cubicBezTo>
                    <a:pt x="17279" y="13243"/>
                    <a:pt x="17446" y="13777"/>
                    <a:pt x="17379" y="14277"/>
                  </a:cubicBezTo>
                  <a:cubicBezTo>
                    <a:pt x="17379" y="14644"/>
                    <a:pt x="17713" y="14911"/>
                    <a:pt x="17613" y="15278"/>
                  </a:cubicBezTo>
                  <a:cubicBezTo>
                    <a:pt x="17813" y="15078"/>
                    <a:pt x="17713" y="14744"/>
                    <a:pt x="17813" y="14477"/>
                  </a:cubicBezTo>
                  <a:cubicBezTo>
                    <a:pt x="17646" y="14344"/>
                    <a:pt x="17679" y="14177"/>
                    <a:pt x="17679" y="14010"/>
                  </a:cubicBezTo>
                  <a:cubicBezTo>
                    <a:pt x="17646" y="13944"/>
                    <a:pt x="17646" y="13910"/>
                    <a:pt x="17646" y="13810"/>
                  </a:cubicBezTo>
                  <a:cubicBezTo>
                    <a:pt x="17546" y="13610"/>
                    <a:pt x="17546" y="13410"/>
                    <a:pt x="17513" y="13210"/>
                  </a:cubicBezTo>
                  <a:lnTo>
                    <a:pt x="17513" y="12709"/>
                  </a:lnTo>
                  <a:cubicBezTo>
                    <a:pt x="17212" y="12543"/>
                    <a:pt x="17379" y="12242"/>
                    <a:pt x="17313" y="11976"/>
                  </a:cubicBezTo>
                  <a:cubicBezTo>
                    <a:pt x="17146" y="11942"/>
                    <a:pt x="17046" y="11876"/>
                    <a:pt x="17046" y="11709"/>
                  </a:cubicBezTo>
                  <a:cubicBezTo>
                    <a:pt x="16445" y="11709"/>
                    <a:pt x="16012" y="11375"/>
                    <a:pt x="15711" y="10841"/>
                  </a:cubicBezTo>
                  <a:lnTo>
                    <a:pt x="15211" y="9841"/>
                  </a:lnTo>
                  <a:lnTo>
                    <a:pt x="15211" y="9774"/>
                  </a:lnTo>
                  <a:cubicBezTo>
                    <a:pt x="15011" y="9507"/>
                    <a:pt x="14777" y="9274"/>
                    <a:pt x="14777" y="8940"/>
                  </a:cubicBezTo>
                  <a:cubicBezTo>
                    <a:pt x="14544" y="8907"/>
                    <a:pt x="14544" y="8707"/>
                    <a:pt x="14544" y="8540"/>
                  </a:cubicBezTo>
                  <a:cubicBezTo>
                    <a:pt x="14010" y="7873"/>
                    <a:pt x="13677" y="7105"/>
                    <a:pt x="13276" y="6338"/>
                  </a:cubicBezTo>
                  <a:cubicBezTo>
                    <a:pt x="12609" y="5137"/>
                    <a:pt x="11842" y="3970"/>
                    <a:pt x="11308" y="2669"/>
                  </a:cubicBezTo>
                  <a:lnTo>
                    <a:pt x="11308" y="2602"/>
                  </a:lnTo>
                  <a:cubicBezTo>
                    <a:pt x="10708" y="1935"/>
                    <a:pt x="10374" y="1101"/>
                    <a:pt x="9941" y="334"/>
                  </a:cubicBezTo>
                  <a:lnTo>
                    <a:pt x="9941" y="267"/>
                  </a:lnTo>
                  <a:cubicBezTo>
                    <a:pt x="9874" y="201"/>
                    <a:pt x="9807" y="201"/>
                    <a:pt x="9707" y="201"/>
                  </a:cubicBezTo>
                  <a:cubicBezTo>
                    <a:pt x="9807" y="901"/>
                    <a:pt x="10308" y="1335"/>
                    <a:pt x="10508" y="1935"/>
                  </a:cubicBezTo>
                  <a:cubicBezTo>
                    <a:pt x="10541" y="2002"/>
                    <a:pt x="10641" y="2102"/>
                    <a:pt x="10641" y="2169"/>
                  </a:cubicBezTo>
                  <a:cubicBezTo>
                    <a:pt x="10641" y="2335"/>
                    <a:pt x="10775" y="2602"/>
                    <a:pt x="10508" y="2669"/>
                  </a:cubicBezTo>
                  <a:cubicBezTo>
                    <a:pt x="10495" y="2671"/>
                    <a:pt x="10483" y="2673"/>
                    <a:pt x="10472" y="2673"/>
                  </a:cubicBezTo>
                  <a:cubicBezTo>
                    <a:pt x="10331" y="2673"/>
                    <a:pt x="10267" y="2490"/>
                    <a:pt x="10174" y="2335"/>
                  </a:cubicBezTo>
                  <a:cubicBezTo>
                    <a:pt x="9841" y="1668"/>
                    <a:pt x="9507" y="1068"/>
                    <a:pt x="9140" y="401"/>
                  </a:cubicBezTo>
                  <a:cubicBezTo>
                    <a:pt x="9107" y="267"/>
                    <a:pt x="9040" y="134"/>
                    <a:pt x="9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8"/>
            <p:cNvSpPr/>
            <p:nvPr/>
          </p:nvSpPr>
          <p:spPr>
            <a:xfrm>
              <a:off x="3501000" y="3937225"/>
              <a:ext cx="424500" cy="102800"/>
            </a:xfrm>
            <a:custGeom>
              <a:avLst/>
              <a:gdLst/>
              <a:ahLst/>
              <a:cxnLst/>
              <a:rect l="l" t="t" r="r" b="b"/>
              <a:pathLst>
                <a:path w="16980" h="4112" extrusionOk="0">
                  <a:moveTo>
                    <a:pt x="14896" y="0"/>
                  </a:moveTo>
                  <a:cubicBezTo>
                    <a:pt x="14707" y="0"/>
                    <a:pt x="14515" y="67"/>
                    <a:pt x="14311" y="242"/>
                  </a:cubicBezTo>
                  <a:cubicBezTo>
                    <a:pt x="14111" y="409"/>
                    <a:pt x="13777" y="409"/>
                    <a:pt x="13477" y="409"/>
                  </a:cubicBezTo>
                  <a:cubicBezTo>
                    <a:pt x="12632" y="409"/>
                    <a:pt x="11787" y="396"/>
                    <a:pt x="10942" y="396"/>
                  </a:cubicBezTo>
                  <a:cubicBezTo>
                    <a:pt x="9886" y="396"/>
                    <a:pt x="8829" y="416"/>
                    <a:pt x="7773" y="509"/>
                  </a:cubicBezTo>
                  <a:cubicBezTo>
                    <a:pt x="6957" y="579"/>
                    <a:pt x="6141" y="665"/>
                    <a:pt x="5336" y="665"/>
                  </a:cubicBezTo>
                  <a:cubicBezTo>
                    <a:pt x="4989" y="665"/>
                    <a:pt x="4645" y="649"/>
                    <a:pt x="4304" y="609"/>
                  </a:cubicBezTo>
                  <a:cubicBezTo>
                    <a:pt x="4058" y="584"/>
                    <a:pt x="3816" y="573"/>
                    <a:pt x="3576" y="573"/>
                  </a:cubicBezTo>
                  <a:cubicBezTo>
                    <a:pt x="2548" y="573"/>
                    <a:pt x="1569" y="774"/>
                    <a:pt x="568" y="909"/>
                  </a:cubicBezTo>
                  <a:cubicBezTo>
                    <a:pt x="167" y="943"/>
                    <a:pt x="1" y="1176"/>
                    <a:pt x="134" y="1610"/>
                  </a:cubicBezTo>
                  <a:cubicBezTo>
                    <a:pt x="268" y="2010"/>
                    <a:pt x="434" y="2477"/>
                    <a:pt x="468" y="2977"/>
                  </a:cubicBezTo>
                  <a:cubicBezTo>
                    <a:pt x="601" y="3911"/>
                    <a:pt x="801" y="4112"/>
                    <a:pt x="1435" y="4112"/>
                  </a:cubicBezTo>
                  <a:lnTo>
                    <a:pt x="16079" y="4112"/>
                  </a:lnTo>
                  <a:cubicBezTo>
                    <a:pt x="16312" y="3945"/>
                    <a:pt x="16646" y="4078"/>
                    <a:pt x="16846" y="3778"/>
                  </a:cubicBezTo>
                  <a:cubicBezTo>
                    <a:pt x="16979" y="3411"/>
                    <a:pt x="16646" y="3144"/>
                    <a:pt x="16646" y="2777"/>
                  </a:cubicBezTo>
                  <a:cubicBezTo>
                    <a:pt x="16679" y="2244"/>
                    <a:pt x="16546" y="1743"/>
                    <a:pt x="16479" y="1243"/>
                  </a:cubicBezTo>
                  <a:cubicBezTo>
                    <a:pt x="16412" y="642"/>
                    <a:pt x="16079" y="442"/>
                    <a:pt x="15645" y="242"/>
                  </a:cubicBezTo>
                  <a:cubicBezTo>
                    <a:pt x="15382" y="111"/>
                    <a:pt x="15141" y="0"/>
                    <a:pt x="14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8"/>
            <p:cNvSpPr/>
            <p:nvPr/>
          </p:nvSpPr>
          <p:spPr>
            <a:xfrm>
              <a:off x="3708650" y="3648050"/>
              <a:ext cx="42550" cy="70175"/>
            </a:xfrm>
            <a:custGeom>
              <a:avLst/>
              <a:gdLst/>
              <a:ahLst/>
              <a:cxnLst/>
              <a:rect l="l" t="t" r="r" b="b"/>
              <a:pathLst>
                <a:path w="1702" h="2807" extrusionOk="0">
                  <a:moveTo>
                    <a:pt x="134" y="1"/>
                  </a:moveTo>
                  <a:lnTo>
                    <a:pt x="1" y="134"/>
                  </a:lnTo>
                  <a:cubicBezTo>
                    <a:pt x="1" y="234"/>
                    <a:pt x="1" y="368"/>
                    <a:pt x="101" y="501"/>
                  </a:cubicBezTo>
                  <a:cubicBezTo>
                    <a:pt x="434" y="1135"/>
                    <a:pt x="801" y="1802"/>
                    <a:pt x="1135" y="2469"/>
                  </a:cubicBezTo>
                  <a:cubicBezTo>
                    <a:pt x="1196" y="2623"/>
                    <a:pt x="1287" y="2806"/>
                    <a:pt x="1432" y="2806"/>
                  </a:cubicBezTo>
                  <a:cubicBezTo>
                    <a:pt x="1444" y="2806"/>
                    <a:pt x="1456" y="2805"/>
                    <a:pt x="1468" y="2803"/>
                  </a:cubicBezTo>
                  <a:cubicBezTo>
                    <a:pt x="1702" y="2703"/>
                    <a:pt x="1602" y="2469"/>
                    <a:pt x="1602" y="2302"/>
                  </a:cubicBezTo>
                  <a:cubicBezTo>
                    <a:pt x="1602" y="2202"/>
                    <a:pt x="1502" y="2136"/>
                    <a:pt x="1468" y="2035"/>
                  </a:cubicBezTo>
                  <a:cubicBezTo>
                    <a:pt x="1268" y="1402"/>
                    <a:pt x="734" y="1001"/>
                    <a:pt x="668" y="334"/>
                  </a:cubicBezTo>
                  <a:cubicBezTo>
                    <a:pt x="501" y="301"/>
                    <a:pt x="468" y="201"/>
                    <a:pt x="468" y="67"/>
                  </a:cubicBezTo>
                  <a:cubicBezTo>
                    <a:pt x="434" y="67"/>
                    <a:pt x="368" y="34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0" name="Google Shape;2450;p48"/>
          <p:cNvGrpSpPr/>
          <p:nvPr/>
        </p:nvGrpSpPr>
        <p:grpSpPr>
          <a:xfrm>
            <a:off x="5067126" y="3229608"/>
            <a:ext cx="354835" cy="323421"/>
            <a:chOff x="3483500" y="3648050"/>
            <a:chExt cx="445325" cy="405900"/>
          </a:xfrm>
        </p:grpSpPr>
        <p:sp>
          <p:nvSpPr>
            <p:cNvPr id="2451" name="Google Shape;2451;p48"/>
            <p:cNvSpPr/>
            <p:nvPr/>
          </p:nvSpPr>
          <p:spPr>
            <a:xfrm>
              <a:off x="3483500" y="3649725"/>
              <a:ext cx="445325" cy="404225"/>
            </a:xfrm>
            <a:custGeom>
              <a:avLst/>
              <a:gdLst/>
              <a:ahLst/>
              <a:cxnLst/>
              <a:rect l="l" t="t" r="r" b="b"/>
              <a:pathLst>
                <a:path w="17813" h="16169" extrusionOk="0">
                  <a:moveTo>
                    <a:pt x="10541" y="3103"/>
                  </a:moveTo>
                  <a:cubicBezTo>
                    <a:pt x="10808" y="3136"/>
                    <a:pt x="10841" y="3436"/>
                    <a:pt x="10941" y="3603"/>
                  </a:cubicBezTo>
                  <a:cubicBezTo>
                    <a:pt x="12309" y="6005"/>
                    <a:pt x="13677" y="8440"/>
                    <a:pt x="14944" y="10942"/>
                  </a:cubicBezTo>
                  <a:cubicBezTo>
                    <a:pt x="15111" y="11275"/>
                    <a:pt x="15278" y="11509"/>
                    <a:pt x="14677" y="11575"/>
                  </a:cubicBezTo>
                  <a:cubicBezTo>
                    <a:pt x="11942" y="11775"/>
                    <a:pt x="9173" y="11609"/>
                    <a:pt x="6438" y="11942"/>
                  </a:cubicBezTo>
                  <a:cubicBezTo>
                    <a:pt x="6271" y="11942"/>
                    <a:pt x="6105" y="11934"/>
                    <a:pt x="5938" y="11934"/>
                  </a:cubicBezTo>
                  <a:cubicBezTo>
                    <a:pt x="5771" y="11934"/>
                    <a:pt x="5604" y="11942"/>
                    <a:pt x="5437" y="11976"/>
                  </a:cubicBezTo>
                  <a:cubicBezTo>
                    <a:pt x="5004" y="11976"/>
                    <a:pt x="4937" y="11842"/>
                    <a:pt x="5137" y="11509"/>
                  </a:cubicBezTo>
                  <a:cubicBezTo>
                    <a:pt x="5804" y="10508"/>
                    <a:pt x="6438" y="9474"/>
                    <a:pt x="7105" y="8473"/>
                  </a:cubicBezTo>
                  <a:cubicBezTo>
                    <a:pt x="8139" y="6839"/>
                    <a:pt x="9173" y="5271"/>
                    <a:pt x="10141" y="3603"/>
                  </a:cubicBezTo>
                  <a:cubicBezTo>
                    <a:pt x="10274" y="3403"/>
                    <a:pt x="10308" y="3103"/>
                    <a:pt x="10541" y="3103"/>
                  </a:cubicBezTo>
                  <a:close/>
                  <a:moveTo>
                    <a:pt x="9040" y="0"/>
                  </a:moveTo>
                  <a:cubicBezTo>
                    <a:pt x="9007" y="0"/>
                    <a:pt x="8940" y="67"/>
                    <a:pt x="8840" y="67"/>
                  </a:cubicBezTo>
                  <a:cubicBezTo>
                    <a:pt x="8873" y="67"/>
                    <a:pt x="8840" y="100"/>
                    <a:pt x="8840" y="100"/>
                  </a:cubicBezTo>
                  <a:cubicBezTo>
                    <a:pt x="8540" y="501"/>
                    <a:pt x="8373" y="968"/>
                    <a:pt x="7939" y="1268"/>
                  </a:cubicBezTo>
                  <a:cubicBezTo>
                    <a:pt x="7372" y="2269"/>
                    <a:pt x="6638" y="3169"/>
                    <a:pt x="5938" y="4103"/>
                  </a:cubicBezTo>
                  <a:cubicBezTo>
                    <a:pt x="5504" y="4604"/>
                    <a:pt x="5171" y="5237"/>
                    <a:pt x="4670" y="5638"/>
                  </a:cubicBezTo>
                  <a:cubicBezTo>
                    <a:pt x="4370" y="6272"/>
                    <a:pt x="4003" y="6805"/>
                    <a:pt x="3503" y="7272"/>
                  </a:cubicBezTo>
                  <a:cubicBezTo>
                    <a:pt x="3269" y="7939"/>
                    <a:pt x="2802" y="8473"/>
                    <a:pt x="2335" y="9007"/>
                  </a:cubicBezTo>
                  <a:cubicBezTo>
                    <a:pt x="2335" y="9074"/>
                    <a:pt x="2335" y="9074"/>
                    <a:pt x="2302" y="9107"/>
                  </a:cubicBezTo>
                  <a:cubicBezTo>
                    <a:pt x="2002" y="9574"/>
                    <a:pt x="1801" y="10074"/>
                    <a:pt x="1368" y="10408"/>
                  </a:cubicBezTo>
                  <a:cubicBezTo>
                    <a:pt x="1001" y="11342"/>
                    <a:pt x="634" y="12309"/>
                    <a:pt x="0" y="13176"/>
                  </a:cubicBezTo>
                  <a:cubicBezTo>
                    <a:pt x="34" y="13243"/>
                    <a:pt x="0" y="13243"/>
                    <a:pt x="0" y="13277"/>
                  </a:cubicBezTo>
                  <a:lnTo>
                    <a:pt x="0" y="13977"/>
                  </a:lnTo>
                  <a:cubicBezTo>
                    <a:pt x="534" y="14511"/>
                    <a:pt x="801" y="15178"/>
                    <a:pt x="1168" y="15812"/>
                  </a:cubicBezTo>
                  <a:cubicBezTo>
                    <a:pt x="1295" y="16024"/>
                    <a:pt x="1436" y="16169"/>
                    <a:pt x="1607" y="16169"/>
                  </a:cubicBezTo>
                  <a:cubicBezTo>
                    <a:pt x="1705" y="16169"/>
                    <a:pt x="1813" y="16121"/>
                    <a:pt x="1935" y="16012"/>
                  </a:cubicBezTo>
                  <a:cubicBezTo>
                    <a:pt x="2168" y="15812"/>
                    <a:pt x="2469" y="15812"/>
                    <a:pt x="2769" y="15812"/>
                  </a:cubicBezTo>
                  <a:lnTo>
                    <a:pt x="16779" y="15812"/>
                  </a:lnTo>
                  <a:cubicBezTo>
                    <a:pt x="16779" y="15745"/>
                    <a:pt x="16812" y="15678"/>
                    <a:pt x="16812" y="15612"/>
                  </a:cubicBezTo>
                  <a:lnTo>
                    <a:pt x="2168" y="15612"/>
                  </a:lnTo>
                  <a:cubicBezTo>
                    <a:pt x="1535" y="15612"/>
                    <a:pt x="1334" y="15411"/>
                    <a:pt x="1201" y="14477"/>
                  </a:cubicBezTo>
                  <a:cubicBezTo>
                    <a:pt x="1134" y="14010"/>
                    <a:pt x="1001" y="13577"/>
                    <a:pt x="867" y="13110"/>
                  </a:cubicBezTo>
                  <a:cubicBezTo>
                    <a:pt x="767" y="12676"/>
                    <a:pt x="934" y="12443"/>
                    <a:pt x="1301" y="12409"/>
                  </a:cubicBezTo>
                  <a:cubicBezTo>
                    <a:pt x="2302" y="12274"/>
                    <a:pt x="3303" y="12073"/>
                    <a:pt x="4322" y="12073"/>
                  </a:cubicBezTo>
                  <a:cubicBezTo>
                    <a:pt x="4559" y="12073"/>
                    <a:pt x="4798" y="12084"/>
                    <a:pt x="5037" y="12109"/>
                  </a:cubicBezTo>
                  <a:cubicBezTo>
                    <a:pt x="5378" y="12149"/>
                    <a:pt x="5723" y="12165"/>
                    <a:pt x="6069" y="12165"/>
                  </a:cubicBezTo>
                  <a:cubicBezTo>
                    <a:pt x="6874" y="12165"/>
                    <a:pt x="7690" y="12079"/>
                    <a:pt x="8506" y="12009"/>
                  </a:cubicBezTo>
                  <a:cubicBezTo>
                    <a:pt x="10374" y="11909"/>
                    <a:pt x="12309" y="11909"/>
                    <a:pt x="14210" y="11909"/>
                  </a:cubicBezTo>
                  <a:cubicBezTo>
                    <a:pt x="14511" y="11909"/>
                    <a:pt x="14844" y="11909"/>
                    <a:pt x="15044" y="11742"/>
                  </a:cubicBezTo>
                  <a:cubicBezTo>
                    <a:pt x="15263" y="11567"/>
                    <a:pt x="15469" y="11500"/>
                    <a:pt x="15665" y="11500"/>
                  </a:cubicBezTo>
                  <a:cubicBezTo>
                    <a:pt x="15918" y="11500"/>
                    <a:pt x="16153" y="11611"/>
                    <a:pt x="16379" y="11742"/>
                  </a:cubicBezTo>
                  <a:cubicBezTo>
                    <a:pt x="16812" y="11942"/>
                    <a:pt x="17146" y="12142"/>
                    <a:pt x="17212" y="12743"/>
                  </a:cubicBezTo>
                  <a:cubicBezTo>
                    <a:pt x="17279" y="13243"/>
                    <a:pt x="17446" y="13777"/>
                    <a:pt x="17379" y="14277"/>
                  </a:cubicBezTo>
                  <a:cubicBezTo>
                    <a:pt x="17379" y="14644"/>
                    <a:pt x="17713" y="14911"/>
                    <a:pt x="17613" y="15278"/>
                  </a:cubicBezTo>
                  <a:cubicBezTo>
                    <a:pt x="17813" y="15078"/>
                    <a:pt x="17713" y="14744"/>
                    <a:pt x="17813" y="14477"/>
                  </a:cubicBezTo>
                  <a:cubicBezTo>
                    <a:pt x="17646" y="14344"/>
                    <a:pt x="17679" y="14177"/>
                    <a:pt x="17679" y="14010"/>
                  </a:cubicBezTo>
                  <a:cubicBezTo>
                    <a:pt x="17646" y="13944"/>
                    <a:pt x="17646" y="13910"/>
                    <a:pt x="17646" y="13810"/>
                  </a:cubicBezTo>
                  <a:cubicBezTo>
                    <a:pt x="17546" y="13610"/>
                    <a:pt x="17546" y="13410"/>
                    <a:pt x="17513" y="13210"/>
                  </a:cubicBezTo>
                  <a:lnTo>
                    <a:pt x="17513" y="12709"/>
                  </a:lnTo>
                  <a:cubicBezTo>
                    <a:pt x="17212" y="12543"/>
                    <a:pt x="17379" y="12242"/>
                    <a:pt x="17313" y="11976"/>
                  </a:cubicBezTo>
                  <a:cubicBezTo>
                    <a:pt x="17146" y="11942"/>
                    <a:pt x="17046" y="11876"/>
                    <a:pt x="17046" y="11709"/>
                  </a:cubicBezTo>
                  <a:cubicBezTo>
                    <a:pt x="16445" y="11709"/>
                    <a:pt x="16012" y="11375"/>
                    <a:pt x="15711" y="10841"/>
                  </a:cubicBezTo>
                  <a:lnTo>
                    <a:pt x="15211" y="9841"/>
                  </a:lnTo>
                  <a:lnTo>
                    <a:pt x="15211" y="9774"/>
                  </a:lnTo>
                  <a:cubicBezTo>
                    <a:pt x="15011" y="9507"/>
                    <a:pt x="14777" y="9274"/>
                    <a:pt x="14777" y="8940"/>
                  </a:cubicBezTo>
                  <a:cubicBezTo>
                    <a:pt x="14544" y="8907"/>
                    <a:pt x="14544" y="8707"/>
                    <a:pt x="14544" y="8540"/>
                  </a:cubicBezTo>
                  <a:cubicBezTo>
                    <a:pt x="14010" y="7873"/>
                    <a:pt x="13677" y="7105"/>
                    <a:pt x="13276" y="6338"/>
                  </a:cubicBezTo>
                  <a:cubicBezTo>
                    <a:pt x="12609" y="5137"/>
                    <a:pt x="11842" y="3970"/>
                    <a:pt x="11308" y="2669"/>
                  </a:cubicBezTo>
                  <a:lnTo>
                    <a:pt x="11308" y="2602"/>
                  </a:lnTo>
                  <a:cubicBezTo>
                    <a:pt x="10708" y="1935"/>
                    <a:pt x="10374" y="1101"/>
                    <a:pt x="9941" y="334"/>
                  </a:cubicBezTo>
                  <a:lnTo>
                    <a:pt x="9941" y="267"/>
                  </a:lnTo>
                  <a:cubicBezTo>
                    <a:pt x="9874" y="201"/>
                    <a:pt x="9807" y="201"/>
                    <a:pt x="9707" y="201"/>
                  </a:cubicBezTo>
                  <a:cubicBezTo>
                    <a:pt x="9807" y="901"/>
                    <a:pt x="10308" y="1335"/>
                    <a:pt x="10508" y="1935"/>
                  </a:cubicBezTo>
                  <a:cubicBezTo>
                    <a:pt x="10541" y="2002"/>
                    <a:pt x="10641" y="2102"/>
                    <a:pt x="10641" y="2169"/>
                  </a:cubicBezTo>
                  <a:cubicBezTo>
                    <a:pt x="10641" y="2335"/>
                    <a:pt x="10775" y="2602"/>
                    <a:pt x="10508" y="2669"/>
                  </a:cubicBezTo>
                  <a:cubicBezTo>
                    <a:pt x="10495" y="2671"/>
                    <a:pt x="10483" y="2673"/>
                    <a:pt x="10472" y="2673"/>
                  </a:cubicBezTo>
                  <a:cubicBezTo>
                    <a:pt x="10331" y="2673"/>
                    <a:pt x="10267" y="2490"/>
                    <a:pt x="10174" y="2335"/>
                  </a:cubicBezTo>
                  <a:cubicBezTo>
                    <a:pt x="9841" y="1668"/>
                    <a:pt x="9507" y="1068"/>
                    <a:pt x="9140" y="401"/>
                  </a:cubicBezTo>
                  <a:cubicBezTo>
                    <a:pt x="9107" y="267"/>
                    <a:pt x="9040" y="134"/>
                    <a:pt x="9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8"/>
            <p:cNvSpPr/>
            <p:nvPr/>
          </p:nvSpPr>
          <p:spPr>
            <a:xfrm>
              <a:off x="3501000" y="3937225"/>
              <a:ext cx="424500" cy="102800"/>
            </a:xfrm>
            <a:custGeom>
              <a:avLst/>
              <a:gdLst/>
              <a:ahLst/>
              <a:cxnLst/>
              <a:rect l="l" t="t" r="r" b="b"/>
              <a:pathLst>
                <a:path w="16980" h="4112" extrusionOk="0">
                  <a:moveTo>
                    <a:pt x="14896" y="0"/>
                  </a:moveTo>
                  <a:cubicBezTo>
                    <a:pt x="14707" y="0"/>
                    <a:pt x="14515" y="67"/>
                    <a:pt x="14311" y="242"/>
                  </a:cubicBezTo>
                  <a:cubicBezTo>
                    <a:pt x="14111" y="409"/>
                    <a:pt x="13777" y="409"/>
                    <a:pt x="13477" y="409"/>
                  </a:cubicBezTo>
                  <a:cubicBezTo>
                    <a:pt x="12632" y="409"/>
                    <a:pt x="11787" y="396"/>
                    <a:pt x="10942" y="396"/>
                  </a:cubicBezTo>
                  <a:cubicBezTo>
                    <a:pt x="9886" y="396"/>
                    <a:pt x="8829" y="416"/>
                    <a:pt x="7773" y="509"/>
                  </a:cubicBezTo>
                  <a:cubicBezTo>
                    <a:pt x="6957" y="579"/>
                    <a:pt x="6141" y="665"/>
                    <a:pt x="5336" y="665"/>
                  </a:cubicBezTo>
                  <a:cubicBezTo>
                    <a:pt x="4989" y="665"/>
                    <a:pt x="4645" y="649"/>
                    <a:pt x="4304" y="609"/>
                  </a:cubicBezTo>
                  <a:cubicBezTo>
                    <a:pt x="4058" y="584"/>
                    <a:pt x="3816" y="573"/>
                    <a:pt x="3576" y="573"/>
                  </a:cubicBezTo>
                  <a:cubicBezTo>
                    <a:pt x="2548" y="573"/>
                    <a:pt x="1569" y="774"/>
                    <a:pt x="568" y="909"/>
                  </a:cubicBezTo>
                  <a:cubicBezTo>
                    <a:pt x="167" y="943"/>
                    <a:pt x="1" y="1176"/>
                    <a:pt x="134" y="1610"/>
                  </a:cubicBezTo>
                  <a:cubicBezTo>
                    <a:pt x="268" y="2010"/>
                    <a:pt x="434" y="2477"/>
                    <a:pt x="468" y="2977"/>
                  </a:cubicBezTo>
                  <a:cubicBezTo>
                    <a:pt x="601" y="3911"/>
                    <a:pt x="801" y="4112"/>
                    <a:pt x="1435" y="4112"/>
                  </a:cubicBezTo>
                  <a:lnTo>
                    <a:pt x="16079" y="4112"/>
                  </a:lnTo>
                  <a:cubicBezTo>
                    <a:pt x="16312" y="3945"/>
                    <a:pt x="16646" y="4078"/>
                    <a:pt x="16846" y="3778"/>
                  </a:cubicBezTo>
                  <a:cubicBezTo>
                    <a:pt x="16979" y="3411"/>
                    <a:pt x="16646" y="3144"/>
                    <a:pt x="16646" y="2777"/>
                  </a:cubicBezTo>
                  <a:cubicBezTo>
                    <a:pt x="16679" y="2244"/>
                    <a:pt x="16546" y="1743"/>
                    <a:pt x="16479" y="1243"/>
                  </a:cubicBezTo>
                  <a:cubicBezTo>
                    <a:pt x="16412" y="642"/>
                    <a:pt x="16079" y="442"/>
                    <a:pt x="15645" y="242"/>
                  </a:cubicBezTo>
                  <a:cubicBezTo>
                    <a:pt x="15382" y="111"/>
                    <a:pt x="15141" y="0"/>
                    <a:pt x="14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8"/>
            <p:cNvSpPr/>
            <p:nvPr/>
          </p:nvSpPr>
          <p:spPr>
            <a:xfrm>
              <a:off x="3708650" y="3648050"/>
              <a:ext cx="42550" cy="70175"/>
            </a:xfrm>
            <a:custGeom>
              <a:avLst/>
              <a:gdLst/>
              <a:ahLst/>
              <a:cxnLst/>
              <a:rect l="l" t="t" r="r" b="b"/>
              <a:pathLst>
                <a:path w="1702" h="2807" extrusionOk="0">
                  <a:moveTo>
                    <a:pt x="134" y="1"/>
                  </a:moveTo>
                  <a:lnTo>
                    <a:pt x="1" y="134"/>
                  </a:lnTo>
                  <a:cubicBezTo>
                    <a:pt x="1" y="234"/>
                    <a:pt x="1" y="368"/>
                    <a:pt x="101" y="501"/>
                  </a:cubicBezTo>
                  <a:cubicBezTo>
                    <a:pt x="434" y="1135"/>
                    <a:pt x="801" y="1802"/>
                    <a:pt x="1135" y="2469"/>
                  </a:cubicBezTo>
                  <a:cubicBezTo>
                    <a:pt x="1196" y="2623"/>
                    <a:pt x="1287" y="2806"/>
                    <a:pt x="1432" y="2806"/>
                  </a:cubicBezTo>
                  <a:cubicBezTo>
                    <a:pt x="1444" y="2806"/>
                    <a:pt x="1456" y="2805"/>
                    <a:pt x="1468" y="2803"/>
                  </a:cubicBezTo>
                  <a:cubicBezTo>
                    <a:pt x="1702" y="2703"/>
                    <a:pt x="1602" y="2469"/>
                    <a:pt x="1602" y="2302"/>
                  </a:cubicBezTo>
                  <a:cubicBezTo>
                    <a:pt x="1602" y="2202"/>
                    <a:pt x="1502" y="2136"/>
                    <a:pt x="1468" y="2035"/>
                  </a:cubicBezTo>
                  <a:cubicBezTo>
                    <a:pt x="1268" y="1402"/>
                    <a:pt x="734" y="1001"/>
                    <a:pt x="668" y="334"/>
                  </a:cubicBezTo>
                  <a:cubicBezTo>
                    <a:pt x="501" y="301"/>
                    <a:pt x="468" y="201"/>
                    <a:pt x="468" y="67"/>
                  </a:cubicBezTo>
                  <a:cubicBezTo>
                    <a:pt x="434" y="67"/>
                    <a:pt x="368" y="34"/>
                    <a:pt x="3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8" name="Google Shape;2458;p48"/>
          <p:cNvGrpSpPr/>
          <p:nvPr/>
        </p:nvGrpSpPr>
        <p:grpSpPr>
          <a:xfrm>
            <a:off x="6993958" y="555956"/>
            <a:ext cx="1258281" cy="936865"/>
            <a:chOff x="7786125" y="1421100"/>
            <a:chExt cx="929375" cy="691975"/>
          </a:xfrm>
        </p:grpSpPr>
        <p:sp>
          <p:nvSpPr>
            <p:cNvPr id="2459" name="Google Shape;2459;p48"/>
            <p:cNvSpPr/>
            <p:nvPr/>
          </p:nvSpPr>
          <p:spPr>
            <a:xfrm>
              <a:off x="8042975" y="1796450"/>
              <a:ext cx="265975" cy="289500"/>
            </a:xfrm>
            <a:custGeom>
              <a:avLst/>
              <a:gdLst/>
              <a:ahLst/>
              <a:cxnLst/>
              <a:rect l="l" t="t" r="r" b="b"/>
              <a:pathLst>
                <a:path w="10639" h="11580" extrusionOk="0">
                  <a:moveTo>
                    <a:pt x="7949" y="0"/>
                  </a:moveTo>
                  <a:cubicBezTo>
                    <a:pt x="7873" y="0"/>
                    <a:pt x="7797" y="3"/>
                    <a:pt x="7721" y="9"/>
                  </a:cubicBezTo>
                  <a:cubicBezTo>
                    <a:pt x="6961" y="40"/>
                    <a:pt x="6231" y="435"/>
                    <a:pt x="5715" y="982"/>
                  </a:cubicBezTo>
                  <a:lnTo>
                    <a:pt x="2341" y="4629"/>
                  </a:lnTo>
                  <a:cubicBezTo>
                    <a:pt x="2219" y="4751"/>
                    <a:pt x="2219" y="4964"/>
                    <a:pt x="2341" y="5055"/>
                  </a:cubicBezTo>
                  <a:cubicBezTo>
                    <a:pt x="2381" y="5108"/>
                    <a:pt x="2444" y="5132"/>
                    <a:pt x="2510" y="5132"/>
                  </a:cubicBezTo>
                  <a:cubicBezTo>
                    <a:pt x="2595" y="5132"/>
                    <a:pt x="2685" y="5093"/>
                    <a:pt x="2736" y="5025"/>
                  </a:cubicBezTo>
                  <a:lnTo>
                    <a:pt x="6140" y="1377"/>
                  </a:lnTo>
                  <a:cubicBezTo>
                    <a:pt x="6535" y="921"/>
                    <a:pt x="7113" y="648"/>
                    <a:pt x="7721" y="617"/>
                  </a:cubicBezTo>
                  <a:cubicBezTo>
                    <a:pt x="7764" y="615"/>
                    <a:pt x="7807" y="614"/>
                    <a:pt x="7851" y="614"/>
                  </a:cubicBezTo>
                  <a:cubicBezTo>
                    <a:pt x="8411" y="614"/>
                    <a:pt x="8939" y="797"/>
                    <a:pt x="9362" y="1164"/>
                  </a:cubicBezTo>
                  <a:cubicBezTo>
                    <a:pt x="9818" y="1529"/>
                    <a:pt x="10031" y="2107"/>
                    <a:pt x="10092" y="2684"/>
                  </a:cubicBezTo>
                  <a:cubicBezTo>
                    <a:pt x="10092" y="3262"/>
                    <a:pt x="9879" y="3839"/>
                    <a:pt x="9484" y="4295"/>
                  </a:cubicBezTo>
                  <a:lnTo>
                    <a:pt x="3861" y="10435"/>
                  </a:lnTo>
                  <a:cubicBezTo>
                    <a:pt x="3491" y="10821"/>
                    <a:pt x="2992" y="11022"/>
                    <a:pt x="2507" y="11022"/>
                  </a:cubicBezTo>
                  <a:cubicBezTo>
                    <a:pt x="2113" y="11022"/>
                    <a:pt x="1728" y="10890"/>
                    <a:pt x="1429" y="10617"/>
                  </a:cubicBezTo>
                  <a:cubicBezTo>
                    <a:pt x="730" y="10009"/>
                    <a:pt x="699" y="8946"/>
                    <a:pt x="1338" y="8216"/>
                  </a:cubicBezTo>
                  <a:lnTo>
                    <a:pt x="6323" y="2836"/>
                  </a:lnTo>
                  <a:cubicBezTo>
                    <a:pt x="6505" y="2593"/>
                    <a:pt x="6809" y="2441"/>
                    <a:pt x="7113" y="2441"/>
                  </a:cubicBezTo>
                  <a:cubicBezTo>
                    <a:pt x="7151" y="2437"/>
                    <a:pt x="7189" y="2435"/>
                    <a:pt x="7227" y="2435"/>
                  </a:cubicBezTo>
                  <a:cubicBezTo>
                    <a:pt x="7491" y="2435"/>
                    <a:pt x="7744" y="2528"/>
                    <a:pt x="7903" y="2714"/>
                  </a:cubicBezTo>
                  <a:cubicBezTo>
                    <a:pt x="8146" y="2897"/>
                    <a:pt x="8268" y="3170"/>
                    <a:pt x="8268" y="3474"/>
                  </a:cubicBezTo>
                  <a:cubicBezTo>
                    <a:pt x="8268" y="3778"/>
                    <a:pt x="8146" y="4021"/>
                    <a:pt x="7964" y="4265"/>
                  </a:cubicBezTo>
                  <a:lnTo>
                    <a:pt x="3253" y="9371"/>
                  </a:lnTo>
                  <a:cubicBezTo>
                    <a:pt x="3131" y="9462"/>
                    <a:pt x="3131" y="9675"/>
                    <a:pt x="3253" y="9766"/>
                  </a:cubicBezTo>
                  <a:cubicBezTo>
                    <a:pt x="3293" y="9820"/>
                    <a:pt x="3356" y="9844"/>
                    <a:pt x="3422" y="9844"/>
                  </a:cubicBezTo>
                  <a:cubicBezTo>
                    <a:pt x="3507" y="9844"/>
                    <a:pt x="3597" y="9804"/>
                    <a:pt x="3648" y="9736"/>
                  </a:cubicBezTo>
                  <a:lnTo>
                    <a:pt x="8359" y="4629"/>
                  </a:lnTo>
                  <a:cubicBezTo>
                    <a:pt x="8663" y="4295"/>
                    <a:pt x="8876" y="3870"/>
                    <a:pt x="8815" y="3444"/>
                  </a:cubicBezTo>
                  <a:cubicBezTo>
                    <a:pt x="8815" y="2988"/>
                    <a:pt x="8633" y="2563"/>
                    <a:pt x="8298" y="2289"/>
                  </a:cubicBezTo>
                  <a:cubicBezTo>
                    <a:pt x="7992" y="2011"/>
                    <a:pt x="7609" y="1860"/>
                    <a:pt x="7197" y="1860"/>
                  </a:cubicBezTo>
                  <a:cubicBezTo>
                    <a:pt x="7159" y="1860"/>
                    <a:pt x="7121" y="1861"/>
                    <a:pt x="7082" y="1863"/>
                  </a:cubicBezTo>
                  <a:cubicBezTo>
                    <a:pt x="6627" y="1924"/>
                    <a:pt x="6201" y="2107"/>
                    <a:pt x="5867" y="2441"/>
                  </a:cubicBezTo>
                  <a:lnTo>
                    <a:pt x="882" y="7821"/>
                  </a:lnTo>
                  <a:cubicBezTo>
                    <a:pt x="0" y="8794"/>
                    <a:pt x="61" y="10222"/>
                    <a:pt x="973" y="11043"/>
                  </a:cubicBezTo>
                  <a:cubicBezTo>
                    <a:pt x="1382" y="11405"/>
                    <a:pt x="1905" y="11579"/>
                    <a:pt x="2436" y="11579"/>
                  </a:cubicBezTo>
                  <a:cubicBezTo>
                    <a:pt x="2932" y="11579"/>
                    <a:pt x="3435" y="11427"/>
                    <a:pt x="3861" y="11134"/>
                  </a:cubicBezTo>
                  <a:cubicBezTo>
                    <a:pt x="4013" y="11043"/>
                    <a:pt x="4104" y="10921"/>
                    <a:pt x="4225" y="10800"/>
                  </a:cubicBezTo>
                  <a:lnTo>
                    <a:pt x="9848" y="4690"/>
                  </a:lnTo>
                  <a:cubicBezTo>
                    <a:pt x="10396" y="4113"/>
                    <a:pt x="10639" y="3383"/>
                    <a:pt x="10639" y="2623"/>
                  </a:cubicBezTo>
                  <a:cubicBezTo>
                    <a:pt x="10608" y="1863"/>
                    <a:pt x="10304" y="1195"/>
                    <a:pt x="9727" y="708"/>
                  </a:cubicBezTo>
                  <a:cubicBezTo>
                    <a:pt x="9262" y="244"/>
                    <a:pt x="8625" y="0"/>
                    <a:pt x="7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8"/>
            <p:cNvSpPr/>
            <p:nvPr/>
          </p:nvSpPr>
          <p:spPr>
            <a:xfrm>
              <a:off x="8558175" y="1776450"/>
              <a:ext cx="157325" cy="336625"/>
            </a:xfrm>
            <a:custGeom>
              <a:avLst/>
              <a:gdLst/>
              <a:ahLst/>
              <a:cxnLst/>
              <a:rect l="l" t="t" r="r" b="b"/>
              <a:pathLst>
                <a:path w="6293" h="13465" extrusionOk="0">
                  <a:moveTo>
                    <a:pt x="2949" y="0"/>
                  </a:moveTo>
                  <a:cubicBezTo>
                    <a:pt x="2848" y="0"/>
                    <a:pt x="2746" y="6"/>
                    <a:pt x="2645" y="19"/>
                  </a:cubicBezTo>
                  <a:cubicBezTo>
                    <a:pt x="1855" y="19"/>
                    <a:pt x="1186" y="384"/>
                    <a:pt x="730" y="992"/>
                  </a:cubicBezTo>
                  <a:cubicBezTo>
                    <a:pt x="213" y="1600"/>
                    <a:pt x="1" y="2359"/>
                    <a:pt x="61" y="3119"/>
                  </a:cubicBezTo>
                  <a:lnTo>
                    <a:pt x="456" y="8074"/>
                  </a:lnTo>
                  <a:cubicBezTo>
                    <a:pt x="456" y="8226"/>
                    <a:pt x="608" y="8317"/>
                    <a:pt x="760" y="8317"/>
                  </a:cubicBezTo>
                  <a:cubicBezTo>
                    <a:pt x="912" y="8317"/>
                    <a:pt x="1004" y="8165"/>
                    <a:pt x="1004" y="8013"/>
                  </a:cubicBezTo>
                  <a:lnTo>
                    <a:pt x="639" y="3089"/>
                  </a:lnTo>
                  <a:cubicBezTo>
                    <a:pt x="608" y="2481"/>
                    <a:pt x="791" y="1873"/>
                    <a:pt x="1156" y="1387"/>
                  </a:cubicBezTo>
                  <a:cubicBezTo>
                    <a:pt x="1551" y="870"/>
                    <a:pt x="2067" y="627"/>
                    <a:pt x="2675" y="536"/>
                  </a:cubicBezTo>
                  <a:cubicBezTo>
                    <a:pt x="2725" y="533"/>
                    <a:pt x="2774" y="532"/>
                    <a:pt x="2824" y="532"/>
                  </a:cubicBezTo>
                  <a:cubicBezTo>
                    <a:pt x="3377" y="532"/>
                    <a:pt x="3896" y="692"/>
                    <a:pt x="4286" y="1083"/>
                  </a:cubicBezTo>
                  <a:cubicBezTo>
                    <a:pt x="4742" y="1448"/>
                    <a:pt x="5016" y="2025"/>
                    <a:pt x="5046" y="2633"/>
                  </a:cubicBezTo>
                  <a:lnTo>
                    <a:pt x="5685" y="10931"/>
                  </a:lnTo>
                  <a:cubicBezTo>
                    <a:pt x="5776" y="11873"/>
                    <a:pt x="5077" y="12755"/>
                    <a:pt x="4165" y="12816"/>
                  </a:cubicBezTo>
                  <a:cubicBezTo>
                    <a:pt x="4126" y="12818"/>
                    <a:pt x="4088" y="12819"/>
                    <a:pt x="4050" y="12819"/>
                  </a:cubicBezTo>
                  <a:cubicBezTo>
                    <a:pt x="3188" y="12819"/>
                    <a:pt x="2460" y="12167"/>
                    <a:pt x="2402" y="11235"/>
                  </a:cubicBezTo>
                  <a:lnTo>
                    <a:pt x="1824" y="3879"/>
                  </a:lnTo>
                  <a:cubicBezTo>
                    <a:pt x="1764" y="3575"/>
                    <a:pt x="1885" y="3271"/>
                    <a:pt x="2098" y="3059"/>
                  </a:cubicBezTo>
                  <a:cubicBezTo>
                    <a:pt x="2280" y="2815"/>
                    <a:pt x="2554" y="2663"/>
                    <a:pt x="2858" y="2633"/>
                  </a:cubicBezTo>
                  <a:cubicBezTo>
                    <a:pt x="2889" y="2630"/>
                    <a:pt x="2920" y="2628"/>
                    <a:pt x="2950" y="2628"/>
                  </a:cubicBezTo>
                  <a:cubicBezTo>
                    <a:pt x="3212" y="2628"/>
                    <a:pt x="3430" y="2743"/>
                    <a:pt x="3648" y="2907"/>
                  </a:cubicBezTo>
                  <a:cubicBezTo>
                    <a:pt x="3861" y="3089"/>
                    <a:pt x="3982" y="3363"/>
                    <a:pt x="4013" y="3697"/>
                  </a:cubicBezTo>
                  <a:lnTo>
                    <a:pt x="4560" y="10597"/>
                  </a:lnTo>
                  <a:cubicBezTo>
                    <a:pt x="4560" y="10779"/>
                    <a:pt x="4712" y="10870"/>
                    <a:pt x="4864" y="10870"/>
                  </a:cubicBezTo>
                  <a:cubicBezTo>
                    <a:pt x="5016" y="10870"/>
                    <a:pt x="5137" y="10718"/>
                    <a:pt x="5137" y="10566"/>
                  </a:cubicBezTo>
                  <a:lnTo>
                    <a:pt x="4590" y="3666"/>
                  </a:lnTo>
                  <a:cubicBezTo>
                    <a:pt x="4560" y="3211"/>
                    <a:pt x="4378" y="2785"/>
                    <a:pt x="4013" y="2481"/>
                  </a:cubicBezTo>
                  <a:cubicBezTo>
                    <a:pt x="3712" y="2207"/>
                    <a:pt x="3336" y="2081"/>
                    <a:pt x="2931" y="2081"/>
                  </a:cubicBezTo>
                  <a:cubicBezTo>
                    <a:pt x="2887" y="2081"/>
                    <a:pt x="2842" y="2083"/>
                    <a:pt x="2797" y="2086"/>
                  </a:cubicBezTo>
                  <a:cubicBezTo>
                    <a:pt x="2341" y="2147"/>
                    <a:pt x="1976" y="2359"/>
                    <a:pt x="1672" y="2694"/>
                  </a:cubicBezTo>
                  <a:cubicBezTo>
                    <a:pt x="1368" y="3059"/>
                    <a:pt x="1247" y="3514"/>
                    <a:pt x="1277" y="4001"/>
                  </a:cubicBezTo>
                  <a:lnTo>
                    <a:pt x="1855" y="11326"/>
                  </a:lnTo>
                  <a:cubicBezTo>
                    <a:pt x="1969" y="12557"/>
                    <a:pt x="2919" y="13464"/>
                    <a:pt x="4045" y="13464"/>
                  </a:cubicBezTo>
                  <a:cubicBezTo>
                    <a:pt x="4115" y="13464"/>
                    <a:pt x="4185" y="13461"/>
                    <a:pt x="4256" y="13454"/>
                  </a:cubicBezTo>
                  <a:cubicBezTo>
                    <a:pt x="5320" y="13332"/>
                    <a:pt x="6140" y="12481"/>
                    <a:pt x="6262" y="11417"/>
                  </a:cubicBezTo>
                  <a:cubicBezTo>
                    <a:pt x="6292" y="11265"/>
                    <a:pt x="6292" y="11053"/>
                    <a:pt x="6262" y="10901"/>
                  </a:cubicBezTo>
                  <a:lnTo>
                    <a:pt x="5624" y="2633"/>
                  </a:lnTo>
                  <a:cubicBezTo>
                    <a:pt x="5533" y="1873"/>
                    <a:pt x="5198" y="1144"/>
                    <a:pt x="4651" y="657"/>
                  </a:cubicBezTo>
                  <a:cubicBezTo>
                    <a:pt x="4180" y="239"/>
                    <a:pt x="3574" y="0"/>
                    <a:pt x="29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8"/>
            <p:cNvSpPr/>
            <p:nvPr/>
          </p:nvSpPr>
          <p:spPr>
            <a:xfrm>
              <a:off x="8137950" y="1421100"/>
              <a:ext cx="341975" cy="166175"/>
            </a:xfrm>
            <a:custGeom>
              <a:avLst/>
              <a:gdLst/>
              <a:ahLst/>
              <a:cxnLst/>
              <a:rect l="l" t="t" r="r" b="b"/>
              <a:pathLst>
                <a:path w="13679" h="6647" extrusionOk="0">
                  <a:moveTo>
                    <a:pt x="6402" y="0"/>
                  </a:moveTo>
                  <a:cubicBezTo>
                    <a:pt x="6277" y="0"/>
                    <a:pt x="6166" y="68"/>
                    <a:pt x="6141" y="221"/>
                  </a:cubicBezTo>
                  <a:cubicBezTo>
                    <a:pt x="6080" y="373"/>
                    <a:pt x="6201" y="525"/>
                    <a:pt x="6353" y="555"/>
                  </a:cubicBezTo>
                  <a:lnTo>
                    <a:pt x="11186" y="1740"/>
                  </a:lnTo>
                  <a:cubicBezTo>
                    <a:pt x="11794" y="1892"/>
                    <a:pt x="12281" y="2227"/>
                    <a:pt x="12615" y="2743"/>
                  </a:cubicBezTo>
                  <a:cubicBezTo>
                    <a:pt x="12980" y="3260"/>
                    <a:pt x="13071" y="3868"/>
                    <a:pt x="12980" y="4415"/>
                  </a:cubicBezTo>
                  <a:cubicBezTo>
                    <a:pt x="12858" y="4993"/>
                    <a:pt x="12463" y="5479"/>
                    <a:pt x="11977" y="5783"/>
                  </a:cubicBezTo>
                  <a:cubicBezTo>
                    <a:pt x="11608" y="6000"/>
                    <a:pt x="11192" y="6109"/>
                    <a:pt x="10763" y="6109"/>
                  </a:cubicBezTo>
                  <a:cubicBezTo>
                    <a:pt x="10591" y="6109"/>
                    <a:pt x="10418" y="6091"/>
                    <a:pt x="10244" y="6057"/>
                  </a:cubicBezTo>
                  <a:lnTo>
                    <a:pt x="2128" y="4081"/>
                  </a:lnTo>
                  <a:cubicBezTo>
                    <a:pt x="1186" y="3868"/>
                    <a:pt x="609" y="2956"/>
                    <a:pt x="821" y="2044"/>
                  </a:cubicBezTo>
                  <a:cubicBezTo>
                    <a:pt x="976" y="1244"/>
                    <a:pt x="1658" y="751"/>
                    <a:pt x="2437" y="751"/>
                  </a:cubicBezTo>
                  <a:cubicBezTo>
                    <a:pt x="2575" y="751"/>
                    <a:pt x="2716" y="766"/>
                    <a:pt x="2858" y="798"/>
                  </a:cubicBezTo>
                  <a:lnTo>
                    <a:pt x="10001" y="2531"/>
                  </a:lnTo>
                  <a:cubicBezTo>
                    <a:pt x="10305" y="2591"/>
                    <a:pt x="10578" y="2804"/>
                    <a:pt x="10730" y="3017"/>
                  </a:cubicBezTo>
                  <a:cubicBezTo>
                    <a:pt x="10882" y="3291"/>
                    <a:pt x="10943" y="3595"/>
                    <a:pt x="10882" y="3838"/>
                  </a:cubicBezTo>
                  <a:cubicBezTo>
                    <a:pt x="10791" y="4142"/>
                    <a:pt x="10639" y="4385"/>
                    <a:pt x="10396" y="4537"/>
                  </a:cubicBezTo>
                  <a:cubicBezTo>
                    <a:pt x="10209" y="4641"/>
                    <a:pt x="10008" y="4688"/>
                    <a:pt x="9802" y="4688"/>
                  </a:cubicBezTo>
                  <a:cubicBezTo>
                    <a:pt x="9707" y="4688"/>
                    <a:pt x="9611" y="4678"/>
                    <a:pt x="9515" y="4658"/>
                  </a:cubicBezTo>
                  <a:lnTo>
                    <a:pt x="2797" y="3017"/>
                  </a:lnTo>
                  <a:cubicBezTo>
                    <a:pt x="2772" y="3012"/>
                    <a:pt x="2746" y="3009"/>
                    <a:pt x="2722" y="3009"/>
                  </a:cubicBezTo>
                  <a:cubicBezTo>
                    <a:pt x="2597" y="3009"/>
                    <a:pt x="2483" y="3073"/>
                    <a:pt x="2432" y="3199"/>
                  </a:cubicBezTo>
                  <a:cubicBezTo>
                    <a:pt x="2402" y="3351"/>
                    <a:pt x="2524" y="3503"/>
                    <a:pt x="2676" y="3564"/>
                  </a:cubicBezTo>
                  <a:lnTo>
                    <a:pt x="9393" y="5175"/>
                  </a:lnTo>
                  <a:cubicBezTo>
                    <a:pt x="9532" y="5212"/>
                    <a:pt x="9672" y="5230"/>
                    <a:pt x="9809" y="5230"/>
                  </a:cubicBezTo>
                  <a:cubicBezTo>
                    <a:pt x="10122" y="5230"/>
                    <a:pt x="10426" y="5140"/>
                    <a:pt x="10700" y="4993"/>
                  </a:cubicBezTo>
                  <a:cubicBezTo>
                    <a:pt x="11065" y="4780"/>
                    <a:pt x="11338" y="4385"/>
                    <a:pt x="11460" y="3959"/>
                  </a:cubicBezTo>
                  <a:cubicBezTo>
                    <a:pt x="11521" y="3564"/>
                    <a:pt x="11460" y="3078"/>
                    <a:pt x="11217" y="2713"/>
                  </a:cubicBezTo>
                  <a:cubicBezTo>
                    <a:pt x="10943" y="2318"/>
                    <a:pt x="10578" y="2075"/>
                    <a:pt x="10123" y="1953"/>
                  </a:cubicBezTo>
                  <a:lnTo>
                    <a:pt x="2980" y="251"/>
                  </a:lnTo>
                  <a:cubicBezTo>
                    <a:pt x="2783" y="203"/>
                    <a:pt x="2588" y="180"/>
                    <a:pt x="2396" y="180"/>
                  </a:cubicBezTo>
                  <a:cubicBezTo>
                    <a:pt x="1374" y="180"/>
                    <a:pt x="474" y="838"/>
                    <a:pt x="244" y="1862"/>
                  </a:cubicBezTo>
                  <a:cubicBezTo>
                    <a:pt x="1" y="2895"/>
                    <a:pt x="578" y="3959"/>
                    <a:pt x="1521" y="4415"/>
                  </a:cubicBezTo>
                  <a:cubicBezTo>
                    <a:pt x="1673" y="4506"/>
                    <a:pt x="1824" y="4537"/>
                    <a:pt x="2037" y="4567"/>
                  </a:cubicBezTo>
                  <a:lnTo>
                    <a:pt x="10123" y="6543"/>
                  </a:lnTo>
                  <a:cubicBezTo>
                    <a:pt x="10372" y="6613"/>
                    <a:pt x="10621" y="6647"/>
                    <a:pt x="10866" y="6647"/>
                  </a:cubicBezTo>
                  <a:cubicBezTo>
                    <a:pt x="11368" y="6647"/>
                    <a:pt x="11852" y="6505"/>
                    <a:pt x="12281" y="6239"/>
                  </a:cubicBezTo>
                  <a:cubicBezTo>
                    <a:pt x="12919" y="5874"/>
                    <a:pt x="13375" y="5266"/>
                    <a:pt x="13527" y="4537"/>
                  </a:cubicBezTo>
                  <a:cubicBezTo>
                    <a:pt x="13679" y="3898"/>
                    <a:pt x="13527" y="3139"/>
                    <a:pt x="13132" y="2500"/>
                  </a:cubicBezTo>
                  <a:cubicBezTo>
                    <a:pt x="12706" y="1832"/>
                    <a:pt x="12068" y="1376"/>
                    <a:pt x="11308" y="1193"/>
                  </a:cubicBezTo>
                  <a:lnTo>
                    <a:pt x="6475" y="8"/>
                  </a:lnTo>
                  <a:cubicBezTo>
                    <a:pt x="6450" y="3"/>
                    <a:pt x="6426" y="0"/>
                    <a:pt x="6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8"/>
            <p:cNvSpPr/>
            <p:nvPr/>
          </p:nvSpPr>
          <p:spPr>
            <a:xfrm>
              <a:off x="7786125" y="1578525"/>
              <a:ext cx="321450" cy="226050"/>
            </a:xfrm>
            <a:custGeom>
              <a:avLst/>
              <a:gdLst/>
              <a:ahLst/>
              <a:cxnLst/>
              <a:rect l="l" t="t" r="r" b="b"/>
              <a:pathLst>
                <a:path w="12858" h="9042" extrusionOk="0">
                  <a:moveTo>
                    <a:pt x="2797" y="1"/>
                  </a:moveTo>
                  <a:cubicBezTo>
                    <a:pt x="2593" y="1"/>
                    <a:pt x="2389" y="22"/>
                    <a:pt x="2189" y="64"/>
                  </a:cubicBezTo>
                  <a:cubicBezTo>
                    <a:pt x="1460" y="216"/>
                    <a:pt x="852" y="671"/>
                    <a:pt x="487" y="1310"/>
                  </a:cubicBezTo>
                  <a:cubicBezTo>
                    <a:pt x="92" y="1857"/>
                    <a:pt x="1" y="2617"/>
                    <a:pt x="213" y="3377"/>
                  </a:cubicBezTo>
                  <a:cubicBezTo>
                    <a:pt x="396" y="4106"/>
                    <a:pt x="912" y="4744"/>
                    <a:pt x="1551" y="5140"/>
                  </a:cubicBezTo>
                  <a:lnTo>
                    <a:pt x="5806" y="7754"/>
                  </a:lnTo>
                  <a:cubicBezTo>
                    <a:pt x="5857" y="7774"/>
                    <a:pt x="5907" y="7784"/>
                    <a:pt x="5955" y="7784"/>
                  </a:cubicBezTo>
                  <a:cubicBezTo>
                    <a:pt x="6049" y="7784"/>
                    <a:pt x="6130" y="7743"/>
                    <a:pt x="6171" y="7662"/>
                  </a:cubicBezTo>
                  <a:cubicBezTo>
                    <a:pt x="6262" y="7510"/>
                    <a:pt x="6232" y="7358"/>
                    <a:pt x="6080" y="7298"/>
                  </a:cubicBezTo>
                  <a:lnTo>
                    <a:pt x="1824" y="4714"/>
                  </a:lnTo>
                  <a:cubicBezTo>
                    <a:pt x="1277" y="4349"/>
                    <a:pt x="912" y="3863"/>
                    <a:pt x="760" y="3285"/>
                  </a:cubicBezTo>
                  <a:cubicBezTo>
                    <a:pt x="608" y="2678"/>
                    <a:pt x="669" y="2070"/>
                    <a:pt x="973" y="1583"/>
                  </a:cubicBezTo>
                  <a:cubicBezTo>
                    <a:pt x="1277" y="1097"/>
                    <a:pt x="1763" y="702"/>
                    <a:pt x="2341" y="611"/>
                  </a:cubicBezTo>
                  <a:cubicBezTo>
                    <a:pt x="2516" y="574"/>
                    <a:pt x="2696" y="554"/>
                    <a:pt x="2876" y="554"/>
                  </a:cubicBezTo>
                  <a:cubicBezTo>
                    <a:pt x="3291" y="554"/>
                    <a:pt x="3704" y="660"/>
                    <a:pt x="4043" y="915"/>
                  </a:cubicBezTo>
                  <a:lnTo>
                    <a:pt x="11156" y="5261"/>
                  </a:lnTo>
                  <a:cubicBezTo>
                    <a:pt x="12007" y="5778"/>
                    <a:pt x="12250" y="6842"/>
                    <a:pt x="11794" y="7632"/>
                  </a:cubicBezTo>
                  <a:cubicBezTo>
                    <a:pt x="11502" y="8139"/>
                    <a:pt x="10960" y="8408"/>
                    <a:pt x="10400" y="8408"/>
                  </a:cubicBezTo>
                  <a:cubicBezTo>
                    <a:pt x="10087" y="8408"/>
                    <a:pt x="9768" y="8323"/>
                    <a:pt x="9484" y="8149"/>
                  </a:cubicBezTo>
                  <a:lnTo>
                    <a:pt x="3222" y="4319"/>
                  </a:lnTo>
                  <a:cubicBezTo>
                    <a:pt x="2949" y="4167"/>
                    <a:pt x="2767" y="3893"/>
                    <a:pt x="2675" y="3589"/>
                  </a:cubicBezTo>
                  <a:cubicBezTo>
                    <a:pt x="2615" y="3285"/>
                    <a:pt x="2645" y="2982"/>
                    <a:pt x="2797" y="2769"/>
                  </a:cubicBezTo>
                  <a:cubicBezTo>
                    <a:pt x="2949" y="2495"/>
                    <a:pt x="3192" y="2343"/>
                    <a:pt x="3496" y="2282"/>
                  </a:cubicBezTo>
                  <a:cubicBezTo>
                    <a:pt x="3580" y="2257"/>
                    <a:pt x="3663" y="2246"/>
                    <a:pt x="3746" y="2246"/>
                  </a:cubicBezTo>
                  <a:cubicBezTo>
                    <a:pt x="3963" y="2246"/>
                    <a:pt x="4171" y="2324"/>
                    <a:pt x="4347" y="2434"/>
                  </a:cubicBezTo>
                  <a:lnTo>
                    <a:pt x="10244" y="6021"/>
                  </a:lnTo>
                  <a:cubicBezTo>
                    <a:pt x="10304" y="6057"/>
                    <a:pt x="10364" y="6074"/>
                    <a:pt x="10420" y="6074"/>
                  </a:cubicBezTo>
                  <a:cubicBezTo>
                    <a:pt x="10506" y="6074"/>
                    <a:pt x="10584" y="6034"/>
                    <a:pt x="10639" y="5960"/>
                  </a:cubicBezTo>
                  <a:cubicBezTo>
                    <a:pt x="10700" y="5808"/>
                    <a:pt x="10669" y="5656"/>
                    <a:pt x="10517" y="5565"/>
                  </a:cubicBezTo>
                  <a:lnTo>
                    <a:pt x="4621" y="1978"/>
                  </a:lnTo>
                  <a:cubicBezTo>
                    <a:pt x="4342" y="1793"/>
                    <a:pt x="3975" y="1713"/>
                    <a:pt x="3641" y="1713"/>
                  </a:cubicBezTo>
                  <a:cubicBezTo>
                    <a:pt x="3537" y="1713"/>
                    <a:pt x="3437" y="1721"/>
                    <a:pt x="3344" y="1735"/>
                  </a:cubicBezTo>
                  <a:cubicBezTo>
                    <a:pt x="2888" y="1857"/>
                    <a:pt x="2523" y="2130"/>
                    <a:pt x="2311" y="2495"/>
                  </a:cubicBezTo>
                  <a:cubicBezTo>
                    <a:pt x="2067" y="2890"/>
                    <a:pt x="2037" y="3346"/>
                    <a:pt x="2159" y="3802"/>
                  </a:cubicBezTo>
                  <a:cubicBezTo>
                    <a:pt x="2280" y="4258"/>
                    <a:pt x="2584" y="4623"/>
                    <a:pt x="2949" y="4866"/>
                  </a:cubicBezTo>
                  <a:lnTo>
                    <a:pt x="9210" y="8696"/>
                  </a:lnTo>
                  <a:cubicBezTo>
                    <a:pt x="9604" y="8930"/>
                    <a:pt x="10031" y="9041"/>
                    <a:pt x="10446" y="9041"/>
                  </a:cubicBezTo>
                  <a:cubicBezTo>
                    <a:pt x="11217" y="9041"/>
                    <a:pt x="11946" y="8658"/>
                    <a:pt x="12341" y="7966"/>
                  </a:cubicBezTo>
                  <a:cubicBezTo>
                    <a:pt x="12858" y="7055"/>
                    <a:pt x="12645" y="5869"/>
                    <a:pt x="11885" y="5109"/>
                  </a:cubicBezTo>
                  <a:cubicBezTo>
                    <a:pt x="11764" y="5018"/>
                    <a:pt x="11612" y="4896"/>
                    <a:pt x="11460" y="4805"/>
                  </a:cubicBezTo>
                  <a:lnTo>
                    <a:pt x="4347" y="459"/>
                  </a:lnTo>
                  <a:cubicBezTo>
                    <a:pt x="3883" y="150"/>
                    <a:pt x="3340" y="1"/>
                    <a:pt x="2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2" y="1426808"/>
            <a:ext cx="3770014" cy="2120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49"/>
          <p:cNvSpPr/>
          <p:nvPr/>
        </p:nvSpPr>
        <p:spPr>
          <a:xfrm rot="5400000">
            <a:off x="3718180" y="-545019"/>
            <a:ext cx="312802" cy="2890041"/>
          </a:xfrm>
          <a:custGeom>
            <a:avLst/>
            <a:gdLst/>
            <a:ahLst/>
            <a:cxnLst/>
            <a:rect l="l" t="t" r="r" b="b"/>
            <a:pathLst>
              <a:path w="4004" h="55503" extrusionOk="0">
                <a:moveTo>
                  <a:pt x="782" y="0"/>
                </a:moveTo>
                <a:cubicBezTo>
                  <a:pt x="602" y="0"/>
                  <a:pt x="544" y="164"/>
                  <a:pt x="501" y="510"/>
                </a:cubicBezTo>
                <a:cubicBezTo>
                  <a:pt x="168" y="2778"/>
                  <a:pt x="134" y="5080"/>
                  <a:pt x="68" y="7348"/>
                </a:cubicBezTo>
                <a:cubicBezTo>
                  <a:pt x="1" y="14920"/>
                  <a:pt x="34" y="22492"/>
                  <a:pt x="34" y="30031"/>
                </a:cubicBezTo>
                <a:cubicBezTo>
                  <a:pt x="1" y="34467"/>
                  <a:pt x="1" y="38870"/>
                  <a:pt x="34" y="43407"/>
                </a:cubicBezTo>
                <a:lnTo>
                  <a:pt x="34" y="53881"/>
                </a:lnTo>
                <a:cubicBezTo>
                  <a:pt x="34" y="54181"/>
                  <a:pt x="34" y="54515"/>
                  <a:pt x="401" y="54648"/>
                </a:cubicBezTo>
                <a:cubicBezTo>
                  <a:pt x="1402" y="54915"/>
                  <a:pt x="2403" y="55182"/>
                  <a:pt x="3403" y="55482"/>
                </a:cubicBezTo>
                <a:cubicBezTo>
                  <a:pt x="3457" y="55496"/>
                  <a:pt x="3506" y="55502"/>
                  <a:pt x="3551" y="55502"/>
                </a:cubicBezTo>
                <a:cubicBezTo>
                  <a:pt x="3732" y="55502"/>
                  <a:pt x="3844" y="55396"/>
                  <a:pt x="3870" y="55182"/>
                </a:cubicBezTo>
                <a:cubicBezTo>
                  <a:pt x="3904" y="54982"/>
                  <a:pt x="3904" y="54782"/>
                  <a:pt x="3904" y="54548"/>
                </a:cubicBezTo>
                <a:cubicBezTo>
                  <a:pt x="3870" y="40472"/>
                  <a:pt x="4004" y="26328"/>
                  <a:pt x="3837" y="12251"/>
                </a:cubicBezTo>
                <a:cubicBezTo>
                  <a:pt x="3804" y="8849"/>
                  <a:pt x="3737" y="5480"/>
                  <a:pt x="3537" y="2111"/>
                </a:cubicBezTo>
                <a:cubicBezTo>
                  <a:pt x="3503" y="1477"/>
                  <a:pt x="3337" y="1077"/>
                  <a:pt x="2703" y="843"/>
                </a:cubicBezTo>
                <a:cubicBezTo>
                  <a:pt x="2203" y="643"/>
                  <a:pt x="1702" y="343"/>
                  <a:pt x="1202" y="143"/>
                </a:cubicBezTo>
                <a:cubicBezTo>
                  <a:pt x="1014" y="49"/>
                  <a:pt x="880" y="0"/>
                  <a:pt x="7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8" name="Google Shape;2468;p49"/>
          <p:cNvSpPr txBox="1">
            <a:spLocks noGrp="1"/>
          </p:cNvSpPr>
          <p:nvPr>
            <p:ph type="body" idx="1"/>
          </p:nvPr>
        </p:nvSpPr>
        <p:spPr>
          <a:xfrm>
            <a:off x="2649728" y="1504073"/>
            <a:ext cx="3852000" cy="23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Speaker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sejenis</a:t>
            </a:r>
            <a:r>
              <a:rPr lang="en-US" dirty="0"/>
              <a:t> hardware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 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gelombang</a:t>
            </a:r>
            <a:r>
              <a:rPr lang="en-US" dirty="0"/>
              <a:t> audio,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mengubahnya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output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ditangkap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telinga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audio </a:t>
            </a:r>
            <a:r>
              <a:rPr lang="en-US" dirty="0" err="1"/>
              <a:t>menjadi</a:t>
            </a:r>
            <a:r>
              <a:rPr lang="en-US" dirty="0"/>
              <a:t> output </a:t>
            </a:r>
            <a:r>
              <a:rPr lang="en-US" dirty="0" err="1"/>
              <a:t>suara</a:t>
            </a:r>
            <a:r>
              <a:rPr lang="en-US" dirty="0"/>
              <a:t>, speaker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membran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penggetar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2469" name="Google Shape;2469;p49"/>
          <p:cNvGrpSpPr/>
          <p:nvPr/>
        </p:nvGrpSpPr>
        <p:grpSpPr>
          <a:xfrm rot="533619">
            <a:off x="6909241" y="4072915"/>
            <a:ext cx="1230689" cy="291805"/>
            <a:chOff x="2978250" y="2572525"/>
            <a:chExt cx="1102350" cy="261375"/>
          </a:xfrm>
        </p:grpSpPr>
        <p:sp>
          <p:nvSpPr>
            <p:cNvPr id="2470" name="Google Shape;2470;p49"/>
            <p:cNvSpPr/>
            <p:nvPr/>
          </p:nvSpPr>
          <p:spPr>
            <a:xfrm>
              <a:off x="2978250" y="2676250"/>
              <a:ext cx="1096525" cy="49500"/>
            </a:xfrm>
            <a:custGeom>
              <a:avLst/>
              <a:gdLst/>
              <a:ahLst/>
              <a:cxnLst/>
              <a:rect l="l" t="t" r="r" b="b"/>
              <a:pathLst>
                <a:path w="43861" h="1980" extrusionOk="0">
                  <a:moveTo>
                    <a:pt x="17701" y="0"/>
                  </a:moveTo>
                  <a:cubicBezTo>
                    <a:pt x="15268" y="0"/>
                    <a:pt x="12835" y="15"/>
                    <a:pt x="10403" y="45"/>
                  </a:cubicBezTo>
                  <a:cubicBezTo>
                    <a:pt x="7334" y="78"/>
                    <a:pt x="4232" y="145"/>
                    <a:pt x="1163" y="212"/>
                  </a:cubicBezTo>
                  <a:cubicBezTo>
                    <a:pt x="730" y="212"/>
                    <a:pt x="296" y="478"/>
                    <a:pt x="129" y="879"/>
                  </a:cubicBezTo>
                  <a:cubicBezTo>
                    <a:pt x="1" y="1232"/>
                    <a:pt x="182" y="1648"/>
                    <a:pt x="583" y="1648"/>
                  </a:cubicBezTo>
                  <a:cubicBezTo>
                    <a:pt x="598" y="1648"/>
                    <a:pt x="614" y="1647"/>
                    <a:pt x="630" y="1646"/>
                  </a:cubicBezTo>
                  <a:cubicBezTo>
                    <a:pt x="6083" y="1496"/>
                    <a:pt x="11554" y="1421"/>
                    <a:pt x="17025" y="1421"/>
                  </a:cubicBezTo>
                  <a:cubicBezTo>
                    <a:pt x="22495" y="1421"/>
                    <a:pt x="27966" y="1496"/>
                    <a:pt x="33420" y="1646"/>
                  </a:cubicBezTo>
                  <a:cubicBezTo>
                    <a:pt x="36522" y="1713"/>
                    <a:pt x="39591" y="1846"/>
                    <a:pt x="42693" y="1980"/>
                  </a:cubicBezTo>
                  <a:cubicBezTo>
                    <a:pt x="43093" y="1980"/>
                    <a:pt x="43560" y="1679"/>
                    <a:pt x="43727" y="1312"/>
                  </a:cubicBezTo>
                  <a:cubicBezTo>
                    <a:pt x="43860" y="912"/>
                    <a:pt x="43660" y="545"/>
                    <a:pt x="43227" y="545"/>
                  </a:cubicBezTo>
                  <a:cubicBezTo>
                    <a:pt x="34743" y="182"/>
                    <a:pt x="26219" y="0"/>
                    <a:pt x="17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3896750" y="2572525"/>
              <a:ext cx="183850" cy="261375"/>
            </a:xfrm>
            <a:custGeom>
              <a:avLst/>
              <a:gdLst/>
              <a:ahLst/>
              <a:cxnLst/>
              <a:rect l="l" t="t" r="r" b="b"/>
              <a:pathLst>
                <a:path w="7354" h="10455" extrusionOk="0">
                  <a:moveTo>
                    <a:pt x="1058" y="1"/>
                  </a:moveTo>
                  <a:cubicBezTo>
                    <a:pt x="960" y="1"/>
                    <a:pt x="867" y="9"/>
                    <a:pt x="783" y="24"/>
                  </a:cubicBezTo>
                  <a:cubicBezTo>
                    <a:pt x="449" y="158"/>
                    <a:pt x="349" y="458"/>
                    <a:pt x="616" y="691"/>
                  </a:cubicBezTo>
                  <a:cubicBezTo>
                    <a:pt x="2216" y="2229"/>
                    <a:pt x="3817" y="3826"/>
                    <a:pt x="5390" y="5427"/>
                  </a:cubicBezTo>
                  <a:lnTo>
                    <a:pt x="5390" y="5427"/>
                  </a:lnTo>
                  <a:cubicBezTo>
                    <a:pt x="3879" y="6951"/>
                    <a:pt x="2274" y="8349"/>
                    <a:pt x="516" y="9564"/>
                  </a:cubicBezTo>
                  <a:cubicBezTo>
                    <a:pt x="1" y="9944"/>
                    <a:pt x="938" y="10455"/>
                    <a:pt x="1577" y="10455"/>
                  </a:cubicBezTo>
                  <a:cubicBezTo>
                    <a:pt x="1724" y="10455"/>
                    <a:pt x="1856" y="10428"/>
                    <a:pt x="1950" y="10365"/>
                  </a:cubicBezTo>
                  <a:cubicBezTo>
                    <a:pt x="3818" y="9031"/>
                    <a:pt x="5619" y="7530"/>
                    <a:pt x="7187" y="5862"/>
                  </a:cubicBezTo>
                  <a:cubicBezTo>
                    <a:pt x="7354" y="5695"/>
                    <a:pt x="7187" y="5495"/>
                    <a:pt x="7087" y="5361"/>
                  </a:cubicBezTo>
                  <a:cubicBezTo>
                    <a:pt x="5419" y="3660"/>
                    <a:pt x="3751" y="1959"/>
                    <a:pt x="1983" y="324"/>
                  </a:cubicBezTo>
                  <a:cubicBezTo>
                    <a:pt x="1752" y="93"/>
                    <a:pt x="1383" y="1"/>
                    <a:pt x="1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49"/>
          <p:cNvSpPr txBox="1">
            <a:spLocks noGrp="1"/>
          </p:cNvSpPr>
          <p:nvPr>
            <p:ph type="title"/>
          </p:nvPr>
        </p:nvSpPr>
        <p:spPr>
          <a:xfrm>
            <a:off x="1393438" y="530668"/>
            <a:ext cx="293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US" dirty="0" smtClean="0"/>
              <a:t>Speaker</a:t>
            </a:r>
            <a:endParaRPr dirty="0"/>
          </a:p>
        </p:txBody>
      </p:sp>
      <p:grpSp>
        <p:nvGrpSpPr>
          <p:cNvPr id="2473" name="Google Shape;2473;p49"/>
          <p:cNvGrpSpPr/>
          <p:nvPr/>
        </p:nvGrpSpPr>
        <p:grpSpPr>
          <a:xfrm>
            <a:off x="6331568" y="1861360"/>
            <a:ext cx="1006676" cy="1961173"/>
            <a:chOff x="6331568" y="1861360"/>
            <a:chExt cx="1006676" cy="1961173"/>
          </a:xfrm>
        </p:grpSpPr>
        <p:sp>
          <p:nvSpPr>
            <p:cNvPr id="2474" name="Google Shape;2474;p49"/>
            <p:cNvSpPr/>
            <p:nvPr/>
          </p:nvSpPr>
          <p:spPr>
            <a:xfrm rot="-970536">
              <a:off x="6579541" y="1958171"/>
              <a:ext cx="430752" cy="1840826"/>
            </a:xfrm>
            <a:prstGeom prst="roundRect">
              <a:avLst>
                <a:gd name="adj" fmla="val 16667"/>
              </a:avLst>
            </a:pr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5" name="Google Shape;2475;p49"/>
            <p:cNvGrpSpPr/>
            <p:nvPr/>
          </p:nvGrpSpPr>
          <p:grpSpPr>
            <a:xfrm>
              <a:off x="6451657" y="1861360"/>
              <a:ext cx="886587" cy="1874599"/>
              <a:chOff x="-2858450" y="753975"/>
              <a:chExt cx="706725" cy="1494300"/>
            </a:xfrm>
          </p:grpSpPr>
          <p:sp>
            <p:nvSpPr>
              <p:cNvPr id="2476" name="Google Shape;2476;p49"/>
              <p:cNvSpPr/>
              <p:nvPr/>
            </p:nvSpPr>
            <p:spPr>
              <a:xfrm>
                <a:off x="-2495225" y="2019850"/>
                <a:ext cx="343500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13740" h="9137" extrusionOk="0">
                    <a:moveTo>
                      <a:pt x="11426" y="1"/>
                    </a:moveTo>
                    <a:cubicBezTo>
                      <a:pt x="11336" y="1"/>
                      <a:pt x="11246" y="14"/>
                      <a:pt x="11156" y="40"/>
                    </a:cubicBezTo>
                    <a:lnTo>
                      <a:pt x="821" y="2958"/>
                    </a:lnTo>
                    <a:cubicBezTo>
                      <a:pt x="274" y="3110"/>
                      <a:pt x="1" y="3657"/>
                      <a:pt x="153" y="4174"/>
                    </a:cubicBezTo>
                    <a:lnTo>
                      <a:pt x="1338" y="8399"/>
                    </a:lnTo>
                    <a:cubicBezTo>
                      <a:pt x="1464" y="8851"/>
                      <a:pt x="1859" y="9137"/>
                      <a:pt x="2284" y="9137"/>
                    </a:cubicBezTo>
                    <a:cubicBezTo>
                      <a:pt x="2373" y="9137"/>
                      <a:pt x="2464" y="9124"/>
                      <a:pt x="2554" y="9098"/>
                    </a:cubicBezTo>
                    <a:lnTo>
                      <a:pt x="12888" y="6149"/>
                    </a:lnTo>
                    <a:cubicBezTo>
                      <a:pt x="13436" y="5998"/>
                      <a:pt x="13740" y="5481"/>
                      <a:pt x="13588" y="4934"/>
                    </a:cubicBezTo>
                    <a:lnTo>
                      <a:pt x="12372" y="739"/>
                    </a:lnTo>
                    <a:cubicBezTo>
                      <a:pt x="12246" y="287"/>
                      <a:pt x="11851" y="1"/>
                      <a:pt x="114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49"/>
              <p:cNvSpPr/>
              <p:nvPr/>
            </p:nvSpPr>
            <p:spPr>
              <a:xfrm>
                <a:off x="-2786250" y="1018550"/>
                <a:ext cx="624650" cy="1169475"/>
              </a:xfrm>
              <a:custGeom>
                <a:avLst/>
                <a:gdLst/>
                <a:ahLst/>
                <a:cxnLst/>
                <a:rect l="l" t="t" r="r" b="b"/>
                <a:pathLst>
                  <a:path w="24986" h="46779" extrusionOk="0">
                    <a:moveTo>
                      <a:pt x="12736" y="0"/>
                    </a:moveTo>
                    <a:lnTo>
                      <a:pt x="0" y="3617"/>
                    </a:lnTo>
                    <a:lnTo>
                      <a:pt x="12219" y="46779"/>
                    </a:lnTo>
                    <a:lnTo>
                      <a:pt x="24985" y="43192"/>
                    </a:lnTo>
                    <a:lnTo>
                      <a:pt x="1273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49"/>
              <p:cNvSpPr/>
              <p:nvPr/>
            </p:nvSpPr>
            <p:spPr>
              <a:xfrm>
                <a:off x="-2858450" y="753975"/>
                <a:ext cx="405800" cy="405925"/>
              </a:xfrm>
              <a:custGeom>
                <a:avLst/>
                <a:gdLst/>
                <a:ahLst/>
                <a:cxnLst/>
                <a:rect l="l" t="t" r="r" b="b"/>
                <a:pathLst>
                  <a:path w="16232" h="16237" extrusionOk="0">
                    <a:moveTo>
                      <a:pt x="11122" y="1"/>
                    </a:moveTo>
                    <a:cubicBezTo>
                      <a:pt x="10953" y="1"/>
                      <a:pt x="10781" y="22"/>
                      <a:pt x="10609" y="66"/>
                    </a:cubicBezTo>
                    <a:lnTo>
                      <a:pt x="1642" y="2620"/>
                    </a:lnTo>
                    <a:cubicBezTo>
                      <a:pt x="608" y="2924"/>
                      <a:pt x="1" y="3987"/>
                      <a:pt x="274" y="5051"/>
                    </a:cubicBezTo>
                    <a:lnTo>
                      <a:pt x="3466" y="16237"/>
                    </a:lnTo>
                    <a:lnTo>
                      <a:pt x="16232" y="12650"/>
                    </a:lnTo>
                    <a:lnTo>
                      <a:pt x="13040" y="1434"/>
                    </a:lnTo>
                    <a:cubicBezTo>
                      <a:pt x="12786" y="568"/>
                      <a:pt x="11997" y="1"/>
                      <a:pt x="111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49"/>
              <p:cNvSpPr/>
              <p:nvPr/>
            </p:nvSpPr>
            <p:spPr>
              <a:xfrm>
                <a:off x="-2825025" y="754850"/>
                <a:ext cx="347300" cy="45735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18294" extrusionOk="0">
                    <a:moveTo>
                      <a:pt x="9606" y="1"/>
                    </a:moveTo>
                    <a:lnTo>
                      <a:pt x="1" y="2706"/>
                    </a:lnTo>
                    <a:lnTo>
                      <a:pt x="4013" y="16870"/>
                    </a:lnTo>
                    <a:cubicBezTo>
                      <a:pt x="4270" y="17745"/>
                      <a:pt x="5073" y="18294"/>
                      <a:pt x="5958" y="18294"/>
                    </a:cubicBezTo>
                    <a:cubicBezTo>
                      <a:pt x="6118" y="18294"/>
                      <a:pt x="6282" y="18276"/>
                      <a:pt x="6445" y="18238"/>
                    </a:cubicBezTo>
                    <a:lnTo>
                      <a:pt x="12250" y="16597"/>
                    </a:lnTo>
                    <a:cubicBezTo>
                      <a:pt x="13284" y="16293"/>
                      <a:pt x="13892" y="15229"/>
                      <a:pt x="13649" y="14165"/>
                    </a:cubicBezTo>
                    <a:lnTo>
                      <a:pt x="96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49"/>
              <p:cNvSpPr/>
              <p:nvPr/>
            </p:nvSpPr>
            <p:spPr>
              <a:xfrm>
                <a:off x="-2480775" y="2097575"/>
                <a:ext cx="326000" cy="116300"/>
              </a:xfrm>
              <a:custGeom>
                <a:avLst/>
                <a:gdLst/>
                <a:ahLst/>
                <a:cxnLst/>
                <a:rect l="l" t="t" r="r" b="b"/>
                <a:pathLst>
                  <a:path w="13040" h="4652" extrusionOk="0">
                    <a:moveTo>
                      <a:pt x="12766" y="1"/>
                    </a:moveTo>
                    <a:lnTo>
                      <a:pt x="0" y="3618"/>
                    </a:lnTo>
                    <a:lnTo>
                      <a:pt x="304" y="4651"/>
                    </a:lnTo>
                    <a:lnTo>
                      <a:pt x="13040" y="1034"/>
                    </a:lnTo>
                    <a:lnTo>
                      <a:pt x="1276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1" name="Google Shape;2481;p49"/>
          <p:cNvGrpSpPr/>
          <p:nvPr/>
        </p:nvGrpSpPr>
        <p:grpSpPr>
          <a:xfrm>
            <a:off x="6259663" y="743601"/>
            <a:ext cx="1778400" cy="1414380"/>
            <a:chOff x="6259663" y="743601"/>
            <a:chExt cx="1778400" cy="1414380"/>
          </a:xfrm>
        </p:grpSpPr>
        <p:sp>
          <p:nvSpPr>
            <p:cNvPr id="2482" name="Google Shape;2482;p49"/>
            <p:cNvSpPr/>
            <p:nvPr/>
          </p:nvSpPr>
          <p:spPr>
            <a:xfrm rot="-3419773">
              <a:off x="6933513" y="555683"/>
              <a:ext cx="430700" cy="1840795"/>
            </a:xfrm>
            <a:prstGeom prst="roundRect">
              <a:avLst>
                <a:gd name="adj" fmla="val 16667"/>
              </a:avLst>
            </a:pr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3" name="Google Shape;2483;p49"/>
            <p:cNvGrpSpPr/>
            <p:nvPr/>
          </p:nvGrpSpPr>
          <p:grpSpPr>
            <a:xfrm>
              <a:off x="6280073" y="743601"/>
              <a:ext cx="1755014" cy="1316002"/>
              <a:chOff x="-2995225" y="-137025"/>
              <a:chExt cx="1398975" cy="1049025"/>
            </a:xfrm>
          </p:grpSpPr>
          <p:sp>
            <p:nvSpPr>
              <p:cNvPr id="2484" name="Google Shape;2484;p49"/>
              <p:cNvSpPr/>
              <p:nvPr/>
            </p:nvSpPr>
            <p:spPr>
              <a:xfrm>
                <a:off x="-1889575" y="578000"/>
                <a:ext cx="293325" cy="3340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13360" extrusionOk="0">
                    <a:moveTo>
                      <a:pt x="6953" y="0"/>
                    </a:moveTo>
                    <a:cubicBezTo>
                      <a:pt x="6627" y="0"/>
                      <a:pt x="6305" y="155"/>
                      <a:pt x="6110" y="449"/>
                    </a:cubicBezTo>
                    <a:lnTo>
                      <a:pt x="274" y="9446"/>
                    </a:lnTo>
                    <a:cubicBezTo>
                      <a:pt x="0" y="9932"/>
                      <a:pt x="122" y="10540"/>
                      <a:pt x="578" y="10814"/>
                    </a:cubicBezTo>
                    <a:lnTo>
                      <a:pt x="4255" y="13215"/>
                    </a:lnTo>
                    <a:cubicBezTo>
                      <a:pt x="4418" y="13312"/>
                      <a:pt x="4599" y="13360"/>
                      <a:pt x="4779" y="13360"/>
                    </a:cubicBezTo>
                    <a:cubicBezTo>
                      <a:pt x="5106" y="13360"/>
                      <a:pt x="5427" y="13205"/>
                      <a:pt x="5623" y="12911"/>
                    </a:cubicBezTo>
                    <a:lnTo>
                      <a:pt x="11459" y="3914"/>
                    </a:lnTo>
                    <a:cubicBezTo>
                      <a:pt x="11733" y="3458"/>
                      <a:pt x="11611" y="2850"/>
                      <a:pt x="11155" y="2546"/>
                    </a:cubicBezTo>
                    <a:lnTo>
                      <a:pt x="7477" y="145"/>
                    </a:lnTo>
                    <a:cubicBezTo>
                      <a:pt x="7315" y="47"/>
                      <a:pt x="7134" y="0"/>
                      <a:pt x="69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49"/>
              <p:cNvSpPr/>
              <p:nvPr/>
            </p:nvSpPr>
            <p:spPr>
              <a:xfrm>
                <a:off x="-2766500" y="300"/>
                <a:ext cx="1121625" cy="889075"/>
              </a:xfrm>
              <a:custGeom>
                <a:avLst/>
                <a:gdLst/>
                <a:ahLst/>
                <a:cxnLst/>
                <a:rect l="l" t="t" r="r" b="b"/>
                <a:pathLst>
                  <a:path w="44865" h="35563" extrusionOk="0">
                    <a:moveTo>
                      <a:pt x="7235" y="0"/>
                    </a:moveTo>
                    <a:lnTo>
                      <a:pt x="0" y="11125"/>
                    </a:lnTo>
                    <a:lnTo>
                      <a:pt x="37630" y="35563"/>
                    </a:lnTo>
                    <a:lnTo>
                      <a:pt x="44864" y="24438"/>
                    </a:lnTo>
                    <a:lnTo>
                      <a:pt x="72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49"/>
              <p:cNvSpPr/>
              <p:nvPr/>
            </p:nvSpPr>
            <p:spPr>
              <a:xfrm>
                <a:off x="-2995225" y="-137025"/>
                <a:ext cx="455200" cy="445100"/>
              </a:xfrm>
              <a:custGeom>
                <a:avLst/>
                <a:gdLst/>
                <a:ahLst/>
                <a:cxnLst/>
                <a:rect l="l" t="t" r="r" b="b"/>
                <a:pathLst>
                  <a:path w="18208" h="17804" extrusionOk="0">
                    <a:moveTo>
                      <a:pt x="7365" y="1"/>
                    </a:moveTo>
                    <a:cubicBezTo>
                      <a:pt x="6722" y="1"/>
                      <a:pt x="6083" y="323"/>
                      <a:pt x="5715" y="903"/>
                    </a:cubicBezTo>
                    <a:lnTo>
                      <a:pt x="608" y="8715"/>
                    </a:lnTo>
                    <a:cubicBezTo>
                      <a:pt x="0" y="9627"/>
                      <a:pt x="274" y="10843"/>
                      <a:pt x="1186" y="11481"/>
                    </a:cubicBezTo>
                    <a:lnTo>
                      <a:pt x="10943" y="17803"/>
                    </a:lnTo>
                    <a:lnTo>
                      <a:pt x="18207" y="6679"/>
                    </a:lnTo>
                    <a:lnTo>
                      <a:pt x="8420" y="326"/>
                    </a:lnTo>
                    <a:cubicBezTo>
                      <a:pt x="8100" y="105"/>
                      <a:pt x="7732" y="1"/>
                      <a:pt x="7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49"/>
              <p:cNvSpPr/>
              <p:nvPr/>
            </p:nvSpPr>
            <p:spPr>
              <a:xfrm>
                <a:off x="-2983825" y="-121300"/>
                <a:ext cx="474950" cy="418500"/>
              </a:xfrm>
              <a:custGeom>
                <a:avLst/>
                <a:gdLst/>
                <a:ahLst/>
                <a:cxnLst/>
                <a:rect l="l" t="t" r="r" b="b"/>
                <a:pathLst>
                  <a:path w="18998" h="16740" extrusionOk="0">
                    <a:moveTo>
                      <a:pt x="5471" y="1"/>
                    </a:moveTo>
                    <a:lnTo>
                      <a:pt x="0" y="8390"/>
                    </a:lnTo>
                    <a:lnTo>
                      <a:pt x="12341" y="16414"/>
                    </a:lnTo>
                    <a:cubicBezTo>
                      <a:pt x="12672" y="16635"/>
                      <a:pt x="13043" y="16740"/>
                      <a:pt x="13410" y="16740"/>
                    </a:cubicBezTo>
                    <a:cubicBezTo>
                      <a:pt x="14055" y="16740"/>
                      <a:pt x="14689" y="16418"/>
                      <a:pt x="15076" y="15837"/>
                    </a:cubicBezTo>
                    <a:lnTo>
                      <a:pt x="18390" y="10761"/>
                    </a:lnTo>
                    <a:cubicBezTo>
                      <a:pt x="18998" y="9849"/>
                      <a:pt x="18724" y="8633"/>
                      <a:pt x="17812" y="8025"/>
                    </a:cubicBezTo>
                    <a:lnTo>
                      <a:pt x="54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49"/>
              <p:cNvSpPr/>
              <p:nvPr/>
            </p:nvSpPr>
            <p:spPr>
              <a:xfrm>
                <a:off x="-1825000" y="611250"/>
                <a:ext cx="2029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1703" extrusionOk="0">
                    <a:moveTo>
                      <a:pt x="7204" y="0"/>
                    </a:moveTo>
                    <a:lnTo>
                      <a:pt x="1" y="11125"/>
                    </a:lnTo>
                    <a:lnTo>
                      <a:pt x="882" y="11702"/>
                    </a:lnTo>
                    <a:lnTo>
                      <a:pt x="8116" y="578"/>
                    </a:lnTo>
                    <a:lnTo>
                      <a:pt x="72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9" name="Google Shape;2489;p49"/>
          <p:cNvGrpSpPr/>
          <p:nvPr/>
        </p:nvGrpSpPr>
        <p:grpSpPr>
          <a:xfrm rot="-448737">
            <a:off x="923465" y="3886772"/>
            <a:ext cx="1256423" cy="573782"/>
            <a:chOff x="920725" y="3919478"/>
            <a:chExt cx="1174002" cy="536142"/>
          </a:xfrm>
        </p:grpSpPr>
        <p:sp>
          <p:nvSpPr>
            <p:cNvPr id="2490" name="Google Shape;2490;p49"/>
            <p:cNvSpPr/>
            <p:nvPr/>
          </p:nvSpPr>
          <p:spPr>
            <a:xfrm>
              <a:off x="920725" y="3956975"/>
              <a:ext cx="157500" cy="430450"/>
            </a:xfrm>
            <a:custGeom>
              <a:avLst/>
              <a:gdLst/>
              <a:ahLst/>
              <a:cxnLst/>
              <a:rect l="l" t="t" r="r" b="b"/>
              <a:pathLst>
                <a:path w="6300" h="17218" extrusionOk="0">
                  <a:moveTo>
                    <a:pt x="4780" y="0"/>
                  </a:moveTo>
                  <a:cubicBezTo>
                    <a:pt x="4700" y="0"/>
                    <a:pt x="4648" y="17"/>
                    <a:pt x="4637" y="55"/>
                  </a:cubicBezTo>
                  <a:cubicBezTo>
                    <a:pt x="4637" y="55"/>
                    <a:pt x="4637" y="55"/>
                    <a:pt x="4637" y="55"/>
                  </a:cubicBezTo>
                  <a:lnTo>
                    <a:pt x="4637" y="55"/>
                  </a:lnTo>
                  <a:cubicBezTo>
                    <a:pt x="3536" y="2090"/>
                    <a:pt x="1968" y="3858"/>
                    <a:pt x="100" y="5192"/>
                  </a:cubicBezTo>
                  <a:cubicBezTo>
                    <a:pt x="0" y="5226"/>
                    <a:pt x="801" y="5593"/>
                    <a:pt x="834" y="5626"/>
                  </a:cubicBezTo>
                  <a:cubicBezTo>
                    <a:pt x="979" y="5699"/>
                    <a:pt x="1264" y="5824"/>
                    <a:pt x="1486" y="5824"/>
                  </a:cubicBezTo>
                  <a:cubicBezTo>
                    <a:pt x="1571" y="5824"/>
                    <a:pt x="1646" y="5805"/>
                    <a:pt x="1701" y="5760"/>
                  </a:cubicBezTo>
                  <a:cubicBezTo>
                    <a:pt x="2547" y="5166"/>
                    <a:pt x="3328" y="4493"/>
                    <a:pt x="4030" y="3749"/>
                  </a:cubicBezTo>
                  <a:lnTo>
                    <a:pt x="4030" y="3749"/>
                  </a:lnTo>
                  <a:cubicBezTo>
                    <a:pt x="3371" y="8032"/>
                    <a:pt x="2853" y="12326"/>
                    <a:pt x="2335" y="16601"/>
                  </a:cubicBezTo>
                  <a:cubicBezTo>
                    <a:pt x="2305" y="16896"/>
                    <a:pt x="3611" y="17218"/>
                    <a:pt x="3909" y="17218"/>
                  </a:cubicBezTo>
                  <a:cubicBezTo>
                    <a:pt x="3948" y="17218"/>
                    <a:pt x="3970" y="17212"/>
                    <a:pt x="3970" y="17201"/>
                  </a:cubicBezTo>
                  <a:cubicBezTo>
                    <a:pt x="4670" y="11664"/>
                    <a:pt x="5304" y="6093"/>
                    <a:pt x="6271" y="656"/>
                  </a:cubicBezTo>
                  <a:cubicBezTo>
                    <a:pt x="6299" y="433"/>
                    <a:pt x="5186" y="0"/>
                    <a:pt x="47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9"/>
            <p:cNvSpPr/>
            <p:nvPr/>
          </p:nvSpPr>
          <p:spPr>
            <a:xfrm>
              <a:off x="1061376" y="4024395"/>
              <a:ext cx="254125" cy="431225"/>
            </a:xfrm>
            <a:custGeom>
              <a:avLst/>
              <a:gdLst/>
              <a:ahLst/>
              <a:cxnLst/>
              <a:rect l="l" t="t" r="r" b="b"/>
              <a:pathLst>
                <a:path w="10165" h="17249" extrusionOk="0">
                  <a:moveTo>
                    <a:pt x="8518" y="1163"/>
                  </a:moveTo>
                  <a:cubicBezTo>
                    <a:pt x="8518" y="1163"/>
                    <a:pt x="8519" y="1163"/>
                    <a:pt x="8520" y="1164"/>
                  </a:cubicBezTo>
                  <a:lnTo>
                    <a:pt x="8520" y="1164"/>
                  </a:lnTo>
                  <a:cubicBezTo>
                    <a:pt x="8518" y="1165"/>
                    <a:pt x="8517" y="1165"/>
                    <a:pt x="8516" y="1165"/>
                  </a:cubicBezTo>
                  <a:cubicBezTo>
                    <a:pt x="8515" y="1165"/>
                    <a:pt x="8516" y="1163"/>
                    <a:pt x="8518" y="1163"/>
                  </a:cubicBezTo>
                  <a:close/>
                  <a:moveTo>
                    <a:pt x="7052" y="1"/>
                  </a:moveTo>
                  <a:cubicBezTo>
                    <a:pt x="6596" y="1"/>
                    <a:pt x="6150" y="121"/>
                    <a:pt x="5762" y="354"/>
                  </a:cubicBezTo>
                  <a:cubicBezTo>
                    <a:pt x="5028" y="821"/>
                    <a:pt x="4561" y="1655"/>
                    <a:pt x="4227" y="2456"/>
                  </a:cubicBezTo>
                  <a:cubicBezTo>
                    <a:pt x="4169" y="2831"/>
                    <a:pt x="5212" y="3581"/>
                    <a:pt x="5579" y="3581"/>
                  </a:cubicBezTo>
                  <a:cubicBezTo>
                    <a:pt x="5636" y="3581"/>
                    <a:pt x="5677" y="3563"/>
                    <a:pt x="5695" y="3523"/>
                  </a:cubicBezTo>
                  <a:cubicBezTo>
                    <a:pt x="6181" y="2323"/>
                    <a:pt x="6984" y="1185"/>
                    <a:pt x="8378" y="1185"/>
                  </a:cubicBezTo>
                  <a:cubicBezTo>
                    <a:pt x="8417" y="1185"/>
                    <a:pt x="8457" y="1186"/>
                    <a:pt x="8497" y="1188"/>
                  </a:cubicBezTo>
                  <a:lnTo>
                    <a:pt x="8529" y="1196"/>
                  </a:lnTo>
                  <a:lnTo>
                    <a:pt x="8529" y="1196"/>
                  </a:lnTo>
                  <a:cubicBezTo>
                    <a:pt x="8530" y="1203"/>
                    <a:pt x="8530" y="1211"/>
                    <a:pt x="8530" y="1221"/>
                  </a:cubicBezTo>
                  <a:cubicBezTo>
                    <a:pt x="8530" y="1321"/>
                    <a:pt x="8630" y="1388"/>
                    <a:pt x="8630" y="1488"/>
                  </a:cubicBezTo>
                  <a:cubicBezTo>
                    <a:pt x="8697" y="1855"/>
                    <a:pt x="8664" y="2289"/>
                    <a:pt x="8564" y="2656"/>
                  </a:cubicBezTo>
                  <a:cubicBezTo>
                    <a:pt x="8397" y="3356"/>
                    <a:pt x="8030" y="4023"/>
                    <a:pt x="7663" y="4690"/>
                  </a:cubicBezTo>
                  <a:cubicBezTo>
                    <a:pt x="6162" y="7292"/>
                    <a:pt x="3894" y="9327"/>
                    <a:pt x="2192" y="11729"/>
                  </a:cubicBezTo>
                  <a:cubicBezTo>
                    <a:pt x="1255" y="13022"/>
                    <a:pt x="474" y="14441"/>
                    <a:pt x="92" y="16016"/>
                  </a:cubicBezTo>
                  <a:lnTo>
                    <a:pt x="92" y="16016"/>
                  </a:lnTo>
                  <a:cubicBezTo>
                    <a:pt x="81" y="16032"/>
                    <a:pt x="69" y="16048"/>
                    <a:pt x="57" y="16065"/>
                  </a:cubicBezTo>
                  <a:lnTo>
                    <a:pt x="77" y="16080"/>
                  </a:lnTo>
                  <a:lnTo>
                    <a:pt x="77" y="16080"/>
                  </a:lnTo>
                  <a:cubicBezTo>
                    <a:pt x="70" y="16108"/>
                    <a:pt x="64" y="16137"/>
                    <a:pt x="57" y="16165"/>
                  </a:cubicBezTo>
                  <a:cubicBezTo>
                    <a:pt x="1" y="16477"/>
                    <a:pt x="882" y="17246"/>
                    <a:pt x="1272" y="17246"/>
                  </a:cubicBezTo>
                  <a:cubicBezTo>
                    <a:pt x="1341" y="17246"/>
                    <a:pt x="1395" y="17221"/>
                    <a:pt x="1425" y="17166"/>
                  </a:cubicBezTo>
                  <a:cubicBezTo>
                    <a:pt x="1867" y="16531"/>
                    <a:pt x="2457" y="16319"/>
                    <a:pt x="3096" y="16319"/>
                  </a:cubicBezTo>
                  <a:cubicBezTo>
                    <a:pt x="4002" y="16319"/>
                    <a:pt x="5007" y="16745"/>
                    <a:pt x="5828" y="16999"/>
                  </a:cubicBezTo>
                  <a:cubicBezTo>
                    <a:pt x="6296" y="17138"/>
                    <a:pt x="6868" y="17248"/>
                    <a:pt x="7430" y="17248"/>
                  </a:cubicBezTo>
                  <a:cubicBezTo>
                    <a:pt x="8352" y="17248"/>
                    <a:pt x="9245" y="16952"/>
                    <a:pt x="9598" y="15999"/>
                  </a:cubicBezTo>
                  <a:cubicBezTo>
                    <a:pt x="9740" y="15571"/>
                    <a:pt x="8739" y="14827"/>
                    <a:pt x="8360" y="14827"/>
                  </a:cubicBezTo>
                  <a:cubicBezTo>
                    <a:pt x="8296" y="14827"/>
                    <a:pt x="8249" y="14849"/>
                    <a:pt x="8230" y="14898"/>
                  </a:cubicBezTo>
                  <a:cubicBezTo>
                    <a:pt x="7996" y="15532"/>
                    <a:pt x="7429" y="15965"/>
                    <a:pt x="6762" y="16065"/>
                  </a:cubicBezTo>
                  <a:cubicBezTo>
                    <a:pt x="6612" y="16094"/>
                    <a:pt x="6462" y="16107"/>
                    <a:pt x="6312" y="16107"/>
                  </a:cubicBezTo>
                  <a:cubicBezTo>
                    <a:pt x="5596" y="16107"/>
                    <a:pt x="4883" y="15813"/>
                    <a:pt x="4194" y="15565"/>
                  </a:cubicBezTo>
                  <a:cubicBezTo>
                    <a:pt x="3565" y="15360"/>
                    <a:pt x="2817" y="15156"/>
                    <a:pt x="2104" y="15140"/>
                  </a:cubicBezTo>
                  <a:lnTo>
                    <a:pt x="2104" y="15140"/>
                  </a:lnTo>
                  <a:cubicBezTo>
                    <a:pt x="3233" y="12717"/>
                    <a:pt x="5192" y="10710"/>
                    <a:pt x="6896" y="8660"/>
                  </a:cubicBezTo>
                  <a:cubicBezTo>
                    <a:pt x="7996" y="7359"/>
                    <a:pt x="9031" y="5958"/>
                    <a:pt x="9664" y="4390"/>
                  </a:cubicBezTo>
                  <a:cubicBezTo>
                    <a:pt x="9931" y="3656"/>
                    <a:pt x="10165" y="2822"/>
                    <a:pt x="9864" y="2022"/>
                  </a:cubicBezTo>
                  <a:cubicBezTo>
                    <a:pt x="9564" y="1188"/>
                    <a:pt x="8830" y="521"/>
                    <a:pt x="8030" y="187"/>
                  </a:cubicBezTo>
                  <a:cubicBezTo>
                    <a:pt x="7710" y="62"/>
                    <a:pt x="7378" y="1"/>
                    <a:pt x="70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1385897" y="3919478"/>
              <a:ext cx="212150" cy="427350"/>
            </a:xfrm>
            <a:custGeom>
              <a:avLst/>
              <a:gdLst/>
              <a:ahLst/>
              <a:cxnLst/>
              <a:rect l="l" t="t" r="r" b="b"/>
              <a:pathLst>
                <a:path w="8486" h="17094" extrusionOk="0">
                  <a:moveTo>
                    <a:pt x="4342" y="1"/>
                  </a:moveTo>
                  <a:cubicBezTo>
                    <a:pt x="3652" y="1"/>
                    <a:pt x="2939" y="254"/>
                    <a:pt x="2382" y="613"/>
                  </a:cubicBezTo>
                  <a:cubicBezTo>
                    <a:pt x="1114" y="1347"/>
                    <a:pt x="480" y="2648"/>
                    <a:pt x="113" y="4016"/>
                  </a:cubicBezTo>
                  <a:cubicBezTo>
                    <a:pt x="1" y="4315"/>
                    <a:pt x="159" y="4433"/>
                    <a:pt x="410" y="4433"/>
                  </a:cubicBezTo>
                  <a:cubicBezTo>
                    <a:pt x="830" y="4433"/>
                    <a:pt x="1510" y="4104"/>
                    <a:pt x="1614" y="3749"/>
                  </a:cubicBezTo>
                  <a:cubicBezTo>
                    <a:pt x="1848" y="2915"/>
                    <a:pt x="2148" y="1814"/>
                    <a:pt x="2949" y="1314"/>
                  </a:cubicBezTo>
                  <a:cubicBezTo>
                    <a:pt x="3107" y="1219"/>
                    <a:pt x="3280" y="1176"/>
                    <a:pt x="3456" y="1176"/>
                  </a:cubicBezTo>
                  <a:cubicBezTo>
                    <a:pt x="4020" y="1176"/>
                    <a:pt x="4605" y="1613"/>
                    <a:pt x="4783" y="2148"/>
                  </a:cubicBezTo>
                  <a:cubicBezTo>
                    <a:pt x="5083" y="3082"/>
                    <a:pt x="4616" y="4182"/>
                    <a:pt x="4216" y="4950"/>
                  </a:cubicBezTo>
                  <a:cubicBezTo>
                    <a:pt x="3716" y="5817"/>
                    <a:pt x="2982" y="6618"/>
                    <a:pt x="2315" y="7418"/>
                  </a:cubicBezTo>
                  <a:cubicBezTo>
                    <a:pt x="2148" y="7618"/>
                    <a:pt x="1948" y="7918"/>
                    <a:pt x="2281" y="8085"/>
                  </a:cubicBezTo>
                  <a:cubicBezTo>
                    <a:pt x="2348" y="8122"/>
                    <a:pt x="2425" y="8138"/>
                    <a:pt x="2507" y="8138"/>
                  </a:cubicBezTo>
                  <a:cubicBezTo>
                    <a:pt x="2791" y="8138"/>
                    <a:pt x="3134" y="7948"/>
                    <a:pt x="3316" y="7818"/>
                  </a:cubicBezTo>
                  <a:cubicBezTo>
                    <a:pt x="3544" y="7653"/>
                    <a:pt x="3799" y="7582"/>
                    <a:pt x="4062" y="7582"/>
                  </a:cubicBezTo>
                  <a:cubicBezTo>
                    <a:pt x="4909" y="7582"/>
                    <a:pt x="5836" y="8316"/>
                    <a:pt x="6218" y="8953"/>
                  </a:cubicBezTo>
                  <a:cubicBezTo>
                    <a:pt x="6985" y="10253"/>
                    <a:pt x="6885" y="11821"/>
                    <a:pt x="6318" y="13189"/>
                  </a:cubicBezTo>
                  <a:cubicBezTo>
                    <a:pt x="5951" y="14256"/>
                    <a:pt x="5217" y="15857"/>
                    <a:pt x="3916" y="15991"/>
                  </a:cubicBezTo>
                  <a:cubicBezTo>
                    <a:pt x="3876" y="15994"/>
                    <a:pt x="3836" y="15996"/>
                    <a:pt x="3796" y="15996"/>
                  </a:cubicBezTo>
                  <a:cubicBezTo>
                    <a:pt x="2662" y="15996"/>
                    <a:pt x="1477" y="14653"/>
                    <a:pt x="2315" y="13589"/>
                  </a:cubicBezTo>
                  <a:cubicBezTo>
                    <a:pt x="2582" y="13289"/>
                    <a:pt x="2382" y="13022"/>
                    <a:pt x="2048" y="12989"/>
                  </a:cubicBezTo>
                  <a:cubicBezTo>
                    <a:pt x="1614" y="12989"/>
                    <a:pt x="1214" y="13222"/>
                    <a:pt x="947" y="13589"/>
                  </a:cubicBezTo>
                  <a:cubicBezTo>
                    <a:pt x="47" y="14690"/>
                    <a:pt x="547" y="16324"/>
                    <a:pt x="1814" y="16858"/>
                  </a:cubicBezTo>
                  <a:cubicBezTo>
                    <a:pt x="2200" y="17021"/>
                    <a:pt x="2600" y="17093"/>
                    <a:pt x="3001" y="17093"/>
                  </a:cubicBezTo>
                  <a:cubicBezTo>
                    <a:pt x="4162" y="17093"/>
                    <a:pt x="5324" y="16484"/>
                    <a:pt x="6118" y="15691"/>
                  </a:cubicBezTo>
                  <a:cubicBezTo>
                    <a:pt x="7252" y="14623"/>
                    <a:pt x="7986" y="12955"/>
                    <a:pt x="8252" y="11421"/>
                  </a:cubicBezTo>
                  <a:cubicBezTo>
                    <a:pt x="8486" y="9953"/>
                    <a:pt x="8152" y="8352"/>
                    <a:pt x="7085" y="7318"/>
                  </a:cubicBezTo>
                  <a:cubicBezTo>
                    <a:pt x="6461" y="6727"/>
                    <a:pt x="5659" y="6459"/>
                    <a:pt x="4846" y="6459"/>
                  </a:cubicBezTo>
                  <a:cubicBezTo>
                    <a:pt x="4733" y="6459"/>
                    <a:pt x="4619" y="6464"/>
                    <a:pt x="4506" y="6474"/>
                  </a:cubicBezTo>
                  <a:lnTo>
                    <a:pt x="4506" y="6474"/>
                  </a:lnTo>
                  <a:cubicBezTo>
                    <a:pt x="5050" y="5808"/>
                    <a:pt x="5542" y="5107"/>
                    <a:pt x="5917" y="4316"/>
                  </a:cubicBezTo>
                  <a:cubicBezTo>
                    <a:pt x="6451" y="3248"/>
                    <a:pt x="6918" y="1647"/>
                    <a:pt x="5951" y="647"/>
                  </a:cubicBezTo>
                  <a:cubicBezTo>
                    <a:pt x="5505" y="185"/>
                    <a:pt x="4932" y="1"/>
                    <a:pt x="43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1628725" y="3949225"/>
              <a:ext cx="229350" cy="433875"/>
            </a:xfrm>
            <a:custGeom>
              <a:avLst/>
              <a:gdLst/>
              <a:ahLst/>
              <a:cxnLst/>
              <a:rect l="l" t="t" r="r" b="b"/>
              <a:pathLst>
                <a:path w="9174" h="17355" extrusionOk="0">
                  <a:moveTo>
                    <a:pt x="4882" y="4208"/>
                  </a:moveTo>
                  <a:cubicBezTo>
                    <a:pt x="4825" y="6172"/>
                    <a:pt x="4770" y="8132"/>
                    <a:pt x="4714" y="10091"/>
                  </a:cubicBezTo>
                  <a:lnTo>
                    <a:pt x="4714" y="10091"/>
                  </a:lnTo>
                  <a:cubicBezTo>
                    <a:pt x="3811" y="10150"/>
                    <a:pt x="2907" y="10210"/>
                    <a:pt x="2005" y="10274"/>
                  </a:cubicBezTo>
                  <a:lnTo>
                    <a:pt x="2005" y="10274"/>
                  </a:lnTo>
                  <a:cubicBezTo>
                    <a:pt x="3052" y="8297"/>
                    <a:pt x="4015" y="6268"/>
                    <a:pt x="4882" y="4208"/>
                  </a:cubicBezTo>
                  <a:close/>
                  <a:moveTo>
                    <a:pt x="5040" y="0"/>
                  </a:moveTo>
                  <a:cubicBezTo>
                    <a:pt x="5008" y="0"/>
                    <a:pt x="4984" y="19"/>
                    <a:pt x="4970" y="65"/>
                  </a:cubicBezTo>
                  <a:cubicBezTo>
                    <a:pt x="3636" y="3668"/>
                    <a:pt x="2002" y="7170"/>
                    <a:pt x="134" y="10506"/>
                  </a:cubicBezTo>
                  <a:cubicBezTo>
                    <a:pt x="0" y="10706"/>
                    <a:pt x="334" y="11240"/>
                    <a:pt x="467" y="11407"/>
                  </a:cubicBezTo>
                  <a:cubicBezTo>
                    <a:pt x="564" y="11567"/>
                    <a:pt x="784" y="11976"/>
                    <a:pt x="1009" y="11976"/>
                  </a:cubicBezTo>
                  <a:cubicBezTo>
                    <a:pt x="1017" y="11976"/>
                    <a:pt x="1026" y="11975"/>
                    <a:pt x="1034" y="11974"/>
                  </a:cubicBezTo>
                  <a:cubicBezTo>
                    <a:pt x="2240" y="11897"/>
                    <a:pt x="3453" y="11821"/>
                    <a:pt x="4666" y="11738"/>
                  </a:cubicBezTo>
                  <a:lnTo>
                    <a:pt x="4666" y="11738"/>
                  </a:lnTo>
                  <a:cubicBezTo>
                    <a:pt x="4624" y="13163"/>
                    <a:pt x="4582" y="14586"/>
                    <a:pt x="4537" y="16010"/>
                  </a:cubicBezTo>
                  <a:cubicBezTo>
                    <a:pt x="4537" y="16377"/>
                    <a:pt x="4837" y="16811"/>
                    <a:pt x="5037" y="17077"/>
                  </a:cubicBezTo>
                  <a:cubicBezTo>
                    <a:pt x="5129" y="17169"/>
                    <a:pt x="5299" y="17355"/>
                    <a:pt x="5396" y="17355"/>
                  </a:cubicBezTo>
                  <a:cubicBezTo>
                    <a:pt x="5441" y="17355"/>
                    <a:pt x="5471" y="17316"/>
                    <a:pt x="5471" y="17211"/>
                  </a:cubicBezTo>
                  <a:cubicBezTo>
                    <a:pt x="5529" y="15361"/>
                    <a:pt x="5579" y="13515"/>
                    <a:pt x="5627" y="11671"/>
                  </a:cubicBezTo>
                  <a:lnTo>
                    <a:pt x="5627" y="11671"/>
                  </a:lnTo>
                  <a:cubicBezTo>
                    <a:pt x="6745" y="11592"/>
                    <a:pt x="7862" y="11505"/>
                    <a:pt x="8973" y="11407"/>
                  </a:cubicBezTo>
                  <a:cubicBezTo>
                    <a:pt x="9173" y="11407"/>
                    <a:pt x="8740" y="10639"/>
                    <a:pt x="8740" y="10539"/>
                  </a:cubicBezTo>
                  <a:cubicBezTo>
                    <a:pt x="8640" y="10339"/>
                    <a:pt x="8373" y="9872"/>
                    <a:pt x="8139" y="9872"/>
                  </a:cubicBezTo>
                  <a:cubicBezTo>
                    <a:pt x="7318" y="9924"/>
                    <a:pt x="6494" y="9976"/>
                    <a:pt x="5669" y="10029"/>
                  </a:cubicBezTo>
                  <a:lnTo>
                    <a:pt x="5669" y="10029"/>
                  </a:lnTo>
                  <a:cubicBezTo>
                    <a:pt x="5739" y="7239"/>
                    <a:pt x="5808" y="4454"/>
                    <a:pt x="5895" y="1669"/>
                  </a:cubicBezTo>
                  <a:lnTo>
                    <a:pt x="5895" y="1669"/>
                  </a:lnTo>
                  <a:cubicBezTo>
                    <a:pt x="5920" y="1602"/>
                    <a:pt x="5946" y="1534"/>
                    <a:pt x="5971" y="1466"/>
                  </a:cubicBezTo>
                  <a:cubicBezTo>
                    <a:pt x="5949" y="1437"/>
                    <a:pt x="5926" y="1408"/>
                    <a:pt x="5904" y="1378"/>
                  </a:cubicBezTo>
                  <a:lnTo>
                    <a:pt x="5904" y="1378"/>
                  </a:lnTo>
                  <a:cubicBezTo>
                    <a:pt x="5904" y="1374"/>
                    <a:pt x="5904" y="1370"/>
                    <a:pt x="5904" y="1366"/>
                  </a:cubicBezTo>
                  <a:cubicBezTo>
                    <a:pt x="5904" y="1033"/>
                    <a:pt x="5671" y="632"/>
                    <a:pt x="5471" y="365"/>
                  </a:cubicBezTo>
                  <a:cubicBezTo>
                    <a:pt x="5417" y="312"/>
                    <a:pt x="5170" y="0"/>
                    <a:pt x="50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1884552" y="4039956"/>
              <a:ext cx="210175" cy="397200"/>
            </a:xfrm>
            <a:custGeom>
              <a:avLst/>
              <a:gdLst/>
              <a:ahLst/>
              <a:cxnLst/>
              <a:rect l="l" t="t" r="r" b="b"/>
              <a:pathLst>
                <a:path w="8407" h="15888" extrusionOk="0">
                  <a:moveTo>
                    <a:pt x="3470" y="4906"/>
                  </a:moveTo>
                  <a:lnTo>
                    <a:pt x="3470" y="4906"/>
                  </a:lnTo>
                  <a:cubicBezTo>
                    <a:pt x="3479" y="4933"/>
                    <a:pt x="3447" y="4955"/>
                    <a:pt x="3404" y="4972"/>
                  </a:cubicBezTo>
                  <a:lnTo>
                    <a:pt x="3404" y="4972"/>
                  </a:lnTo>
                  <a:lnTo>
                    <a:pt x="3470" y="4906"/>
                  </a:lnTo>
                  <a:close/>
                  <a:moveTo>
                    <a:pt x="4878" y="14918"/>
                  </a:moveTo>
                  <a:cubicBezTo>
                    <a:pt x="4885" y="14918"/>
                    <a:pt x="4851" y="14925"/>
                    <a:pt x="4737" y="14946"/>
                  </a:cubicBezTo>
                  <a:cubicBezTo>
                    <a:pt x="4737" y="14946"/>
                    <a:pt x="4736" y="14946"/>
                    <a:pt x="4735" y="14946"/>
                  </a:cubicBezTo>
                  <a:lnTo>
                    <a:pt x="4735" y="14946"/>
                  </a:lnTo>
                  <a:cubicBezTo>
                    <a:pt x="4793" y="14931"/>
                    <a:pt x="4869" y="14918"/>
                    <a:pt x="4878" y="14918"/>
                  </a:cubicBezTo>
                  <a:close/>
                  <a:moveTo>
                    <a:pt x="4694" y="14959"/>
                  </a:moveTo>
                  <a:lnTo>
                    <a:pt x="4671" y="14979"/>
                  </a:lnTo>
                  <a:cubicBezTo>
                    <a:pt x="4665" y="14973"/>
                    <a:pt x="4675" y="14966"/>
                    <a:pt x="4694" y="14959"/>
                  </a:cubicBezTo>
                  <a:close/>
                  <a:moveTo>
                    <a:pt x="8138" y="1"/>
                  </a:moveTo>
                  <a:cubicBezTo>
                    <a:pt x="8099" y="1"/>
                    <a:pt x="8045" y="12"/>
                    <a:pt x="7973" y="35"/>
                  </a:cubicBezTo>
                  <a:cubicBezTo>
                    <a:pt x="6839" y="402"/>
                    <a:pt x="5638" y="669"/>
                    <a:pt x="4437" y="669"/>
                  </a:cubicBezTo>
                  <a:cubicBezTo>
                    <a:pt x="3837" y="669"/>
                    <a:pt x="3270" y="669"/>
                    <a:pt x="2669" y="569"/>
                  </a:cubicBezTo>
                  <a:cubicBezTo>
                    <a:pt x="2492" y="544"/>
                    <a:pt x="2295" y="480"/>
                    <a:pt x="2109" y="480"/>
                  </a:cubicBezTo>
                  <a:cubicBezTo>
                    <a:pt x="2050" y="480"/>
                    <a:pt x="1992" y="486"/>
                    <a:pt x="1935" y="502"/>
                  </a:cubicBezTo>
                  <a:cubicBezTo>
                    <a:pt x="1635" y="536"/>
                    <a:pt x="1302" y="703"/>
                    <a:pt x="1068" y="869"/>
                  </a:cubicBezTo>
                  <a:cubicBezTo>
                    <a:pt x="835" y="1003"/>
                    <a:pt x="501" y="1170"/>
                    <a:pt x="401" y="1370"/>
                  </a:cubicBezTo>
                  <a:cubicBezTo>
                    <a:pt x="268" y="1570"/>
                    <a:pt x="334" y="1870"/>
                    <a:pt x="334" y="2104"/>
                  </a:cubicBezTo>
                  <a:cubicBezTo>
                    <a:pt x="401" y="2737"/>
                    <a:pt x="434" y="3371"/>
                    <a:pt x="434" y="4038"/>
                  </a:cubicBezTo>
                  <a:cubicBezTo>
                    <a:pt x="501" y="5306"/>
                    <a:pt x="568" y="6607"/>
                    <a:pt x="634" y="7908"/>
                  </a:cubicBezTo>
                  <a:cubicBezTo>
                    <a:pt x="634" y="7930"/>
                    <a:pt x="654" y="7939"/>
                    <a:pt x="687" y="7939"/>
                  </a:cubicBezTo>
                  <a:cubicBezTo>
                    <a:pt x="850" y="7939"/>
                    <a:pt x="1346" y="7708"/>
                    <a:pt x="1402" y="7708"/>
                  </a:cubicBezTo>
                  <a:cubicBezTo>
                    <a:pt x="1602" y="7608"/>
                    <a:pt x="2102" y="7407"/>
                    <a:pt x="2169" y="7174"/>
                  </a:cubicBezTo>
                  <a:cubicBezTo>
                    <a:pt x="2402" y="6507"/>
                    <a:pt x="2636" y="5840"/>
                    <a:pt x="3103" y="5273"/>
                  </a:cubicBezTo>
                  <a:lnTo>
                    <a:pt x="3367" y="5008"/>
                  </a:lnTo>
                  <a:lnTo>
                    <a:pt x="3367" y="5008"/>
                  </a:lnTo>
                  <a:cubicBezTo>
                    <a:pt x="3378" y="5008"/>
                    <a:pt x="3390" y="5007"/>
                    <a:pt x="3403" y="5006"/>
                  </a:cubicBezTo>
                  <a:cubicBezTo>
                    <a:pt x="3470" y="5006"/>
                    <a:pt x="3570" y="4939"/>
                    <a:pt x="3637" y="4939"/>
                  </a:cubicBezTo>
                  <a:cubicBezTo>
                    <a:pt x="3681" y="4934"/>
                    <a:pt x="3726" y="4932"/>
                    <a:pt x="3771" y="4932"/>
                  </a:cubicBezTo>
                  <a:cubicBezTo>
                    <a:pt x="4060" y="4932"/>
                    <a:pt x="4348" y="5019"/>
                    <a:pt x="4637" y="5106"/>
                  </a:cubicBezTo>
                  <a:cubicBezTo>
                    <a:pt x="5972" y="5673"/>
                    <a:pt x="6572" y="7174"/>
                    <a:pt x="6672" y="8508"/>
                  </a:cubicBezTo>
                  <a:cubicBezTo>
                    <a:pt x="6839" y="10043"/>
                    <a:pt x="6605" y="11610"/>
                    <a:pt x="6005" y="13045"/>
                  </a:cubicBezTo>
                  <a:cubicBezTo>
                    <a:pt x="5771" y="13645"/>
                    <a:pt x="5438" y="14279"/>
                    <a:pt x="4938" y="14746"/>
                  </a:cubicBezTo>
                  <a:lnTo>
                    <a:pt x="4708" y="14947"/>
                  </a:lnTo>
                  <a:lnTo>
                    <a:pt x="4708" y="14947"/>
                  </a:lnTo>
                  <a:cubicBezTo>
                    <a:pt x="4629" y="14953"/>
                    <a:pt x="4593" y="14979"/>
                    <a:pt x="4504" y="14979"/>
                  </a:cubicBezTo>
                  <a:cubicBezTo>
                    <a:pt x="4354" y="15009"/>
                    <a:pt x="4204" y="15026"/>
                    <a:pt x="4054" y="15026"/>
                  </a:cubicBezTo>
                  <a:cubicBezTo>
                    <a:pt x="3870" y="15026"/>
                    <a:pt x="3687" y="15001"/>
                    <a:pt x="3503" y="14946"/>
                  </a:cubicBezTo>
                  <a:cubicBezTo>
                    <a:pt x="2102" y="14613"/>
                    <a:pt x="1602" y="12945"/>
                    <a:pt x="1769" y="11644"/>
                  </a:cubicBezTo>
                  <a:cubicBezTo>
                    <a:pt x="1769" y="11638"/>
                    <a:pt x="1762" y="11635"/>
                    <a:pt x="1750" y="11635"/>
                  </a:cubicBezTo>
                  <a:cubicBezTo>
                    <a:pt x="1630" y="11635"/>
                    <a:pt x="965" y="11914"/>
                    <a:pt x="935" y="11944"/>
                  </a:cubicBezTo>
                  <a:cubicBezTo>
                    <a:pt x="735" y="12044"/>
                    <a:pt x="268" y="12244"/>
                    <a:pt x="234" y="12478"/>
                  </a:cubicBezTo>
                  <a:cubicBezTo>
                    <a:pt x="1" y="13979"/>
                    <a:pt x="768" y="15747"/>
                    <a:pt x="2469" y="15880"/>
                  </a:cubicBezTo>
                  <a:cubicBezTo>
                    <a:pt x="2538" y="15885"/>
                    <a:pt x="2607" y="15887"/>
                    <a:pt x="2676" y="15887"/>
                  </a:cubicBezTo>
                  <a:cubicBezTo>
                    <a:pt x="3540" y="15887"/>
                    <a:pt x="4396" y="15512"/>
                    <a:pt x="5138" y="15080"/>
                  </a:cubicBezTo>
                  <a:cubicBezTo>
                    <a:pt x="5938" y="14613"/>
                    <a:pt x="6605" y="14045"/>
                    <a:pt x="7072" y="13278"/>
                  </a:cubicBezTo>
                  <a:cubicBezTo>
                    <a:pt x="8073" y="11710"/>
                    <a:pt x="8407" y="9609"/>
                    <a:pt x="8240" y="7774"/>
                  </a:cubicBezTo>
                  <a:cubicBezTo>
                    <a:pt x="8106" y="6140"/>
                    <a:pt x="7239" y="4105"/>
                    <a:pt x="5304" y="4072"/>
                  </a:cubicBezTo>
                  <a:cubicBezTo>
                    <a:pt x="5276" y="4071"/>
                    <a:pt x="5248" y="4070"/>
                    <a:pt x="5219" y="4070"/>
                  </a:cubicBezTo>
                  <a:cubicBezTo>
                    <a:pt x="4177" y="4070"/>
                    <a:pt x="3081" y="4657"/>
                    <a:pt x="2269" y="5306"/>
                  </a:cubicBezTo>
                  <a:cubicBezTo>
                    <a:pt x="2210" y="5353"/>
                    <a:pt x="2153" y="5401"/>
                    <a:pt x="2097" y="5450"/>
                  </a:cubicBezTo>
                  <a:lnTo>
                    <a:pt x="2097" y="5450"/>
                  </a:lnTo>
                  <a:cubicBezTo>
                    <a:pt x="2068" y="4924"/>
                    <a:pt x="2035" y="4402"/>
                    <a:pt x="2002" y="3872"/>
                  </a:cubicBezTo>
                  <a:cubicBezTo>
                    <a:pt x="1969" y="3371"/>
                    <a:pt x="1969" y="2804"/>
                    <a:pt x="1935" y="2304"/>
                  </a:cubicBezTo>
                  <a:cubicBezTo>
                    <a:pt x="1935" y="2070"/>
                    <a:pt x="1902" y="1803"/>
                    <a:pt x="1902" y="1537"/>
                  </a:cubicBezTo>
                  <a:cubicBezTo>
                    <a:pt x="1902" y="1527"/>
                    <a:pt x="1901" y="1513"/>
                    <a:pt x="1900" y="1495"/>
                  </a:cubicBezTo>
                  <a:lnTo>
                    <a:pt x="1900" y="1495"/>
                  </a:lnTo>
                  <a:cubicBezTo>
                    <a:pt x="1977" y="1506"/>
                    <a:pt x="2055" y="1519"/>
                    <a:pt x="2136" y="1537"/>
                  </a:cubicBezTo>
                  <a:cubicBezTo>
                    <a:pt x="2279" y="1545"/>
                    <a:pt x="2426" y="1550"/>
                    <a:pt x="2576" y="1550"/>
                  </a:cubicBezTo>
                  <a:cubicBezTo>
                    <a:pt x="2986" y="1550"/>
                    <a:pt x="3413" y="1519"/>
                    <a:pt x="3803" y="1470"/>
                  </a:cubicBezTo>
                  <a:cubicBezTo>
                    <a:pt x="4904" y="1403"/>
                    <a:pt x="5972" y="1136"/>
                    <a:pt x="6972" y="803"/>
                  </a:cubicBezTo>
                  <a:cubicBezTo>
                    <a:pt x="7339" y="703"/>
                    <a:pt x="7773" y="469"/>
                    <a:pt x="8073" y="236"/>
                  </a:cubicBezTo>
                  <a:cubicBezTo>
                    <a:pt x="8225" y="109"/>
                    <a:pt x="8262" y="1"/>
                    <a:pt x="8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49"/>
          <p:cNvGrpSpPr/>
          <p:nvPr/>
        </p:nvGrpSpPr>
        <p:grpSpPr>
          <a:xfrm>
            <a:off x="2390937" y="3831376"/>
            <a:ext cx="314115" cy="684586"/>
            <a:chOff x="1059387" y="1555576"/>
            <a:chExt cx="314115" cy="684586"/>
          </a:xfrm>
        </p:grpSpPr>
        <p:sp>
          <p:nvSpPr>
            <p:cNvPr id="2496" name="Google Shape;2496;p49"/>
            <p:cNvSpPr/>
            <p:nvPr/>
          </p:nvSpPr>
          <p:spPr>
            <a:xfrm rot="-1089028">
              <a:off x="1140175" y="1549130"/>
              <a:ext cx="42548" cy="525477"/>
            </a:xfrm>
            <a:custGeom>
              <a:avLst/>
              <a:gdLst/>
              <a:ahLst/>
              <a:cxnLst/>
              <a:rect l="l" t="t" r="r" b="b"/>
              <a:pathLst>
                <a:path w="1702" h="21020" extrusionOk="0">
                  <a:moveTo>
                    <a:pt x="247" y="0"/>
                  </a:moveTo>
                  <a:cubicBezTo>
                    <a:pt x="111" y="0"/>
                    <a:pt x="0" y="69"/>
                    <a:pt x="0" y="280"/>
                  </a:cubicBezTo>
                  <a:cubicBezTo>
                    <a:pt x="301" y="6784"/>
                    <a:pt x="434" y="13322"/>
                    <a:pt x="367" y="19827"/>
                  </a:cubicBezTo>
                  <a:cubicBezTo>
                    <a:pt x="367" y="20227"/>
                    <a:pt x="701" y="20627"/>
                    <a:pt x="1001" y="20861"/>
                  </a:cubicBezTo>
                  <a:cubicBezTo>
                    <a:pt x="1135" y="20944"/>
                    <a:pt x="1301" y="21019"/>
                    <a:pt x="1435" y="21019"/>
                  </a:cubicBezTo>
                  <a:cubicBezTo>
                    <a:pt x="1568" y="21019"/>
                    <a:pt x="1668" y="20944"/>
                    <a:pt x="1668" y="20728"/>
                  </a:cubicBezTo>
                  <a:cubicBezTo>
                    <a:pt x="1702" y="14223"/>
                    <a:pt x="1602" y="7685"/>
                    <a:pt x="1301" y="1180"/>
                  </a:cubicBezTo>
                  <a:cubicBezTo>
                    <a:pt x="1301" y="747"/>
                    <a:pt x="1001" y="380"/>
                    <a:pt x="668" y="146"/>
                  </a:cubicBezTo>
                  <a:cubicBezTo>
                    <a:pt x="565" y="77"/>
                    <a:pt x="391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9"/>
            <p:cNvSpPr/>
            <p:nvPr/>
          </p:nvSpPr>
          <p:spPr>
            <a:xfrm rot="-1089028">
              <a:off x="1214508" y="2108082"/>
              <a:ext cx="145119" cy="112270"/>
            </a:xfrm>
            <a:custGeom>
              <a:avLst/>
              <a:gdLst/>
              <a:ahLst/>
              <a:cxnLst/>
              <a:rect l="l" t="t" r="r" b="b"/>
              <a:pathLst>
                <a:path w="5805" h="4491" extrusionOk="0">
                  <a:moveTo>
                    <a:pt x="3403" y="975"/>
                  </a:moveTo>
                  <a:cubicBezTo>
                    <a:pt x="3403" y="975"/>
                    <a:pt x="3416" y="975"/>
                    <a:pt x="3433" y="976"/>
                  </a:cubicBezTo>
                  <a:lnTo>
                    <a:pt x="3433" y="976"/>
                  </a:lnTo>
                  <a:cubicBezTo>
                    <a:pt x="3435" y="978"/>
                    <a:pt x="3437" y="979"/>
                    <a:pt x="3440" y="981"/>
                  </a:cubicBezTo>
                  <a:lnTo>
                    <a:pt x="3440" y="981"/>
                  </a:lnTo>
                  <a:cubicBezTo>
                    <a:pt x="3419" y="977"/>
                    <a:pt x="3403" y="975"/>
                    <a:pt x="3403" y="975"/>
                  </a:cubicBezTo>
                  <a:close/>
                  <a:moveTo>
                    <a:pt x="3455" y="979"/>
                  </a:moveTo>
                  <a:cubicBezTo>
                    <a:pt x="3465" y="981"/>
                    <a:pt x="3475" y="983"/>
                    <a:pt x="3483" y="987"/>
                  </a:cubicBezTo>
                  <a:lnTo>
                    <a:pt x="3483" y="987"/>
                  </a:lnTo>
                  <a:cubicBezTo>
                    <a:pt x="3477" y="986"/>
                    <a:pt x="3471" y="985"/>
                    <a:pt x="3464" y="984"/>
                  </a:cubicBezTo>
                  <a:lnTo>
                    <a:pt x="3464" y="984"/>
                  </a:lnTo>
                  <a:cubicBezTo>
                    <a:pt x="3461" y="982"/>
                    <a:pt x="3458" y="981"/>
                    <a:pt x="3455" y="979"/>
                  </a:cubicBezTo>
                  <a:close/>
                  <a:moveTo>
                    <a:pt x="3606" y="983"/>
                  </a:moveTo>
                  <a:cubicBezTo>
                    <a:pt x="3618" y="987"/>
                    <a:pt x="3621" y="990"/>
                    <a:pt x="3606" y="990"/>
                  </a:cubicBezTo>
                  <a:cubicBezTo>
                    <a:pt x="3602" y="990"/>
                    <a:pt x="3598" y="989"/>
                    <a:pt x="3593" y="989"/>
                  </a:cubicBezTo>
                  <a:lnTo>
                    <a:pt x="3593" y="989"/>
                  </a:lnTo>
                  <a:cubicBezTo>
                    <a:pt x="3597" y="987"/>
                    <a:pt x="3602" y="985"/>
                    <a:pt x="3606" y="983"/>
                  </a:cubicBezTo>
                  <a:close/>
                  <a:moveTo>
                    <a:pt x="3480" y="993"/>
                  </a:moveTo>
                  <a:cubicBezTo>
                    <a:pt x="3485" y="996"/>
                    <a:pt x="3493" y="1001"/>
                    <a:pt x="3503" y="1008"/>
                  </a:cubicBezTo>
                  <a:cubicBezTo>
                    <a:pt x="3501" y="1010"/>
                    <a:pt x="3499" y="1012"/>
                    <a:pt x="3498" y="1014"/>
                  </a:cubicBezTo>
                  <a:lnTo>
                    <a:pt x="3498" y="1014"/>
                  </a:lnTo>
                  <a:cubicBezTo>
                    <a:pt x="3492" y="1009"/>
                    <a:pt x="3486" y="1004"/>
                    <a:pt x="3481" y="1000"/>
                  </a:cubicBezTo>
                  <a:lnTo>
                    <a:pt x="3481" y="1000"/>
                  </a:lnTo>
                  <a:cubicBezTo>
                    <a:pt x="3488" y="1003"/>
                    <a:pt x="3495" y="1005"/>
                    <a:pt x="3503" y="1008"/>
                  </a:cubicBezTo>
                  <a:cubicBezTo>
                    <a:pt x="3495" y="1002"/>
                    <a:pt x="3487" y="997"/>
                    <a:pt x="3480" y="993"/>
                  </a:cubicBezTo>
                  <a:close/>
                  <a:moveTo>
                    <a:pt x="3516" y="1031"/>
                  </a:moveTo>
                  <a:cubicBezTo>
                    <a:pt x="3545" y="1075"/>
                    <a:pt x="3570" y="1079"/>
                    <a:pt x="3570" y="1108"/>
                  </a:cubicBezTo>
                  <a:cubicBezTo>
                    <a:pt x="3578" y="1112"/>
                    <a:pt x="3583" y="1114"/>
                    <a:pt x="3587" y="1114"/>
                  </a:cubicBezTo>
                  <a:cubicBezTo>
                    <a:pt x="3604" y="1114"/>
                    <a:pt x="3587" y="1081"/>
                    <a:pt x="3589" y="1081"/>
                  </a:cubicBezTo>
                  <a:lnTo>
                    <a:pt x="3589" y="1081"/>
                  </a:lnTo>
                  <a:cubicBezTo>
                    <a:pt x="3591" y="1081"/>
                    <a:pt x="3602" y="1095"/>
                    <a:pt x="3637" y="1141"/>
                  </a:cubicBezTo>
                  <a:cubicBezTo>
                    <a:pt x="3637" y="1175"/>
                    <a:pt x="3670" y="1242"/>
                    <a:pt x="3670" y="1242"/>
                  </a:cubicBezTo>
                  <a:cubicBezTo>
                    <a:pt x="3703" y="1275"/>
                    <a:pt x="3703" y="1308"/>
                    <a:pt x="3703" y="1408"/>
                  </a:cubicBezTo>
                  <a:cubicBezTo>
                    <a:pt x="3770" y="1575"/>
                    <a:pt x="3770" y="1775"/>
                    <a:pt x="3703" y="1975"/>
                  </a:cubicBezTo>
                  <a:cubicBezTo>
                    <a:pt x="3670" y="2309"/>
                    <a:pt x="3536" y="2609"/>
                    <a:pt x="3336" y="2909"/>
                  </a:cubicBezTo>
                  <a:cubicBezTo>
                    <a:pt x="3136" y="3176"/>
                    <a:pt x="2969" y="3410"/>
                    <a:pt x="2669" y="3610"/>
                  </a:cubicBezTo>
                  <a:cubicBezTo>
                    <a:pt x="2639" y="3640"/>
                    <a:pt x="2609" y="3643"/>
                    <a:pt x="2555" y="3667"/>
                  </a:cubicBezTo>
                  <a:lnTo>
                    <a:pt x="2555" y="3667"/>
                  </a:lnTo>
                  <a:cubicBezTo>
                    <a:pt x="2554" y="3667"/>
                    <a:pt x="2553" y="3667"/>
                    <a:pt x="2552" y="3667"/>
                  </a:cubicBezTo>
                  <a:cubicBezTo>
                    <a:pt x="2545" y="3667"/>
                    <a:pt x="2531" y="3670"/>
                    <a:pt x="2502" y="3677"/>
                  </a:cubicBezTo>
                  <a:cubicBezTo>
                    <a:pt x="2471" y="3708"/>
                    <a:pt x="2439" y="3710"/>
                    <a:pt x="2379" y="3767"/>
                  </a:cubicBezTo>
                  <a:lnTo>
                    <a:pt x="2379" y="3767"/>
                  </a:lnTo>
                  <a:cubicBezTo>
                    <a:pt x="2355" y="3749"/>
                    <a:pt x="2336" y="3710"/>
                    <a:pt x="2336" y="3710"/>
                  </a:cubicBezTo>
                  <a:cubicBezTo>
                    <a:pt x="2169" y="3610"/>
                    <a:pt x="2135" y="3543"/>
                    <a:pt x="2035" y="3443"/>
                  </a:cubicBezTo>
                  <a:cubicBezTo>
                    <a:pt x="1835" y="3143"/>
                    <a:pt x="1802" y="2809"/>
                    <a:pt x="1835" y="2442"/>
                  </a:cubicBezTo>
                  <a:cubicBezTo>
                    <a:pt x="1863" y="2107"/>
                    <a:pt x="1985" y="1795"/>
                    <a:pt x="2181" y="1526"/>
                  </a:cubicBezTo>
                  <a:lnTo>
                    <a:pt x="2181" y="1526"/>
                  </a:lnTo>
                  <a:cubicBezTo>
                    <a:pt x="2374" y="1508"/>
                    <a:pt x="2566" y="1450"/>
                    <a:pt x="2736" y="1342"/>
                  </a:cubicBezTo>
                  <a:lnTo>
                    <a:pt x="3003" y="1242"/>
                  </a:lnTo>
                  <a:cubicBezTo>
                    <a:pt x="3003" y="1242"/>
                    <a:pt x="3078" y="1185"/>
                    <a:pt x="3073" y="1171"/>
                  </a:cubicBezTo>
                  <a:lnTo>
                    <a:pt x="3073" y="1171"/>
                  </a:lnTo>
                  <a:cubicBezTo>
                    <a:pt x="3116" y="1163"/>
                    <a:pt x="3143" y="1141"/>
                    <a:pt x="3170" y="1141"/>
                  </a:cubicBezTo>
                  <a:cubicBezTo>
                    <a:pt x="3270" y="1108"/>
                    <a:pt x="3336" y="1075"/>
                    <a:pt x="3436" y="1075"/>
                  </a:cubicBezTo>
                  <a:cubicBezTo>
                    <a:pt x="3436" y="1075"/>
                    <a:pt x="3483" y="1051"/>
                    <a:pt x="3516" y="1031"/>
                  </a:cubicBezTo>
                  <a:close/>
                  <a:moveTo>
                    <a:pt x="2456" y="1"/>
                  </a:moveTo>
                  <a:cubicBezTo>
                    <a:pt x="2277" y="1"/>
                    <a:pt x="2094" y="35"/>
                    <a:pt x="1935" y="107"/>
                  </a:cubicBezTo>
                  <a:cubicBezTo>
                    <a:pt x="1001" y="474"/>
                    <a:pt x="201" y="1242"/>
                    <a:pt x="134" y="2242"/>
                  </a:cubicBezTo>
                  <a:cubicBezTo>
                    <a:pt x="1" y="3276"/>
                    <a:pt x="768" y="4144"/>
                    <a:pt x="1735" y="4410"/>
                  </a:cubicBezTo>
                  <a:cubicBezTo>
                    <a:pt x="1983" y="4464"/>
                    <a:pt x="2233" y="4491"/>
                    <a:pt x="2479" y="4491"/>
                  </a:cubicBezTo>
                  <a:cubicBezTo>
                    <a:pt x="3457" y="4491"/>
                    <a:pt x="4384" y="4069"/>
                    <a:pt x="4971" y="3243"/>
                  </a:cubicBezTo>
                  <a:cubicBezTo>
                    <a:pt x="5505" y="2509"/>
                    <a:pt x="5805" y="1342"/>
                    <a:pt x="5071" y="674"/>
                  </a:cubicBezTo>
                  <a:cubicBezTo>
                    <a:pt x="4672" y="276"/>
                    <a:pt x="4041" y="152"/>
                    <a:pt x="3480" y="152"/>
                  </a:cubicBezTo>
                  <a:cubicBezTo>
                    <a:pt x="3337" y="152"/>
                    <a:pt x="3198" y="161"/>
                    <a:pt x="3069" y="174"/>
                  </a:cubicBezTo>
                  <a:cubicBezTo>
                    <a:pt x="2918" y="60"/>
                    <a:pt x="2691" y="1"/>
                    <a:pt x="24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13" y="1202483"/>
            <a:ext cx="1772913" cy="2436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52"/>
          <p:cNvSpPr/>
          <p:nvPr/>
        </p:nvSpPr>
        <p:spPr>
          <a:xfrm rot="5400000">
            <a:off x="3127365" y="2433533"/>
            <a:ext cx="312802" cy="2001071"/>
          </a:xfrm>
          <a:custGeom>
            <a:avLst/>
            <a:gdLst/>
            <a:ahLst/>
            <a:cxnLst/>
            <a:rect l="l" t="t" r="r" b="b"/>
            <a:pathLst>
              <a:path w="4004" h="55503" extrusionOk="0">
                <a:moveTo>
                  <a:pt x="782" y="0"/>
                </a:moveTo>
                <a:cubicBezTo>
                  <a:pt x="602" y="0"/>
                  <a:pt x="544" y="164"/>
                  <a:pt x="501" y="510"/>
                </a:cubicBezTo>
                <a:cubicBezTo>
                  <a:pt x="168" y="2778"/>
                  <a:pt x="134" y="5080"/>
                  <a:pt x="68" y="7348"/>
                </a:cubicBezTo>
                <a:cubicBezTo>
                  <a:pt x="1" y="14920"/>
                  <a:pt x="34" y="22492"/>
                  <a:pt x="34" y="30031"/>
                </a:cubicBezTo>
                <a:cubicBezTo>
                  <a:pt x="1" y="34467"/>
                  <a:pt x="1" y="38870"/>
                  <a:pt x="34" y="43407"/>
                </a:cubicBezTo>
                <a:lnTo>
                  <a:pt x="34" y="53881"/>
                </a:lnTo>
                <a:cubicBezTo>
                  <a:pt x="34" y="54181"/>
                  <a:pt x="34" y="54515"/>
                  <a:pt x="401" y="54648"/>
                </a:cubicBezTo>
                <a:cubicBezTo>
                  <a:pt x="1402" y="54915"/>
                  <a:pt x="2403" y="55182"/>
                  <a:pt x="3403" y="55482"/>
                </a:cubicBezTo>
                <a:cubicBezTo>
                  <a:pt x="3457" y="55496"/>
                  <a:pt x="3506" y="55502"/>
                  <a:pt x="3551" y="55502"/>
                </a:cubicBezTo>
                <a:cubicBezTo>
                  <a:pt x="3732" y="55502"/>
                  <a:pt x="3844" y="55396"/>
                  <a:pt x="3870" y="55182"/>
                </a:cubicBezTo>
                <a:cubicBezTo>
                  <a:pt x="3904" y="54982"/>
                  <a:pt x="3904" y="54782"/>
                  <a:pt x="3904" y="54548"/>
                </a:cubicBezTo>
                <a:cubicBezTo>
                  <a:pt x="3870" y="40472"/>
                  <a:pt x="4004" y="26328"/>
                  <a:pt x="3837" y="12251"/>
                </a:cubicBezTo>
                <a:cubicBezTo>
                  <a:pt x="3804" y="8849"/>
                  <a:pt x="3737" y="5480"/>
                  <a:pt x="3537" y="2111"/>
                </a:cubicBezTo>
                <a:cubicBezTo>
                  <a:pt x="3503" y="1477"/>
                  <a:pt x="3337" y="1077"/>
                  <a:pt x="2703" y="843"/>
                </a:cubicBezTo>
                <a:cubicBezTo>
                  <a:pt x="2203" y="643"/>
                  <a:pt x="1702" y="343"/>
                  <a:pt x="1202" y="143"/>
                </a:cubicBezTo>
                <a:cubicBezTo>
                  <a:pt x="1014" y="49"/>
                  <a:pt x="880" y="0"/>
                  <a:pt x="7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52"/>
          <p:cNvSpPr txBox="1">
            <a:spLocks noGrp="1"/>
          </p:cNvSpPr>
          <p:nvPr>
            <p:ph type="title"/>
          </p:nvPr>
        </p:nvSpPr>
        <p:spPr>
          <a:xfrm>
            <a:off x="3768983" y="593105"/>
            <a:ext cx="6207000" cy="84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 smtClean="0"/>
              <a:t>Layar</a:t>
            </a:r>
            <a:r>
              <a:rPr lang="en-US" sz="3600" dirty="0" smtClean="0"/>
              <a:t> </a:t>
            </a:r>
            <a:r>
              <a:rPr lang="en-US" sz="3600" dirty="0" err="1" smtClean="0"/>
              <a:t>Proyektor</a:t>
            </a:r>
            <a:endParaRPr sz="3600" dirty="0"/>
          </a:p>
        </p:txBody>
      </p:sp>
      <p:sp>
        <p:nvSpPr>
          <p:cNvPr id="2594" name="Google Shape;2594;p52"/>
          <p:cNvSpPr txBox="1">
            <a:spLocks noGrp="1"/>
          </p:cNvSpPr>
          <p:nvPr>
            <p:ph type="body" idx="1"/>
          </p:nvPr>
        </p:nvSpPr>
        <p:spPr>
          <a:xfrm>
            <a:off x="4106124" y="1837803"/>
            <a:ext cx="4641248" cy="5781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Proyektor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laptop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  <a:endParaRPr dirty="0"/>
          </a:p>
        </p:txBody>
      </p:sp>
      <p:grpSp>
        <p:nvGrpSpPr>
          <p:cNvPr id="2639" name="Google Shape;2639;p52"/>
          <p:cNvGrpSpPr/>
          <p:nvPr/>
        </p:nvGrpSpPr>
        <p:grpSpPr>
          <a:xfrm>
            <a:off x="7636502" y="818237"/>
            <a:ext cx="939025" cy="621875"/>
            <a:chOff x="3553550" y="1647450"/>
            <a:chExt cx="939025" cy="621875"/>
          </a:xfrm>
        </p:grpSpPr>
        <p:sp>
          <p:nvSpPr>
            <p:cNvPr id="2640" name="Google Shape;2640;p52"/>
            <p:cNvSpPr/>
            <p:nvPr/>
          </p:nvSpPr>
          <p:spPr>
            <a:xfrm>
              <a:off x="3553550" y="1647450"/>
              <a:ext cx="939025" cy="621875"/>
            </a:xfrm>
            <a:custGeom>
              <a:avLst/>
              <a:gdLst/>
              <a:ahLst/>
              <a:cxnLst/>
              <a:rect l="l" t="t" r="r" b="b"/>
              <a:pathLst>
                <a:path w="37561" h="24875" extrusionOk="0">
                  <a:moveTo>
                    <a:pt x="32190" y="1"/>
                  </a:moveTo>
                  <a:cubicBezTo>
                    <a:pt x="29955" y="167"/>
                    <a:pt x="27987" y="501"/>
                    <a:pt x="25852" y="1302"/>
                  </a:cubicBezTo>
                  <a:cubicBezTo>
                    <a:pt x="22083" y="2703"/>
                    <a:pt x="18613" y="4537"/>
                    <a:pt x="15378" y="7006"/>
                  </a:cubicBezTo>
                  <a:cubicBezTo>
                    <a:pt x="12576" y="9141"/>
                    <a:pt x="9941" y="11709"/>
                    <a:pt x="7539" y="14278"/>
                  </a:cubicBezTo>
                  <a:cubicBezTo>
                    <a:pt x="5204" y="16713"/>
                    <a:pt x="3236" y="19181"/>
                    <a:pt x="1168" y="21783"/>
                  </a:cubicBezTo>
                  <a:cubicBezTo>
                    <a:pt x="767" y="22217"/>
                    <a:pt x="534" y="22617"/>
                    <a:pt x="200" y="23051"/>
                  </a:cubicBezTo>
                  <a:cubicBezTo>
                    <a:pt x="67" y="23184"/>
                    <a:pt x="0" y="23317"/>
                    <a:pt x="100" y="23484"/>
                  </a:cubicBezTo>
                  <a:cubicBezTo>
                    <a:pt x="434" y="23951"/>
                    <a:pt x="734" y="24351"/>
                    <a:pt x="1234" y="24618"/>
                  </a:cubicBezTo>
                  <a:cubicBezTo>
                    <a:pt x="1404" y="24675"/>
                    <a:pt x="1549" y="24874"/>
                    <a:pt x="1751" y="24874"/>
                  </a:cubicBezTo>
                  <a:cubicBezTo>
                    <a:pt x="1788" y="24874"/>
                    <a:pt x="1827" y="24867"/>
                    <a:pt x="1868" y="24852"/>
                  </a:cubicBezTo>
                  <a:cubicBezTo>
                    <a:pt x="2335" y="24718"/>
                    <a:pt x="2735" y="24685"/>
                    <a:pt x="3102" y="24285"/>
                  </a:cubicBezTo>
                  <a:cubicBezTo>
                    <a:pt x="6238" y="20649"/>
                    <a:pt x="9273" y="16980"/>
                    <a:pt x="12843" y="13644"/>
                  </a:cubicBezTo>
                  <a:cubicBezTo>
                    <a:pt x="16712" y="10041"/>
                    <a:pt x="21015" y="6972"/>
                    <a:pt x="25885" y="4938"/>
                  </a:cubicBezTo>
                  <a:cubicBezTo>
                    <a:pt x="28420" y="3837"/>
                    <a:pt x="30856" y="3270"/>
                    <a:pt x="33624" y="3203"/>
                  </a:cubicBezTo>
                  <a:cubicBezTo>
                    <a:pt x="33675" y="3201"/>
                    <a:pt x="33725" y="3201"/>
                    <a:pt x="33773" y="3201"/>
                  </a:cubicBezTo>
                  <a:cubicBezTo>
                    <a:pt x="34701" y="3201"/>
                    <a:pt x="35120" y="3511"/>
                    <a:pt x="35659" y="4304"/>
                  </a:cubicBezTo>
                  <a:cubicBezTo>
                    <a:pt x="36393" y="5471"/>
                    <a:pt x="36093" y="6138"/>
                    <a:pt x="35259" y="7373"/>
                  </a:cubicBezTo>
                  <a:cubicBezTo>
                    <a:pt x="34325" y="8774"/>
                    <a:pt x="32590" y="10642"/>
                    <a:pt x="31389" y="11943"/>
                  </a:cubicBezTo>
                  <a:cubicBezTo>
                    <a:pt x="29688" y="13777"/>
                    <a:pt x="27920" y="15445"/>
                    <a:pt x="26186" y="17013"/>
                  </a:cubicBezTo>
                  <a:cubicBezTo>
                    <a:pt x="25518" y="17613"/>
                    <a:pt x="25151" y="17880"/>
                    <a:pt x="24551" y="18447"/>
                  </a:cubicBezTo>
                  <a:cubicBezTo>
                    <a:pt x="24384" y="18614"/>
                    <a:pt x="24351" y="18681"/>
                    <a:pt x="24384" y="18948"/>
                  </a:cubicBezTo>
                  <a:cubicBezTo>
                    <a:pt x="24518" y="19515"/>
                    <a:pt x="24651" y="20115"/>
                    <a:pt x="25151" y="20549"/>
                  </a:cubicBezTo>
                  <a:cubicBezTo>
                    <a:pt x="25462" y="20839"/>
                    <a:pt x="25811" y="21051"/>
                    <a:pt x="26191" y="21051"/>
                  </a:cubicBezTo>
                  <a:cubicBezTo>
                    <a:pt x="26423" y="21051"/>
                    <a:pt x="26666" y="20972"/>
                    <a:pt x="26919" y="20782"/>
                  </a:cubicBezTo>
                  <a:cubicBezTo>
                    <a:pt x="28420" y="19615"/>
                    <a:pt x="29688" y="18514"/>
                    <a:pt x="31189" y="17113"/>
                  </a:cubicBezTo>
                  <a:cubicBezTo>
                    <a:pt x="32690" y="15679"/>
                    <a:pt x="34425" y="13811"/>
                    <a:pt x="35659" y="11976"/>
                  </a:cubicBezTo>
                  <a:cubicBezTo>
                    <a:pt x="36593" y="10508"/>
                    <a:pt x="37227" y="8774"/>
                    <a:pt x="37394" y="7139"/>
                  </a:cubicBezTo>
                  <a:cubicBezTo>
                    <a:pt x="37527" y="5838"/>
                    <a:pt x="37560" y="4504"/>
                    <a:pt x="37360" y="3436"/>
                  </a:cubicBezTo>
                  <a:cubicBezTo>
                    <a:pt x="37093" y="2202"/>
                    <a:pt x="36760" y="1001"/>
                    <a:pt x="35726" y="534"/>
                  </a:cubicBezTo>
                  <a:cubicBezTo>
                    <a:pt x="35092" y="268"/>
                    <a:pt x="34391" y="201"/>
                    <a:pt x="33824" y="134"/>
                  </a:cubicBezTo>
                  <a:cubicBezTo>
                    <a:pt x="33224" y="34"/>
                    <a:pt x="32724" y="1"/>
                    <a:pt x="32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2"/>
            <p:cNvSpPr/>
            <p:nvPr/>
          </p:nvSpPr>
          <p:spPr>
            <a:xfrm>
              <a:off x="4078075" y="1861425"/>
              <a:ext cx="369475" cy="358275"/>
            </a:xfrm>
            <a:custGeom>
              <a:avLst/>
              <a:gdLst/>
              <a:ahLst/>
              <a:cxnLst/>
              <a:rect l="l" t="t" r="r" b="b"/>
              <a:pathLst>
                <a:path w="14779" h="14331" extrusionOk="0">
                  <a:moveTo>
                    <a:pt x="5436" y="0"/>
                  </a:moveTo>
                  <a:cubicBezTo>
                    <a:pt x="5310" y="0"/>
                    <a:pt x="5207" y="96"/>
                    <a:pt x="5104" y="281"/>
                  </a:cubicBezTo>
                  <a:cubicBezTo>
                    <a:pt x="5038" y="348"/>
                    <a:pt x="5038" y="481"/>
                    <a:pt x="5004" y="582"/>
                  </a:cubicBezTo>
                  <a:cubicBezTo>
                    <a:pt x="4170" y="3450"/>
                    <a:pt x="2903" y="6152"/>
                    <a:pt x="1602" y="8821"/>
                  </a:cubicBezTo>
                  <a:cubicBezTo>
                    <a:pt x="1168" y="9788"/>
                    <a:pt x="701" y="10689"/>
                    <a:pt x="234" y="11623"/>
                  </a:cubicBezTo>
                  <a:cubicBezTo>
                    <a:pt x="1" y="12190"/>
                    <a:pt x="101" y="12657"/>
                    <a:pt x="535" y="13124"/>
                  </a:cubicBezTo>
                  <a:cubicBezTo>
                    <a:pt x="768" y="13424"/>
                    <a:pt x="1035" y="13658"/>
                    <a:pt x="1335" y="13858"/>
                  </a:cubicBezTo>
                  <a:cubicBezTo>
                    <a:pt x="1689" y="14211"/>
                    <a:pt x="2094" y="14331"/>
                    <a:pt x="2552" y="14331"/>
                  </a:cubicBezTo>
                  <a:cubicBezTo>
                    <a:pt x="2613" y="14331"/>
                    <a:pt x="2674" y="14329"/>
                    <a:pt x="2736" y="14325"/>
                  </a:cubicBezTo>
                  <a:cubicBezTo>
                    <a:pt x="3337" y="14291"/>
                    <a:pt x="3904" y="14225"/>
                    <a:pt x="4504" y="14091"/>
                  </a:cubicBezTo>
                  <a:cubicBezTo>
                    <a:pt x="7540" y="13457"/>
                    <a:pt x="10575" y="12624"/>
                    <a:pt x="13577" y="11790"/>
                  </a:cubicBezTo>
                  <a:cubicBezTo>
                    <a:pt x="13844" y="11756"/>
                    <a:pt x="14044" y="11656"/>
                    <a:pt x="14244" y="11523"/>
                  </a:cubicBezTo>
                  <a:cubicBezTo>
                    <a:pt x="14711" y="11289"/>
                    <a:pt x="14778" y="11122"/>
                    <a:pt x="14444" y="10689"/>
                  </a:cubicBezTo>
                  <a:cubicBezTo>
                    <a:pt x="14178" y="10322"/>
                    <a:pt x="13844" y="10055"/>
                    <a:pt x="13544" y="9655"/>
                  </a:cubicBezTo>
                  <a:cubicBezTo>
                    <a:pt x="13281" y="9339"/>
                    <a:pt x="12955" y="9189"/>
                    <a:pt x="12568" y="9189"/>
                  </a:cubicBezTo>
                  <a:cubicBezTo>
                    <a:pt x="12464" y="9189"/>
                    <a:pt x="12356" y="9200"/>
                    <a:pt x="12243" y="9221"/>
                  </a:cubicBezTo>
                  <a:cubicBezTo>
                    <a:pt x="11909" y="9254"/>
                    <a:pt x="11542" y="9321"/>
                    <a:pt x="11209" y="9421"/>
                  </a:cubicBezTo>
                  <a:cubicBezTo>
                    <a:pt x="9041" y="10088"/>
                    <a:pt x="6872" y="10689"/>
                    <a:pt x="4704" y="11323"/>
                  </a:cubicBezTo>
                  <a:cubicBezTo>
                    <a:pt x="4531" y="11380"/>
                    <a:pt x="4334" y="11463"/>
                    <a:pt x="4133" y="11463"/>
                  </a:cubicBezTo>
                  <a:cubicBezTo>
                    <a:pt x="4101" y="11463"/>
                    <a:pt x="4069" y="11461"/>
                    <a:pt x="4037" y="11456"/>
                  </a:cubicBezTo>
                  <a:cubicBezTo>
                    <a:pt x="4037" y="11423"/>
                    <a:pt x="4037" y="11389"/>
                    <a:pt x="4004" y="11256"/>
                  </a:cubicBezTo>
                  <a:cubicBezTo>
                    <a:pt x="4170" y="10889"/>
                    <a:pt x="4337" y="10555"/>
                    <a:pt x="4504" y="10222"/>
                  </a:cubicBezTo>
                  <a:cubicBezTo>
                    <a:pt x="5538" y="7987"/>
                    <a:pt x="6572" y="5785"/>
                    <a:pt x="7106" y="3350"/>
                  </a:cubicBezTo>
                  <a:cubicBezTo>
                    <a:pt x="7406" y="1949"/>
                    <a:pt x="7439" y="1949"/>
                    <a:pt x="6439" y="848"/>
                  </a:cubicBezTo>
                  <a:cubicBezTo>
                    <a:pt x="6205" y="615"/>
                    <a:pt x="6005" y="348"/>
                    <a:pt x="5705" y="115"/>
                  </a:cubicBezTo>
                  <a:cubicBezTo>
                    <a:pt x="5602" y="38"/>
                    <a:pt x="5515" y="0"/>
                    <a:pt x="54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2" name="Google Shape;2642;p52"/>
          <p:cNvGrpSpPr/>
          <p:nvPr/>
        </p:nvGrpSpPr>
        <p:grpSpPr>
          <a:xfrm rot="-1711916">
            <a:off x="4382644" y="3196792"/>
            <a:ext cx="2296182" cy="1488731"/>
            <a:chOff x="8548141" y="256622"/>
            <a:chExt cx="1636234" cy="1060853"/>
          </a:xfrm>
        </p:grpSpPr>
        <p:sp>
          <p:nvSpPr>
            <p:cNvPr id="2643" name="Google Shape;2643;p52"/>
            <p:cNvSpPr/>
            <p:nvPr/>
          </p:nvSpPr>
          <p:spPr>
            <a:xfrm>
              <a:off x="9155450" y="809300"/>
              <a:ext cx="933925" cy="508175"/>
            </a:xfrm>
            <a:custGeom>
              <a:avLst/>
              <a:gdLst/>
              <a:ahLst/>
              <a:cxnLst/>
              <a:rect l="l" t="t" r="r" b="b"/>
              <a:pathLst>
                <a:path w="37357" h="20327" extrusionOk="0">
                  <a:moveTo>
                    <a:pt x="4670" y="0"/>
                  </a:moveTo>
                  <a:cubicBezTo>
                    <a:pt x="3546" y="0"/>
                    <a:pt x="2494" y="707"/>
                    <a:pt x="2128" y="1805"/>
                  </a:cubicBezTo>
                  <a:lnTo>
                    <a:pt x="457" y="6698"/>
                  </a:lnTo>
                  <a:cubicBezTo>
                    <a:pt x="1" y="8127"/>
                    <a:pt x="760" y="9647"/>
                    <a:pt x="2128" y="10103"/>
                  </a:cubicBezTo>
                  <a:lnTo>
                    <a:pt x="31855" y="20194"/>
                  </a:lnTo>
                  <a:cubicBezTo>
                    <a:pt x="32131" y="20284"/>
                    <a:pt x="32412" y="20327"/>
                    <a:pt x="32688" y="20327"/>
                  </a:cubicBezTo>
                  <a:cubicBezTo>
                    <a:pt x="33812" y="20327"/>
                    <a:pt x="34863" y="19620"/>
                    <a:pt x="35229" y="18522"/>
                  </a:cubicBezTo>
                  <a:lnTo>
                    <a:pt x="36901" y="13629"/>
                  </a:lnTo>
                  <a:cubicBezTo>
                    <a:pt x="37357" y="12230"/>
                    <a:pt x="36597" y="10711"/>
                    <a:pt x="35229" y="10255"/>
                  </a:cubicBezTo>
                  <a:lnTo>
                    <a:pt x="5502" y="133"/>
                  </a:lnTo>
                  <a:cubicBezTo>
                    <a:pt x="5226" y="43"/>
                    <a:pt x="4946" y="0"/>
                    <a:pt x="4670" y="0"/>
                  </a:cubicBez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2"/>
            <p:cNvSpPr/>
            <p:nvPr/>
          </p:nvSpPr>
          <p:spPr>
            <a:xfrm>
              <a:off x="9071100" y="818700"/>
              <a:ext cx="138325" cy="161875"/>
            </a:xfrm>
            <a:custGeom>
              <a:avLst/>
              <a:gdLst/>
              <a:ahLst/>
              <a:cxnLst/>
              <a:rect l="l" t="t" r="r" b="b"/>
              <a:pathLst>
                <a:path w="5533" h="6475" extrusionOk="0">
                  <a:moveTo>
                    <a:pt x="1764" y="0"/>
                  </a:moveTo>
                  <a:lnTo>
                    <a:pt x="1" y="5198"/>
                  </a:lnTo>
                  <a:lnTo>
                    <a:pt x="3770" y="6474"/>
                  </a:lnTo>
                  <a:lnTo>
                    <a:pt x="5533" y="1277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52"/>
            <p:cNvSpPr/>
            <p:nvPr/>
          </p:nvSpPr>
          <p:spPr>
            <a:xfrm>
              <a:off x="9327200" y="898475"/>
              <a:ext cx="542575" cy="313875"/>
            </a:xfrm>
            <a:custGeom>
              <a:avLst/>
              <a:gdLst/>
              <a:ahLst/>
              <a:cxnLst/>
              <a:rect l="l" t="t" r="r" b="b"/>
              <a:pathLst>
                <a:path w="21703" h="12555" extrusionOk="0">
                  <a:moveTo>
                    <a:pt x="1976" y="1"/>
                  </a:moveTo>
                  <a:lnTo>
                    <a:pt x="0" y="5837"/>
                  </a:lnTo>
                  <a:lnTo>
                    <a:pt x="19727" y="12554"/>
                  </a:lnTo>
                  <a:lnTo>
                    <a:pt x="21703" y="6718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rgbClr val="C1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2"/>
            <p:cNvSpPr/>
            <p:nvPr/>
          </p:nvSpPr>
          <p:spPr>
            <a:xfrm>
              <a:off x="8980675" y="786025"/>
              <a:ext cx="133000" cy="151225"/>
            </a:xfrm>
            <a:custGeom>
              <a:avLst/>
              <a:gdLst/>
              <a:ahLst/>
              <a:cxnLst/>
              <a:rect l="l" t="t" r="r" b="b"/>
              <a:pathLst>
                <a:path w="5320" h="6049" extrusionOk="0">
                  <a:moveTo>
                    <a:pt x="1" y="0"/>
                  </a:moveTo>
                  <a:lnTo>
                    <a:pt x="639" y="4955"/>
                  </a:lnTo>
                  <a:lnTo>
                    <a:pt x="3891" y="6049"/>
                  </a:lnTo>
                  <a:lnTo>
                    <a:pt x="5320" y="18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2"/>
            <p:cNvSpPr/>
            <p:nvPr/>
          </p:nvSpPr>
          <p:spPr>
            <a:xfrm>
              <a:off x="8548141" y="256622"/>
              <a:ext cx="282700" cy="266000"/>
            </a:xfrm>
            <a:custGeom>
              <a:avLst/>
              <a:gdLst/>
              <a:ahLst/>
              <a:cxnLst/>
              <a:rect l="l" t="t" r="r" b="b"/>
              <a:pathLst>
                <a:path w="11308" h="10640" extrusionOk="0">
                  <a:moveTo>
                    <a:pt x="3496" y="1"/>
                  </a:moveTo>
                  <a:lnTo>
                    <a:pt x="0" y="4256"/>
                  </a:lnTo>
                  <a:lnTo>
                    <a:pt x="7812" y="10639"/>
                  </a:lnTo>
                  <a:lnTo>
                    <a:pt x="11308" y="6384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52"/>
            <p:cNvSpPr/>
            <p:nvPr/>
          </p:nvSpPr>
          <p:spPr>
            <a:xfrm>
              <a:off x="9250450" y="809300"/>
              <a:ext cx="933925" cy="508175"/>
            </a:xfrm>
            <a:custGeom>
              <a:avLst/>
              <a:gdLst/>
              <a:ahLst/>
              <a:cxnLst/>
              <a:rect l="l" t="t" r="r" b="b"/>
              <a:pathLst>
                <a:path w="37357" h="20327" extrusionOk="0">
                  <a:moveTo>
                    <a:pt x="4669" y="0"/>
                  </a:moveTo>
                  <a:cubicBezTo>
                    <a:pt x="3545" y="0"/>
                    <a:pt x="2494" y="707"/>
                    <a:pt x="2128" y="1805"/>
                  </a:cubicBezTo>
                  <a:lnTo>
                    <a:pt x="456" y="6698"/>
                  </a:lnTo>
                  <a:cubicBezTo>
                    <a:pt x="0" y="8127"/>
                    <a:pt x="760" y="9647"/>
                    <a:pt x="2128" y="10103"/>
                  </a:cubicBezTo>
                  <a:lnTo>
                    <a:pt x="31824" y="20194"/>
                  </a:lnTo>
                  <a:cubicBezTo>
                    <a:pt x="32106" y="20284"/>
                    <a:pt x="32391" y="20327"/>
                    <a:pt x="32671" y="20327"/>
                  </a:cubicBezTo>
                  <a:cubicBezTo>
                    <a:pt x="33811" y="20327"/>
                    <a:pt x="34863" y="19620"/>
                    <a:pt x="35229" y="18522"/>
                  </a:cubicBezTo>
                  <a:lnTo>
                    <a:pt x="36900" y="13629"/>
                  </a:lnTo>
                  <a:cubicBezTo>
                    <a:pt x="37356" y="12230"/>
                    <a:pt x="36596" y="10711"/>
                    <a:pt x="35229" y="10255"/>
                  </a:cubicBezTo>
                  <a:lnTo>
                    <a:pt x="5502" y="133"/>
                  </a:lnTo>
                  <a:cubicBezTo>
                    <a:pt x="5226" y="43"/>
                    <a:pt x="4945" y="0"/>
                    <a:pt x="4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52"/>
            <p:cNvSpPr/>
            <p:nvPr/>
          </p:nvSpPr>
          <p:spPr>
            <a:xfrm>
              <a:off x="9166100" y="818700"/>
              <a:ext cx="138325" cy="161875"/>
            </a:xfrm>
            <a:custGeom>
              <a:avLst/>
              <a:gdLst/>
              <a:ahLst/>
              <a:cxnLst/>
              <a:rect l="l" t="t" r="r" b="b"/>
              <a:pathLst>
                <a:path w="5533" h="6475" extrusionOk="0">
                  <a:moveTo>
                    <a:pt x="1763" y="0"/>
                  </a:moveTo>
                  <a:lnTo>
                    <a:pt x="0" y="5198"/>
                  </a:lnTo>
                  <a:lnTo>
                    <a:pt x="3769" y="6474"/>
                  </a:lnTo>
                  <a:lnTo>
                    <a:pt x="5532" y="127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2"/>
            <p:cNvSpPr/>
            <p:nvPr/>
          </p:nvSpPr>
          <p:spPr>
            <a:xfrm>
              <a:off x="9422175" y="898475"/>
              <a:ext cx="542575" cy="313875"/>
            </a:xfrm>
            <a:custGeom>
              <a:avLst/>
              <a:gdLst/>
              <a:ahLst/>
              <a:cxnLst/>
              <a:rect l="l" t="t" r="r" b="b"/>
              <a:pathLst>
                <a:path w="21703" h="12555" extrusionOk="0">
                  <a:moveTo>
                    <a:pt x="1976" y="1"/>
                  </a:moveTo>
                  <a:lnTo>
                    <a:pt x="0" y="5837"/>
                  </a:lnTo>
                  <a:lnTo>
                    <a:pt x="19727" y="12554"/>
                  </a:lnTo>
                  <a:lnTo>
                    <a:pt x="21703" y="6718"/>
                  </a:lnTo>
                  <a:lnTo>
                    <a:pt x="197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52"/>
            <p:cNvSpPr/>
            <p:nvPr/>
          </p:nvSpPr>
          <p:spPr>
            <a:xfrm>
              <a:off x="9075675" y="786025"/>
              <a:ext cx="133000" cy="151225"/>
            </a:xfrm>
            <a:custGeom>
              <a:avLst/>
              <a:gdLst/>
              <a:ahLst/>
              <a:cxnLst/>
              <a:rect l="l" t="t" r="r" b="b"/>
              <a:pathLst>
                <a:path w="5320" h="6049" extrusionOk="0">
                  <a:moveTo>
                    <a:pt x="0" y="0"/>
                  </a:moveTo>
                  <a:lnTo>
                    <a:pt x="638" y="4955"/>
                  </a:lnTo>
                  <a:lnTo>
                    <a:pt x="3891" y="6049"/>
                  </a:lnTo>
                  <a:lnTo>
                    <a:pt x="5319" y="1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52"/>
            <p:cNvSpPr/>
            <p:nvPr/>
          </p:nvSpPr>
          <p:spPr>
            <a:xfrm>
              <a:off x="8643116" y="256622"/>
              <a:ext cx="282700" cy="266000"/>
            </a:xfrm>
            <a:custGeom>
              <a:avLst/>
              <a:gdLst/>
              <a:ahLst/>
              <a:cxnLst/>
              <a:rect l="l" t="t" r="r" b="b"/>
              <a:pathLst>
                <a:path w="11308" h="10640" extrusionOk="0">
                  <a:moveTo>
                    <a:pt x="3496" y="1"/>
                  </a:moveTo>
                  <a:lnTo>
                    <a:pt x="1" y="4256"/>
                  </a:lnTo>
                  <a:lnTo>
                    <a:pt x="7812" y="10639"/>
                  </a:lnTo>
                  <a:lnTo>
                    <a:pt x="11308" y="6384"/>
                  </a:lnTo>
                  <a:lnTo>
                    <a:pt x="34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2"/>
            <p:cNvSpPr/>
            <p:nvPr/>
          </p:nvSpPr>
          <p:spPr>
            <a:xfrm>
              <a:off x="8734316" y="346297"/>
              <a:ext cx="155025" cy="132250"/>
            </a:xfrm>
            <a:custGeom>
              <a:avLst/>
              <a:gdLst/>
              <a:ahLst/>
              <a:cxnLst/>
              <a:rect l="l" t="t" r="r" b="b"/>
              <a:pathLst>
                <a:path w="6201" h="5290" extrusionOk="0">
                  <a:moveTo>
                    <a:pt x="608" y="0"/>
                  </a:moveTo>
                  <a:lnTo>
                    <a:pt x="0" y="730"/>
                  </a:lnTo>
                  <a:lnTo>
                    <a:pt x="5593" y="5289"/>
                  </a:lnTo>
                  <a:lnTo>
                    <a:pt x="6201" y="4560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52"/>
            <p:cNvSpPr/>
            <p:nvPr/>
          </p:nvSpPr>
          <p:spPr>
            <a:xfrm>
              <a:off x="8760141" y="314372"/>
              <a:ext cx="155050" cy="133000"/>
            </a:xfrm>
            <a:custGeom>
              <a:avLst/>
              <a:gdLst/>
              <a:ahLst/>
              <a:cxnLst/>
              <a:rect l="l" t="t" r="r" b="b"/>
              <a:pathLst>
                <a:path w="6202" h="5320" extrusionOk="0">
                  <a:moveTo>
                    <a:pt x="609" y="1"/>
                  </a:moveTo>
                  <a:lnTo>
                    <a:pt x="1" y="730"/>
                  </a:lnTo>
                  <a:lnTo>
                    <a:pt x="5594" y="5320"/>
                  </a:lnTo>
                  <a:lnTo>
                    <a:pt x="6201" y="4590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52"/>
            <p:cNvSpPr/>
            <p:nvPr/>
          </p:nvSpPr>
          <p:spPr>
            <a:xfrm>
              <a:off x="8707716" y="378197"/>
              <a:ext cx="155050" cy="133025"/>
            </a:xfrm>
            <a:custGeom>
              <a:avLst/>
              <a:gdLst/>
              <a:ahLst/>
              <a:cxnLst/>
              <a:rect l="l" t="t" r="r" b="b"/>
              <a:pathLst>
                <a:path w="6202" h="5321" extrusionOk="0">
                  <a:moveTo>
                    <a:pt x="608" y="1"/>
                  </a:moveTo>
                  <a:lnTo>
                    <a:pt x="0" y="730"/>
                  </a:lnTo>
                  <a:lnTo>
                    <a:pt x="5593" y="5320"/>
                  </a:lnTo>
                  <a:lnTo>
                    <a:pt x="6201" y="4591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6" name="Google Shape;2656;p52"/>
          <p:cNvGrpSpPr/>
          <p:nvPr/>
        </p:nvGrpSpPr>
        <p:grpSpPr>
          <a:xfrm>
            <a:off x="1236983" y="3874393"/>
            <a:ext cx="1046246" cy="658683"/>
            <a:chOff x="7786125" y="1421100"/>
            <a:chExt cx="772764" cy="486508"/>
          </a:xfrm>
        </p:grpSpPr>
        <p:sp>
          <p:nvSpPr>
            <p:cNvPr id="2657" name="Google Shape;2657;p52"/>
            <p:cNvSpPr/>
            <p:nvPr/>
          </p:nvSpPr>
          <p:spPr>
            <a:xfrm rot="-6241674">
              <a:off x="8297861" y="1622174"/>
              <a:ext cx="157329" cy="336633"/>
            </a:xfrm>
            <a:custGeom>
              <a:avLst/>
              <a:gdLst/>
              <a:ahLst/>
              <a:cxnLst/>
              <a:rect l="l" t="t" r="r" b="b"/>
              <a:pathLst>
                <a:path w="6293" h="13465" extrusionOk="0">
                  <a:moveTo>
                    <a:pt x="2949" y="0"/>
                  </a:moveTo>
                  <a:cubicBezTo>
                    <a:pt x="2848" y="0"/>
                    <a:pt x="2746" y="6"/>
                    <a:pt x="2645" y="19"/>
                  </a:cubicBezTo>
                  <a:cubicBezTo>
                    <a:pt x="1855" y="19"/>
                    <a:pt x="1186" y="384"/>
                    <a:pt x="730" y="992"/>
                  </a:cubicBezTo>
                  <a:cubicBezTo>
                    <a:pt x="213" y="1600"/>
                    <a:pt x="1" y="2359"/>
                    <a:pt x="61" y="3119"/>
                  </a:cubicBezTo>
                  <a:lnTo>
                    <a:pt x="456" y="8074"/>
                  </a:lnTo>
                  <a:cubicBezTo>
                    <a:pt x="456" y="8226"/>
                    <a:pt x="608" y="8317"/>
                    <a:pt x="760" y="8317"/>
                  </a:cubicBezTo>
                  <a:cubicBezTo>
                    <a:pt x="912" y="8317"/>
                    <a:pt x="1004" y="8165"/>
                    <a:pt x="1004" y="8013"/>
                  </a:cubicBezTo>
                  <a:lnTo>
                    <a:pt x="639" y="3089"/>
                  </a:lnTo>
                  <a:cubicBezTo>
                    <a:pt x="608" y="2481"/>
                    <a:pt x="791" y="1873"/>
                    <a:pt x="1156" y="1387"/>
                  </a:cubicBezTo>
                  <a:cubicBezTo>
                    <a:pt x="1551" y="870"/>
                    <a:pt x="2067" y="627"/>
                    <a:pt x="2675" y="536"/>
                  </a:cubicBezTo>
                  <a:cubicBezTo>
                    <a:pt x="2725" y="533"/>
                    <a:pt x="2774" y="532"/>
                    <a:pt x="2824" y="532"/>
                  </a:cubicBezTo>
                  <a:cubicBezTo>
                    <a:pt x="3377" y="532"/>
                    <a:pt x="3896" y="692"/>
                    <a:pt x="4286" y="1083"/>
                  </a:cubicBezTo>
                  <a:cubicBezTo>
                    <a:pt x="4742" y="1448"/>
                    <a:pt x="5016" y="2025"/>
                    <a:pt x="5046" y="2633"/>
                  </a:cubicBezTo>
                  <a:lnTo>
                    <a:pt x="5685" y="10931"/>
                  </a:lnTo>
                  <a:cubicBezTo>
                    <a:pt x="5776" y="11873"/>
                    <a:pt x="5077" y="12755"/>
                    <a:pt x="4165" y="12816"/>
                  </a:cubicBezTo>
                  <a:cubicBezTo>
                    <a:pt x="4126" y="12818"/>
                    <a:pt x="4088" y="12819"/>
                    <a:pt x="4050" y="12819"/>
                  </a:cubicBezTo>
                  <a:cubicBezTo>
                    <a:pt x="3188" y="12819"/>
                    <a:pt x="2460" y="12167"/>
                    <a:pt x="2402" y="11235"/>
                  </a:cubicBezTo>
                  <a:lnTo>
                    <a:pt x="1824" y="3879"/>
                  </a:lnTo>
                  <a:cubicBezTo>
                    <a:pt x="1764" y="3575"/>
                    <a:pt x="1885" y="3271"/>
                    <a:pt x="2098" y="3059"/>
                  </a:cubicBezTo>
                  <a:cubicBezTo>
                    <a:pt x="2280" y="2815"/>
                    <a:pt x="2554" y="2663"/>
                    <a:pt x="2858" y="2633"/>
                  </a:cubicBezTo>
                  <a:cubicBezTo>
                    <a:pt x="2889" y="2630"/>
                    <a:pt x="2920" y="2628"/>
                    <a:pt x="2950" y="2628"/>
                  </a:cubicBezTo>
                  <a:cubicBezTo>
                    <a:pt x="3212" y="2628"/>
                    <a:pt x="3430" y="2743"/>
                    <a:pt x="3648" y="2907"/>
                  </a:cubicBezTo>
                  <a:cubicBezTo>
                    <a:pt x="3861" y="3089"/>
                    <a:pt x="3982" y="3363"/>
                    <a:pt x="4013" y="3697"/>
                  </a:cubicBezTo>
                  <a:lnTo>
                    <a:pt x="4560" y="10597"/>
                  </a:lnTo>
                  <a:cubicBezTo>
                    <a:pt x="4560" y="10779"/>
                    <a:pt x="4712" y="10870"/>
                    <a:pt x="4864" y="10870"/>
                  </a:cubicBezTo>
                  <a:cubicBezTo>
                    <a:pt x="5016" y="10870"/>
                    <a:pt x="5137" y="10718"/>
                    <a:pt x="5137" y="10566"/>
                  </a:cubicBezTo>
                  <a:lnTo>
                    <a:pt x="4590" y="3666"/>
                  </a:lnTo>
                  <a:cubicBezTo>
                    <a:pt x="4560" y="3211"/>
                    <a:pt x="4378" y="2785"/>
                    <a:pt x="4013" y="2481"/>
                  </a:cubicBezTo>
                  <a:cubicBezTo>
                    <a:pt x="3712" y="2207"/>
                    <a:pt x="3336" y="2081"/>
                    <a:pt x="2931" y="2081"/>
                  </a:cubicBezTo>
                  <a:cubicBezTo>
                    <a:pt x="2887" y="2081"/>
                    <a:pt x="2842" y="2083"/>
                    <a:pt x="2797" y="2086"/>
                  </a:cubicBezTo>
                  <a:cubicBezTo>
                    <a:pt x="2341" y="2147"/>
                    <a:pt x="1976" y="2359"/>
                    <a:pt x="1672" y="2694"/>
                  </a:cubicBezTo>
                  <a:cubicBezTo>
                    <a:pt x="1368" y="3059"/>
                    <a:pt x="1247" y="3514"/>
                    <a:pt x="1277" y="4001"/>
                  </a:cubicBezTo>
                  <a:lnTo>
                    <a:pt x="1855" y="11326"/>
                  </a:lnTo>
                  <a:cubicBezTo>
                    <a:pt x="1969" y="12557"/>
                    <a:pt x="2919" y="13464"/>
                    <a:pt x="4045" y="13464"/>
                  </a:cubicBezTo>
                  <a:cubicBezTo>
                    <a:pt x="4115" y="13464"/>
                    <a:pt x="4185" y="13461"/>
                    <a:pt x="4256" y="13454"/>
                  </a:cubicBezTo>
                  <a:cubicBezTo>
                    <a:pt x="5320" y="13332"/>
                    <a:pt x="6140" y="12481"/>
                    <a:pt x="6262" y="11417"/>
                  </a:cubicBezTo>
                  <a:cubicBezTo>
                    <a:pt x="6292" y="11265"/>
                    <a:pt x="6292" y="11053"/>
                    <a:pt x="6262" y="10901"/>
                  </a:cubicBezTo>
                  <a:lnTo>
                    <a:pt x="5624" y="2633"/>
                  </a:lnTo>
                  <a:cubicBezTo>
                    <a:pt x="5533" y="1873"/>
                    <a:pt x="5198" y="1144"/>
                    <a:pt x="4651" y="657"/>
                  </a:cubicBezTo>
                  <a:cubicBezTo>
                    <a:pt x="4180" y="239"/>
                    <a:pt x="3574" y="0"/>
                    <a:pt x="29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2"/>
            <p:cNvSpPr/>
            <p:nvPr/>
          </p:nvSpPr>
          <p:spPr>
            <a:xfrm>
              <a:off x="8137950" y="1421100"/>
              <a:ext cx="341975" cy="166175"/>
            </a:xfrm>
            <a:custGeom>
              <a:avLst/>
              <a:gdLst/>
              <a:ahLst/>
              <a:cxnLst/>
              <a:rect l="l" t="t" r="r" b="b"/>
              <a:pathLst>
                <a:path w="13679" h="6647" extrusionOk="0">
                  <a:moveTo>
                    <a:pt x="6402" y="0"/>
                  </a:moveTo>
                  <a:cubicBezTo>
                    <a:pt x="6277" y="0"/>
                    <a:pt x="6166" y="68"/>
                    <a:pt x="6141" y="221"/>
                  </a:cubicBezTo>
                  <a:cubicBezTo>
                    <a:pt x="6080" y="373"/>
                    <a:pt x="6201" y="525"/>
                    <a:pt x="6353" y="555"/>
                  </a:cubicBezTo>
                  <a:lnTo>
                    <a:pt x="11186" y="1740"/>
                  </a:lnTo>
                  <a:cubicBezTo>
                    <a:pt x="11794" y="1892"/>
                    <a:pt x="12281" y="2227"/>
                    <a:pt x="12615" y="2743"/>
                  </a:cubicBezTo>
                  <a:cubicBezTo>
                    <a:pt x="12980" y="3260"/>
                    <a:pt x="13071" y="3868"/>
                    <a:pt x="12980" y="4415"/>
                  </a:cubicBezTo>
                  <a:cubicBezTo>
                    <a:pt x="12858" y="4993"/>
                    <a:pt x="12463" y="5479"/>
                    <a:pt x="11977" y="5783"/>
                  </a:cubicBezTo>
                  <a:cubicBezTo>
                    <a:pt x="11608" y="6000"/>
                    <a:pt x="11192" y="6109"/>
                    <a:pt x="10763" y="6109"/>
                  </a:cubicBezTo>
                  <a:cubicBezTo>
                    <a:pt x="10591" y="6109"/>
                    <a:pt x="10418" y="6091"/>
                    <a:pt x="10244" y="6057"/>
                  </a:cubicBezTo>
                  <a:lnTo>
                    <a:pt x="2128" y="4081"/>
                  </a:lnTo>
                  <a:cubicBezTo>
                    <a:pt x="1186" y="3868"/>
                    <a:pt x="609" y="2956"/>
                    <a:pt x="821" y="2044"/>
                  </a:cubicBezTo>
                  <a:cubicBezTo>
                    <a:pt x="976" y="1244"/>
                    <a:pt x="1658" y="751"/>
                    <a:pt x="2437" y="751"/>
                  </a:cubicBezTo>
                  <a:cubicBezTo>
                    <a:pt x="2575" y="751"/>
                    <a:pt x="2716" y="766"/>
                    <a:pt x="2858" y="798"/>
                  </a:cubicBezTo>
                  <a:lnTo>
                    <a:pt x="10001" y="2531"/>
                  </a:lnTo>
                  <a:cubicBezTo>
                    <a:pt x="10305" y="2591"/>
                    <a:pt x="10578" y="2804"/>
                    <a:pt x="10730" y="3017"/>
                  </a:cubicBezTo>
                  <a:cubicBezTo>
                    <a:pt x="10882" y="3291"/>
                    <a:pt x="10943" y="3595"/>
                    <a:pt x="10882" y="3838"/>
                  </a:cubicBezTo>
                  <a:cubicBezTo>
                    <a:pt x="10791" y="4142"/>
                    <a:pt x="10639" y="4385"/>
                    <a:pt x="10396" y="4537"/>
                  </a:cubicBezTo>
                  <a:cubicBezTo>
                    <a:pt x="10209" y="4641"/>
                    <a:pt x="10008" y="4688"/>
                    <a:pt x="9802" y="4688"/>
                  </a:cubicBezTo>
                  <a:cubicBezTo>
                    <a:pt x="9707" y="4688"/>
                    <a:pt x="9611" y="4678"/>
                    <a:pt x="9515" y="4658"/>
                  </a:cubicBezTo>
                  <a:lnTo>
                    <a:pt x="2797" y="3017"/>
                  </a:lnTo>
                  <a:cubicBezTo>
                    <a:pt x="2772" y="3012"/>
                    <a:pt x="2746" y="3009"/>
                    <a:pt x="2722" y="3009"/>
                  </a:cubicBezTo>
                  <a:cubicBezTo>
                    <a:pt x="2597" y="3009"/>
                    <a:pt x="2483" y="3073"/>
                    <a:pt x="2432" y="3199"/>
                  </a:cubicBezTo>
                  <a:cubicBezTo>
                    <a:pt x="2402" y="3351"/>
                    <a:pt x="2524" y="3503"/>
                    <a:pt x="2676" y="3564"/>
                  </a:cubicBezTo>
                  <a:lnTo>
                    <a:pt x="9393" y="5175"/>
                  </a:lnTo>
                  <a:cubicBezTo>
                    <a:pt x="9532" y="5212"/>
                    <a:pt x="9672" y="5230"/>
                    <a:pt x="9809" y="5230"/>
                  </a:cubicBezTo>
                  <a:cubicBezTo>
                    <a:pt x="10122" y="5230"/>
                    <a:pt x="10426" y="5140"/>
                    <a:pt x="10700" y="4993"/>
                  </a:cubicBezTo>
                  <a:cubicBezTo>
                    <a:pt x="11065" y="4780"/>
                    <a:pt x="11338" y="4385"/>
                    <a:pt x="11460" y="3959"/>
                  </a:cubicBezTo>
                  <a:cubicBezTo>
                    <a:pt x="11521" y="3564"/>
                    <a:pt x="11460" y="3078"/>
                    <a:pt x="11217" y="2713"/>
                  </a:cubicBezTo>
                  <a:cubicBezTo>
                    <a:pt x="10943" y="2318"/>
                    <a:pt x="10578" y="2075"/>
                    <a:pt x="10123" y="1953"/>
                  </a:cubicBezTo>
                  <a:lnTo>
                    <a:pt x="2980" y="251"/>
                  </a:lnTo>
                  <a:cubicBezTo>
                    <a:pt x="2783" y="203"/>
                    <a:pt x="2588" y="180"/>
                    <a:pt x="2396" y="180"/>
                  </a:cubicBezTo>
                  <a:cubicBezTo>
                    <a:pt x="1374" y="180"/>
                    <a:pt x="474" y="838"/>
                    <a:pt x="244" y="1862"/>
                  </a:cubicBezTo>
                  <a:cubicBezTo>
                    <a:pt x="1" y="2895"/>
                    <a:pt x="578" y="3959"/>
                    <a:pt x="1521" y="4415"/>
                  </a:cubicBezTo>
                  <a:cubicBezTo>
                    <a:pt x="1673" y="4506"/>
                    <a:pt x="1824" y="4537"/>
                    <a:pt x="2037" y="4567"/>
                  </a:cubicBezTo>
                  <a:lnTo>
                    <a:pt x="10123" y="6543"/>
                  </a:lnTo>
                  <a:cubicBezTo>
                    <a:pt x="10372" y="6613"/>
                    <a:pt x="10621" y="6647"/>
                    <a:pt x="10866" y="6647"/>
                  </a:cubicBezTo>
                  <a:cubicBezTo>
                    <a:pt x="11368" y="6647"/>
                    <a:pt x="11852" y="6505"/>
                    <a:pt x="12281" y="6239"/>
                  </a:cubicBezTo>
                  <a:cubicBezTo>
                    <a:pt x="12919" y="5874"/>
                    <a:pt x="13375" y="5266"/>
                    <a:pt x="13527" y="4537"/>
                  </a:cubicBezTo>
                  <a:cubicBezTo>
                    <a:pt x="13679" y="3898"/>
                    <a:pt x="13527" y="3139"/>
                    <a:pt x="13132" y="2500"/>
                  </a:cubicBezTo>
                  <a:cubicBezTo>
                    <a:pt x="12706" y="1832"/>
                    <a:pt x="12068" y="1376"/>
                    <a:pt x="11308" y="1193"/>
                  </a:cubicBezTo>
                  <a:lnTo>
                    <a:pt x="6475" y="8"/>
                  </a:lnTo>
                  <a:cubicBezTo>
                    <a:pt x="6450" y="3"/>
                    <a:pt x="6426" y="0"/>
                    <a:pt x="6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2"/>
            <p:cNvSpPr/>
            <p:nvPr/>
          </p:nvSpPr>
          <p:spPr>
            <a:xfrm>
              <a:off x="7786125" y="1578525"/>
              <a:ext cx="321450" cy="226050"/>
            </a:xfrm>
            <a:custGeom>
              <a:avLst/>
              <a:gdLst/>
              <a:ahLst/>
              <a:cxnLst/>
              <a:rect l="l" t="t" r="r" b="b"/>
              <a:pathLst>
                <a:path w="12858" h="9042" extrusionOk="0">
                  <a:moveTo>
                    <a:pt x="2797" y="1"/>
                  </a:moveTo>
                  <a:cubicBezTo>
                    <a:pt x="2593" y="1"/>
                    <a:pt x="2389" y="22"/>
                    <a:pt x="2189" y="64"/>
                  </a:cubicBezTo>
                  <a:cubicBezTo>
                    <a:pt x="1460" y="216"/>
                    <a:pt x="852" y="671"/>
                    <a:pt x="487" y="1310"/>
                  </a:cubicBezTo>
                  <a:cubicBezTo>
                    <a:pt x="92" y="1857"/>
                    <a:pt x="1" y="2617"/>
                    <a:pt x="213" y="3377"/>
                  </a:cubicBezTo>
                  <a:cubicBezTo>
                    <a:pt x="396" y="4106"/>
                    <a:pt x="912" y="4744"/>
                    <a:pt x="1551" y="5140"/>
                  </a:cubicBezTo>
                  <a:lnTo>
                    <a:pt x="5806" y="7754"/>
                  </a:lnTo>
                  <a:cubicBezTo>
                    <a:pt x="5857" y="7774"/>
                    <a:pt x="5907" y="7784"/>
                    <a:pt x="5955" y="7784"/>
                  </a:cubicBezTo>
                  <a:cubicBezTo>
                    <a:pt x="6049" y="7784"/>
                    <a:pt x="6130" y="7743"/>
                    <a:pt x="6171" y="7662"/>
                  </a:cubicBezTo>
                  <a:cubicBezTo>
                    <a:pt x="6262" y="7510"/>
                    <a:pt x="6232" y="7358"/>
                    <a:pt x="6080" y="7298"/>
                  </a:cubicBezTo>
                  <a:lnTo>
                    <a:pt x="1824" y="4714"/>
                  </a:lnTo>
                  <a:cubicBezTo>
                    <a:pt x="1277" y="4349"/>
                    <a:pt x="912" y="3863"/>
                    <a:pt x="760" y="3285"/>
                  </a:cubicBezTo>
                  <a:cubicBezTo>
                    <a:pt x="608" y="2678"/>
                    <a:pt x="669" y="2070"/>
                    <a:pt x="973" y="1583"/>
                  </a:cubicBezTo>
                  <a:cubicBezTo>
                    <a:pt x="1277" y="1097"/>
                    <a:pt x="1763" y="702"/>
                    <a:pt x="2341" y="611"/>
                  </a:cubicBezTo>
                  <a:cubicBezTo>
                    <a:pt x="2516" y="574"/>
                    <a:pt x="2696" y="554"/>
                    <a:pt x="2876" y="554"/>
                  </a:cubicBezTo>
                  <a:cubicBezTo>
                    <a:pt x="3291" y="554"/>
                    <a:pt x="3704" y="660"/>
                    <a:pt x="4043" y="915"/>
                  </a:cubicBezTo>
                  <a:lnTo>
                    <a:pt x="11156" y="5261"/>
                  </a:lnTo>
                  <a:cubicBezTo>
                    <a:pt x="12007" y="5778"/>
                    <a:pt x="12250" y="6842"/>
                    <a:pt x="11794" y="7632"/>
                  </a:cubicBezTo>
                  <a:cubicBezTo>
                    <a:pt x="11502" y="8139"/>
                    <a:pt x="10960" y="8408"/>
                    <a:pt x="10400" y="8408"/>
                  </a:cubicBezTo>
                  <a:cubicBezTo>
                    <a:pt x="10087" y="8408"/>
                    <a:pt x="9768" y="8323"/>
                    <a:pt x="9484" y="8149"/>
                  </a:cubicBezTo>
                  <a:lnTo>
                    <a:pt x="3222" y="4319"/>
                  </a:lnTo>
                  <a:cubicBezTo>
                    <a:pt x="2949" y="4167"/>
                    <a:pt x="2767" y="3893"/>
                    <a:pt x="2675" y="3589"/>
                  </a:cubicBezTo>
                  <a:cubicBezTo>
                    <a:pt x="2615" y="3285"/>
                    <a:pt x="2645" y="2982"/>
                    <a:pt x="2797" y="2769"/>
                  </a:cubicBezTo>
                  <a:cubicBezTo>
                    <a:pt x="2949" y="2495"/>
                    <a:pt x="3192" y="2343"/>
                    <a:pt x="3496" y="2282"/>
                  </a:cubicBezTo>
                  <a:cubicBezTo>
                    <a:pt x="3580" y="2257"/>
                    <a:pt x="3663" y="2246"/>
                    <a:pt x="3746" y="2246"/>
                  </a:cubicBezTo>
                  <a:cubicBezTo>
                    <a:pt x="3963" y="2246"/>
                    <a:pt x="4171" y="2324"/>
                    <a:pt x="4347" y="2434"/>
                  </a:cubicBezTo>
                  <a:lnTo>
                    <a:pt x="10244" y="6021"/>
                  </a:lnTo>
                  <a:cubicBezTo>
                    <a:pt x="10304" y="6057"/>
                    <a:pt x="10364" y="6074"/>
                    <a:pt x="10420" y="6074"/>
                  </a:cubicBezTo>
                  <a:cubicBezTo>
                    <a:pt x="10506" y="6074"/>
                    <a:pt x="10584" y="6034"/>
                    <a:pt x="10639" y="5960"/>
                  </a:cubicBezTo>
                  <a:cubicBezTo>
                    <a:pt x="10700" y="5808"/>
                    <a:pt x="10669" y="5656"/>
                    <a:pt x="10517" y="5565"/>
                  </a:cubicBezTo>
                  <a:lnTo>
                    <a:pt x="4621" y="1978"/>
                  </a:lnTo>
                  <a:cubicBezTo>
                    <a:pt x="4342" y="1793"/>
                    <a:pt x="3975" y="1713"/>
                    <a:pt x="3641" y="1713"/>
                  </a:cubicBezTo>
                  <a:cubicBezTo>
                    <a:pt x="3537" y="1713"/>
                    <a:pt x="3437" y="1721"/>
                    <a:pt x="3344" y="1735"/>
                  </a:cubicBezTo>
                  <a:cubicBezTo>
                    <a:pt x="2888" y="1857"/>
                    <a:pt x="2523" y="2130"/>
                    <a:pt x="2311" y="2495"/>
                  </a:cubicBezTo>
                  <a:cubicBezTo>
                    <a:pt x="2067" y="2890"/>
                    <a:pt x="2037" y="3346"/>
                    <a:pt x="2159" y="3802"/>
                  </a:cubicBezTo>
                  <a:cubicBezTo>
                    <a:pt x="2280" y="4258"/>
                    <a:pt x="2584" y="4623"/>
                    <a:pt x="2949" y="4866"/>
                  </a:cubicBezTo>
                  <a:lnTo>
                    <a:pt x="9210" y="8696"/>
                  </a:lnTo>
                  <a:cubicBezTo>
                    <a:pt x="9604" y="8930"/>
                    <a:pt x="10031" y="9041"/>
                    <a:pt x="10446" y="9041"/>
                  </a:cubicBezTo>
                  <a:cubicBezTo>
                    <a:pt x="11217" y="9041"/>
                    <a:pt x="11946" y="8658"/>
                    <a:pt x="12341" y="7966"/>
                  </a:cubicBezTo>
                  <a:cubicBezTo>
                    <a:pt x="12858" y="7055"/>
                    <a:pt x="12645" y="5869"/>
                    <a:pt x="11885" y="5109"/>
                  </a:cubicBezTo>
                  <a:cubicBezTo>
                    <a:pt x="11764" y="5018"/>
                    <a:pt x="11612" y="4896"/>
                    <a:pt x="11460" y="4805"/>
                  </a:cubicBezTo>
                  <a:lnTo>
                    <a:pt x="4347" y="459"/>
                  </a:lnTo>
                  <a:cubicBezTo>
                    <a:pt x="3883" y="150"/>
                    <a:pt x="3340" y="1"/>
                    <a:pt x="2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5628" y="1434745"/>
            <a:ext cx="3556911" cy="2000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2" name="Google Shape;2992;p60"/>
          <p:cNvSpPr/>
          <p:nvPr/>
        </p:nvSpPr>
        <p:spPr>
          <a:xfrm rot="5400000">
            <a:off x="1886055" y="1093331"/>
            <a:ext cx="312802" cy="2890041"/>
          </a:xfrm>
          <a:custGeom>
            <a:avLst/>
            <a:gdLst/>
            <a:ahLst/>
            <a:cxnLst/>
            <a:rect l="l" t="t" r="r" b="b"/>
            <a:pathLst>
              <a:path w="4004" h="55503" extrusionOk="0">
                <a:moveTo>
                  <a:pt x="782" y="0"/>
                </a:moveTo>
                <a:cubicBezTo>
                  <a:pt x="602" y="0"/>
                  <a:pt x="544" y="164"/>
                  <a:pt x="501" y="510"/>
                </a:cubicBezTo>
                <a:cubicBezTo>
                  <a:pt x="168" y="2778"/>
                  <a:pt x="134" y="5080"/>
                  <a:pt x="68" y="7348"/>
                </a:cubicBezTo>
                <a:cubicBezTo>
                  <a:pt x="1" y="14920"/>
                  <a:pt x="34" y="22492"/>
                  <a:pt x="34" y="30031"/>
                </a:cubicBezTo>
                <a:cubicBezTo>
                  <a:pt x="1" y="34467"/>
                  <a:pt x="1" y="38870"/>
                  <a:pt x="34" y="43407"/>
                </a:cubicBezTo>
                <a:lnTo>
                  <a:pt x="34" y="53881"/>
                </a:lnTo>
                <a:cubicBezTo>
                  <a:pt x="34" y="54181"/>
                  <a:pt x="34" y="54515"/>
                  <a:pt x="401" y="54648"/>
                </a:cubicBezTo>
                <a:cubicBezTo>
                  <a:pt x="1402" y="54915"/>
                  <a:pt x="2403" y="55182"/>
                  <a:pt x="3403" y="55482"/>
                </a:cubicBezTo>
                <a:cubicBezTo>
                  <a:pt x="3457" y="55496"/>
                  <a:pt x="3506" y="55502"/>
                  <a:pt x="3551" y="55502"/>
                </a:cubicBezTo>
                <a:cubicBezTo>
                  <a:pt x="3732" y="55502"/>
                  <a:pt x="3844" y="55396"/>
                  <a:pt x="3870" y="55182"/>
                </a:cubicBezTo>
                <a:cubicBezTo>
                  <a:pt x="3904" y="54982"/>
                  <a:pt x="3904" y="54782"/>
                  <a:pt x="3904" y="54548"/>
                </a:cubicBezTo>
                <a:cubicBezTo>
                  <a:pt x="3870" y="40472"/>
                  <a:pt x="4004" y="26328"/>
                  <a:pt x="3837" y="12251"/>
                </a:cubicBezTo>
                <a:cubicBezTo>
                  <a:pt x="3804" y="8849"/>
                  <a:pt x="3737" y="5480"/>
                  <a:pt x="3537" y="2111"/>
                </a:cubicBezTo>
                <a:cubicBezTo>
                  <a:pt x="3503" y="1477"/>
                  <a:pt x="3337" y="1077"/>
                  <a:pt x="2703" y="843"/>
                </a:cubicBezTo>
                <a:cubicBezTo>
                  <a:pt x="2203" y="643"/>
                  <a:pt x="1702" y="343"/>
                  <a:pt x="1202" y="143"/>
                </a:cubicBezTo>
                <a:cubicBezTo>
                  <a:pt x="1014" y="49"/>
                  <a:pt x="880" y="0"/>
                  <a:pt x="7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3" name="Google Shape;2993;p60"/>
          <p:cNvSpPr txBox="1">
            <a:spLocks noGrp="1"/>
          </p:cNvSpPr>
          <p:nvPr>
            <p:ph type="subTitle" idx="1"/>
          </p:nvPr>
        </p:nvSpPr>
        <p:spPr>
          <a:xfrm>
            <a:off x="597435" y="2328483"/>
            <a:ext cx="3852000" cy="1145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Mixer audio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 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pencampur</a:t>
            </a:r>
            <a:r>
              <a:rPr lang="en-US" b="1" dirty="0"/>
              <a:t> </a:t>
            </a:r>
            <a:r>
              <a:rPr lang="en-US" b="1" dirty="0" err="1"/>
              <a:t>suara</a:t>
            </a:r>
            <a:r>
              <a:rPr lang="en-US" dirty="0" err="1"/>
              <a:t>,atau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soundboard/mixing desk (</a:t>
            </a:r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memadukan</a:t>
            </a:r>
            <a:endParaRPr dirty="0"/>
          </a:p>
        </p:txBody>
      </p:sp>
      <p:sp>
        <p:nvSpPr>
          <p:cNvPr id="2994" name="Google Shape;2994;p60"/>
          <p:cNvSpPr txBox="1">
            <a:spLocks noGrp="1"/>
          </p:cNvSpPr>
          <p:nvPr>
            <p:ph type="title"/>
          </p:nvPr>
        </p:nvSpPr>
        <p:spPr>
          <a:xfrm>
            <a:off x="521473" y="779592"/>
            <a:ext cx="3999900" cy="6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Mixer Audio</a:t>
            </a:r>
            <a:endParaRPr dirty="0"/>
          </a:p>
        </p:txBody>
      </p:sp>
      <p:grpSp>
        <p:nvGrpSpPr>
          <p:cNvPr id="2996" name="Google Shape;2996;p60"/>
          <p:cNvGrpSpPr/>
          <p:nvPr/>
        </p:nvGrpSpPr>
        <p:grpSpPr>
          <a:xfrm rot="-1299965">
            <a:off x="3330852" y="3851029"/>
            <a:ext cx="1230749" cy="291819"/>
            <a:chOff x="2978250" y="2572525"/>
            <a:chExt cx="1102350" cy="261375"/>
          </a:xfrm>
        </p:grpSpPr>
        <p:sp>
          <p:nvSpPr>
            <p:cNvPr id="2997" name="Google Shape;2997;p60"/>
            <p:cNvSpPr/>
            <p:nvPr/>
          </p:nvSpPr>
          <p:spPr>
            <a:xfrm>
              <a:off x="2978250" y="2676250"/>
              <a:ext cx="1096525" cy="49500"/>
            </a:xfrm>
            <a:custGeom>
              <a:avLst/>
              <a:gdLst/>
              <a:ahLst/>
              <a:cxnLst/>
              <a:rect l="l" t="t" r="r" b="b"/>
              <a:pathLst>
                <a:path w="43861" h="1980" extrusionOk="0">
                  <a:moveTo>
                    <a:pt x="17701" y="0"/>
                  </a:moveTo>
                  <a:cubicBezTo>
                    <a:pt x="15268" y="0"/>
                    <a:pt x="12835" y="15"/>
                    <a:pt x="10403" y="45"/>
                  </a:cubicBezTo>
                  <a:cubicBezTo>
                    <a:pt x="7334" y="78"/>
                    <a:pt x="4232" y="145"/>
                    <a:pt x="1163" y="212"/>
                  </a:cubicBezTo>
                  <a:cubicBezTo>
                    <a:pt x="730" y="212"/>
                    <a:pt x="296" y="478"/>
                    <a:pt x="129" y="879"/>
                  </a:cubicBezTo>
                  <a:cubicBezTo>
                    <a:pt x="1" y="1232"/>
                    <a:pt x="182" y="1648"/>
                    <a:pt x="583" y="1648"/>
                  </a:cubicBezTo>
                  <a:cubicBezTo>
                    <a:pt x="598" y="1648"/>
                    <a:pt x="614" y="1647"/>
                    <a:pt x="630" y="1646"/>
                  </a:cubicBezTo>
                  <a:cubicBezTo>
                    <a:pt x="6083" y="1496"/>
                    <a:pt x="11554" y="1421"/>
                    <a:pt x="17025" y="1421"/>
                  </a:cubicBezTo>
                  <a:cubicBezTo>
                    <a:pt x="22495" y="1421"/>
                    <a:pt x="27966" y="1496"/>
                    <a:pt x="33420" y="1646"/>
                  </a:cubicBezTo>
                  <a:cubicBezTo>
                    <a:pt x="36522" y="1713"/>
                    <a:pt x="39591" y="1846"/>
                    <a:pt x="42693" y="1980"/>
                  </a:cubicBezTo>
                  <a:cubicBezTo>
                    <a:pt x="43093" y="1980"/>
                    <a:pt x="43560" y="1679"/>
                    <a:pt x="43727" y="1312"/>
                  </a:cubicBezTo>
                  <a:cubicBezTo>
                    <a:pt x="43860" y="912"/>
                    <a:pt x="43660" y="545"/>
                    <a:pt x="43227" y="545"/>
                  </a:cubicBezTo>
                  <a:cubicBezTo>
                    <a:pt x="34743" y="182"/>
                    <a:pt x="26219" y="0"/>
                    <a:pt x="17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0"/>
            <p:cNvSpPr/>
            <p:nvPr/>
          </p:nvSpPr>
          <p:spPr>
            <a:xfrm>
              <a:off x="3896750" y="2572525"/>
              <a:ext cx="183850" cy="261375"/>
            </a:xfrm>
            <a:custGeom>
              <a:avLst/>
              <a:gdLst/>
              <a:ahLst/>
              <a:cxnLst/>
              <a:rect l="l" t="t" r="r" b="b"/>
              <a:pathLst>
                <a:path w="7354" h="10455" extrusionOk="0">
                  <a:moveTo>
                    <a:pt x="1058" y="1"/>
                  </a:moveTo>
                  <a:cubicBezTo>
                    <a:pt x="960" y="1"/>
                    <a:pt x="867" y="9"/>
                    <a:pt x="783" y="24"/>
                  </a:cubicBezTo>
                  <a:cubicBezTo>
                    <a:pt x="449" y="158"/>
                    <a:pt x="349" y="458"/>
                    <a:pt x="616" y="691"/>
                  </a:cubicBezTo>
                  <a:cubicBezTo>
                    <a:pt x="2216" y="2229"/>
                    <a:pt x="3817" y="3826"/>
                    <a:pt x="5390" y="5427"/>
                  </a:cubicBezTo>
                  <a:lnTo>
                    <a:pt x="5390" y="5427"/>
                  </a:lnTo>
                  <a:cubicBezTo>
                    <a:pt x="3879" y="6951"/>
                    <a:pt x="2274" y="8349"/>
                    <a:pt x="516" y="9564"/>
                  </a:cubicBezTo>
                  <a:cubicBezTo>
                    <a:pt x="1" y="9944"/>
                    <a:pt x="938" y="10455"/>
                    <a:pt x="1577" y="10455"/>
                  </a:cubicBezTo>
                  <a:cubicBezTo>
                    <a:pt x="1724" y="10455"/>
                    <a:pt x="1856" y="10428"/>
                    <a:pt x="1950" y="10365"/>
                  </a:cubicBezTo>
                  <a:cubicBezTo>
                    <a:pt x="3818" y="9031"/>
                    <a:pt x="5619" y="7530"/>
                    <a:pt x="7187" y="5862"/>
                  </a:cubicBezTo>
                  <a:cubicBezTo>
                    <a:pt x="7354" y="5695"/>
                    <a:pt x="7187" y="5495"/>
                    <a:pt x="7087" y="5361"/>
                  </a:cubicBezTo>
                  <a:cubicBezTo>
                    <a:pt x="5419" y="3660"/>
                    <a:pt x="3751" y="1959"/>
                    <a:pt x="1983" y="324"/>
                  </a:cubicBezTo>
                  <a:cubicBezTo>
                    <a:pt x="1752" y="93"/>
                    <a:pt x="1383" y="1"/>
                    <a:pt x="1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9" name="Google Shape;2999;p60"/>
          <p:cNvGrpSpPr/>
          <p:nvPr/>
        </p:nvGrpSpPr>
        <p:grpSpPr>
          <a:xfrm rot="-4574786">
            <a:off x="1684584" y="3092617"/>
            <a:ext cx="587825" cy="2229027"/>
            <a:chOff x="10222350" y="3458550"/>
            <a:chExt cx="270525" cy="1025875"/>
          </a:xfrm>
        </p:grpSpPr>
        <p:sp>
          <p:nvSpPr>
            <p:cNvPr id="3000" name="Google Shape;3000;p60"/>
            <p:cNvSpPr/>
            <p:nvPr/>
          </p:nvSpPr>
          <p:spPr>
            <a:xfrm>
              <a:off x="10222350" y="3791375"/>
              <a:ext cx="154275" cy="693050"/>
            </a:xfrm>
            <a:custGeom>
              <a:avLst/>
              <a:gdLst/>
              <a:ahLst/>
              <a:cxnLst/>
              <a:rect l="l" t="t" r="r" b="b"/>
              <a:pathLst>
                <a:path w="6171" h="27722" extrusionOk="0">
                  <a:moveTo>
                    <a:pt x="1611" y="1"/>
                  </a:moveTo>
                  <a:lnTo>
                    <a:pt x="0" y="27448"/>
                  </a:lnTo>
                  <a:lnTo>
                    <a:pt x="4529" y="27721"/>
                  </a:lnTo>
                  <a:lnTo>
                    <a:pt x="6170" y="274"/>
                  </a:lnTo>
                  <a:lnTo>
                    <a:pt x="1611" y="1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0"/>
            <p:cNvSpPr/>
            <p:nvPr/>
          </p:nvSpPr>
          <p:spPr>
            <a:xfrm>
              <a:off x="10241350" y="3458550"/>
              <a:ext cx="175550" cy="340450"/>
            </a:xfrm>
            <a:custGeom>
              <a:avLst/>
              <a:gdLst/>
              <a:ahLst/>
              <a:cxnLst/>
              <a:rect l="l" t="t" r="r" b="b"/>
              <a:pathLst>
                <a:path w="7022" h="13618" extrusionOk="0">
                  <a:moveTo>
                    <a:pt x="790" y="0"/>
                  </a:moveTo>
                  <a:lnTo>
                    <a:pt x="0" y="13253"/>
                  </a:lnTo>
                  <a:lnTo>
                    <a:pt x="6231" y="13618"/>
                  </a:lnTo>
                  <a:lnTo>
                    <a:pt x="7021" y="365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0"/>
            <p:cNvSpPr/>
            <p:nvPr/>
          </p:nvSpPr>
          <p:spPr>
            <a:xfrm>
              <a:off x="10312000" y="3557325"/>
              <a:ext cx="31200" cy="237875"/>
            </a:xfrm>
            <a:custGeom>
              <a:avLst/>
              <a:gdLst/>
              <a:ahLst/>
              <a:cxnLst/>
              <a:rect l="l" t="t" r="r" b="b"/>
              <a:pathLst>
                <a:path w="1248" h="9515" extrusionOk="0">
                  <a:moveTo>
                    <a:pt x="548" y="1"/>
                  </a:moveTo>
                  <a:lnTo>
                    <a:pt x="1" y="9484"/>
                  </a:lnTo>
                  <a:lnTo>
                    <a:pt x="670" y="9515"/>
                  </a:lnTo>
                  <a:lnTo>
                    <a:pt x="1247" y="31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C1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0"/>
            <p:cNvSpPr/>
            <p:nvPr/>
          </p:nvSpPr>
          <p:spPr>
            <a:xfrm>
              <a:off x="10359125" y="3558850"/>
              <a:ext cx="31175" cy="238625"/>
            </a:xfrm>
            <a:custGeom>
              <a:avLst/>
              <a:gdLst/>
              <a:ahLst/>
              <a:cxnLst/>
              <a:rect l="l" t="t" r="r" b="b"/>
              <a:pathLst>
                <a:path w="1247" h="9545" extrusionOk="0">
                  <a:moveTo>
                    <a:pt x="578" y="1"/>
                  </a:moveTo>
                  <a:lnTo>
                    <a:pt x="0" y="9484"/>
                  </a:lnTo>
                  <a:lnTo>
                    <a:pt x="669" y="9545"/>
                  </a:lnTo>
                  <a:lnTo>
                    <a:pt x="1247" y="61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rgbClr val="C1C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0"/>
            <p:cNvSpPr/>
            <p:nvPr/>
          </p:nvSpPr>
          <p:spPr>
            <a:xfrm>
              <a:off x="10298325" y="3791375"/>
              <a:ext cx="154300" cy="693050"/>
            </a:xfrm>
            <a:custGeom>
              <a:avLst/>
              <a:gdLst/>
              <a:ahLst/>
              <a:cxnLst/>
              <a:rect l="l" t="t" r="r" b="b"/>
              <a:pathLst>
                <a:path w="6172" h="27722" extrusionOk="0">
                  <a:moveTo>
                    <a:pt x="1612" y="1"/>
                  </a:moveTo>
                  <a:lnTo>
                    <a:pt x="1" y="27448"/>
                  </a:lnTo>
                  <a:lnTo>
                    <a:pt x="4530" y="27721"/>
                  </a:lnTo>
                  <a:lnTo>
                    <a:pt x="6171" y="274"/>
                  </a:lnTo>
                  <a:lnTo>
                    <a:pt x="16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0"/>
            <p:cNvSpPr/>
            <p:nvPr/>
          </p:nvSpPr>
          <p:spPr>
            <a:xfrm>
              <a:off x="10317325" y="3458550"/>
              <a:ext cx="175550" cy="340450"/>
            </a:xfrm>
            <a:custGeom>
              <a:avLst/>
              <a:gdLst/>
              <a:ahLst/>
              <a:cxnLst/>
              <a:rect l="l" t="t" r="r" b="b"/>
              <a:pathLst>
                <a:path w="7022" h="13618" extrusionOk="0">
                  <a:moveTo>
                    <a:pt x="791" y="0"/>
                  </a:moveTo>
                  <a:lnTo>
                    <a:pt x="1" y="13253"/>
                  </a:lnTo>
                  <a:lnTo>
                    <a:pt x="6232" y="13618"/>
                  </a:lnTo>
                  <a:lnTo>
                    <a:pt x="7022" y="365"/>
                  </a:lnTo>
                  <a:lnTo>
                    <a:pt x="7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0"/>
            <p:cNvSpPr/>
            <p:nvPr/>
          </p:nvSpPr>
          <p:spPr>
            <a:xfrm>
              <a:off x="10388000" y="3557325"/>
              <a:ext cx="31175" cy="237875"/>
            </a:xfrm>
            <a:custGeom>
              <a:avLst/>
              <a:gdLst/>
              <a:ahLst/>
              <a:cxnLst/>
              <a:rect l="l" t="t" r="r" b="b"/>
              <a:pathLst>
                <a:path w="1247" h="9515" extrusionOk="0">
                  <a:moveTo>
                    <a:pt x="548" y="1"/>
                  </a:moveTo>
                  <a:lnTo>
                    <a:pt x="0" y="9484"/>
                  </a:lnTo>
                  <a:lnTo>
                    <a:pt x="669" y="9515"/>
                  </a:lnTo>
                  <a:lnTo>
                    <a:pt x="1247" y="31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0"/>
            <p:cNvSpPr/>
            <p:nvPr/>
          </p:nvSpPr>
          <p:spPr>
            <a:xfrm>
              <a:off x="10340125" y="3553525"/>
              <a:ext cx="31175" cy="237875"/>
            </a:xfrm>
            <a:custGeom>
              <a:avLst/>
              <a:gdLst/>
              <a:ahLst/>
              <a:cxnLst/>
              <a:rect l="l" t="t" r="r" b="b"/>
              <a:pathLst>
                <a:path w="1247" h="9515" extrusionOk="0">
                  <a:moveTo>
                    <a:pt x="578" y="1"/>
                  </a:moveTo>
                  <a:lnTo>
                    <a:pt x="0" y="9484"/>
                  </a:lnTo>
                  <a:lnTo>
                    <a:pt x="700" y="9515"/>
                  </a:lnTo>
                  <a:lnTo>
                    <a:pt x="1247" y="31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0"/>
            <p:cNvSpPr/>
            <p:nvPr/>
          </p:nvSpPr>
          <p:spPr>
            <a:xfrm>
              <a:off x="10435100" y="3558850"/>
              <a:ext cx="31200" cy="238625"/>
            </a:xfrm>
            <a:custGeom>
              <a:avLst/>
              <a:gdLst/>
              <a:ahLst/>
              <a:cxnLst/>
              <a:rect l="l" t="t" r="r" b="b"/>
              <a:pathLst>
                <a:path w="1248" h="9545" extrusionOk="0">
                  <a:moveTo>
                    <a:pt x="578" y="1"/>
                  </a:moveTo>
                  <a:lnTo>
                    <a:pt x="1" y="9484"/>
                  </a:lnTo>
                  <a:lnTo>
                    <a:pt x="670" y="9545"/>
                  </a:lnTo>
                  <a:lnTo>
                    <a:pt x="1247" y="61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80" y="1103542"/>
            <a:ext cx="3746683" cy="28100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285763"/>
            <a:ext cx="5865300" cy="838200"/>
          </a:xfrm>
        </p:spPr>
        <p:txBody>
          <a:bodyPr/>
          <a:lstStyle/>
          <a:p>
            <a:r>
              <a:rPr lang="en-US" sz="2400" dirty="0" err="1" smtClean="0"/>
              <a:t>Fadila</a:t>
            </a:r>
            <a:r>
              <a:rPr lang="en-US" sz="2400" dirty="0" smtClean="0"/>
              <a:t> </a:t>
            </a:r>
            <a:r>
              <a:rPr lang="en-US" sz="2400" dirty="0" err="1" smtClean="0"/>
              <a:t>Rasya</a:t>
            </a:r>
            <a:r>
              <a:rPr lang="en-US" sz="2400" dirty="0" smtClean="0"/>
              <a:t> </a:t>
            </a:r>
            <a:r>
              <a:rPr lang="en-US" sz="2400" dirty="0" err="1" smtClean="0"/>
              <a:t>Nurfajri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Sekolas</a:t>
            </a:r>
            <a:r>
              <a:rPr lang="en-US" sz="2400" dirty="0" smtClean="0"/>
              <a:t>: SMKN 1 </a:t>
            </a:r>
            <a:r>
              <a:rPr lang="en-US" sz="2400" dirty="0" err="1" smtClean="0"/>
              <a:t>Sumedang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>
          <a:xfrm>
            <a:off x="2139879" y="591961"/>
            <a:ext cx="4722300" cy="1371600"/>
          </a:xfrm>
        </p:spPr>
        <p:txBody>
          <a:bodyPr/>
          <a:lstStyle/>
          <a:p>
            <a:r>
              <a:rPr lang="en-US" sz="4800" dirty="0" err="1" smtClean="0"/>
              <a:t>Terima</a:t>
            </a:r>
            <a:r>
              <a:rPr lang="en-US" sz="4800" dirty="0" smtClean="0"/>
              <a:t> </a:t>
            </a:r>
            <a:r>
              <a:rPr lang="en-US" sz="4800" dirty="0" err="1" smtClean="0"/>
              <a:t>Kasih</a:t>
            </a:r>
            <a:endParaRPr lang="en-US" sz="4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97429" y="2263393"/>
            <a:ext cx="4807200" cy="694325"/>
          </a:xfrm>
        </p:spPr>
        <p:txBody>
          <a:bodyPr/>
          <a:lstStyle/>
          <a:p>
            <a:r>
              <a:rPr lang="en-US" sz="1600" dirty="0" err="1" smtClean="0"/>
              <a:t>Berikut</a:t>
            </a:r>
            <a:r>
              <a:rPr lang="en-US" sz="1600" dirty="0" smtClean="0"/>
              <a:t>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 err="1" smtClean="0"/>
              <a:t>penjelasan</a:t>
            </a:r>
            <a:r>
              <a:rPr lang="en-US" sz="1600" dirty="0" smtClean="0"/>
              <a:t> </a:t>
            </a:r>
            <a:r>
              <a:rPr lang="en-US" sz="1600" dirty="0" err="1" smtClean="0"/>
              <a:t>tentang</a:t>
            </a:r>
            <a:r>
              <a:rPr lang="en-US" sz="1600" dirty="0" smtClean="0"/>
              <a:t> </a:t>
            </a:r>
            <a:r>
              <a:rPr lang="en-US" sz="1600" dirty="0" err="1" smtClean="0"/>
              <a:t>alat-alat</a:t>
            </a:r>
            <a:r>
              <a:rPr lang="en-US" sz="1600" dirty="0" smtClean="0"/>
              <a:t> yang </a:t>
            </a:r>
            <a:r>
              <a:rPr lang="en-US" sz="1600" dirty="0" err="1" smtClean="0"/>
              <a:t>ada</a:t>
            </a:r>
            <a:r>
              <a:rPr lang="en-US" sz="1600" dirty="0" smtClean="0"/>
              <a:t> di </a:t>
            </a:r>
            <a:r>
              <a:rPr lang="en-US" sz="1600" dirty="0" err="1" smtClean="0"/>
              <a:t>ruangan</a:t>
            </a:r>
            <a:r>
              <a:rPr lang="en-US" sz="1600" dirty="0" smtClean="0"/>
              <a:t> GKU 2 K2.9655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03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40"/>
          <p:cNvSpPr/>
          <p:nvPr/>
        </p:nvSpPr>
        <p:spPr>
          <a:xfrm rot="5400000">
            <a:off x="2818245" y="2257295"/>
            <a:ext cx="234975" cy="2339035"/>
          </a:xfrm>
          <a:custGeom>
            <a:avLst/>
            <a:gdLst/>
            <a:ahLst/>
            <a:cxnLst/>
            <a:rect l="l" t="t" r="r" b="b"/>
            <a:pathLst>
              <a:path w="4004" h="55503" extrusionOk="0">
                <a:moveTo>
                  <a:pt x="782" y="0"/>
                </a:moveTo>
                <a:cubicBezTo>
                  <a:pt x="602" y="0"/>
                  <a:pt x="544" y="164"/>
                  <a:pt x="501" y="510"/>
                </a:cubicBezTo>
                <a:cubicBezTo>
                  <a:pt x="168" y="2778"/>
                  <a:pt x="134" y="5080"/>
                  <a:pt x="68" y="7348"/>
                </a:cubicBezTo>
                <a:cubicBezTo>
                  <a:pt x="1" y="14920"/>
                  <a:pt x="34" y="22492"/>
                  <a:pt x="34" y="30031"/>
                </a:cubicBezTo>
                <a:cubicBezTo>
                  <a:pt x="1" y="34467"/>
                  <a:pt x="1" y="38870"/>
                  <a:pt x="34" y="43407"/>
                </a:cubicBezTo>
                <a:lnTo>
                  <a:pt x="34" y="53881"/>
                </a:lnTo>
                <a:cubicBezTo>
                  <a:pt x="34" y="54181"/>
                  <a:pt x="34" y="54515"/>
                  <a:pt x="401" y="54648"/>
                </a:cubicBezTo>
                <a:cubicBezTo>
                  <a:pt x="1402" y="54915"/>
                  <a:pt x="2403" y="55182"/>
                  <a:pt x="3403" y="55482"/>
                </a:cubicBezTo>
                <a:cubicBezTo>
                  <a:pt x="3457" y="55496"/>
                  <a:pt x="3506" y="55502"/>
                  <a:pt x="3551" y="55502"/>
                </a:cubicBezTo>
                <a:cubicBezTo>
                  <a:pt x="3732" y="55502"/>
                  <a:pt x="3844" y="55396"/>
                  <a:pt x="3870" y="55182"/>
                </a:cubicBezTo>
                <a:cubicBezTo>
                  <a:pt x="3904" y="54982"/>
                  <a:pt x="3904" y="54782"/>
                  <a:pt x="3904" y="54548"/>
                </a:cubicBezTo>
                <a:cubicBezTo>
                  <a:pt x="3870" y="40472"/>
                  <a:pt x="4004" y="26328"/>
                  <a:pt x="3837" y="12251"/>
                </a:cubicBezTo>
                <a:cubicBezTo>
                  <a:pt x="3804" y="8849"/>
                  <a:pt x="3737" y="5480"/>
                  <a:pt x="3537" y="2111"/>
                </a:cubicBezTo>
                <a:cubicBezTo>
                  <a:pt x="3503" y="1477"/>
                  <a:pt x="3337" y="1077"/>
                  <a:pt x="2703" y="843"/>
                </a:cubicBezTo>
                <a:cubicBezTo>
                  <a:pt x="2203" y="643"/>
                  <a:pt x="1702" y="343"/>
                  <a:pt x="1202" y="143"/>
                </a:cubicBezTo>
                <a:cubicBezTo>
                  <a:pt x="1014" y="49"/>
                  <a:pt x="880" y="0"/>
                  <a:pt x="7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2" name="Google Shape;1962;p40"/>
          <p:cNvSpPr/>
          <p:nvPr/>
        </p:nvSpPr>
        <p:spPr>
          <a:xfrm rot="953088">
            <a:off x="6183668" y="1892427"/>
            <a:ext cx="1752300" cy="2256867"/>
          </a:xfrm>
          <a:custGeom>
            <a:avLst/>
            <a:gdLst/>
            <a:ahLst/>
            <a:cxnLst/>
            <a:rect l="l" t="t" r="r" b="b"/>
            <a:pathLst>
              <a:path w="70093" h="90276" extrusionOk="0">
                <a:moveTo>
                  <a:pt x="1824" y="0"/>
                </a:moveTo>
                <a:cubicBezTo>
                  <a:pt x="791" y="0"/>
                  <a:pt x="0" y="791"/>
                  <a:pt x="0" y="1763"/>
                </a:cubicBezTo>
                <a:lnTo>
                  <a:pt x="0" y="4104"/>
                </a:lnTo>
                <a:lnTo>
                  <a:pt x="1976" y="4104"/>
                </a:lnTo>
                <a:cubicBezTo>
                  <a:pt x="2310" y="3526"/>
                  <a:pt x="3009" y="3131"/>
                  <a:pt x="3800" y="3131"/>
                </a:cubicBezTo>
                <a:cubicBezTo>
                  <a:pt x="4955" y="3131"/>
                  <a:pt x="5897" y="3982"/>
                  <a:pt x="5897" y="5046"/>
                </a:cubicBezTo>
                <a:cubicBezTo>
                  <a:pt x="5897" y="6079"/>
                  <a:pt x="4985" y="6930"/>
                  <a:pt x="3800" y="6930"/>
                </a:cubicBezTo>
                <a:cubicBezTo>
                  <a:pt x="3009" y="6930"/>
                  <a:pt x="2310" y="6566"/>
                  <a:pt x="1976" y="5988"/>
                </a:cubicBezTo>
                <a:lnTo>
                  <a:pt x="0" y="5988"/>
                </a:lnTo>
                <a:lnTo>
                  <a:pt x="0" y="12098"/>
                </a:lnTo>
                <a:lnTo>
                  <a:pt x="1976" y="12098"/>
                </a:lnTo>
                <a:cubicBezTo>
                  <a:pt x="2310" y="11551"/>
                  <a:pt x="3009" y="11155"/>
                  <a:pt x="3800" y="11155"/>
                </a:cubicBezTo>
                <a:cubicBezTo>
                  <a:pt x="4955" y="11155"/>
                  <a:pt x="5897" y="12006"/>
                  <a:pt x="5897" y="13070"/>
                </a:cubicBezTo>
                <a:cubicBezTo>
                  <a:pt x="5897" y="14073"/>
                  <a:pt x="4985" y="14955"/>
                  <a:pt x="3800" y="14955"/>
                </a:cubicBezTo>
                <a:cubicBezTo>
                  <a:pt x="3009" y="14955"/>
                  <a:pt x="2371" y="14590"/>
                  <a:pt x="1976" y="14013"/>
                </a:cubicBezTo>
                <a:lnTo>
                  <a:pt x="0" y="14013"/>
                </a:lnTo>
                <a:lnTo>
                  <a:pt x="0" y="20122"/>
                </a:lnTo>
                <a:lnTo>
                  <a:pt x="1976" y="20122"/>
                </a:lnTo>
                <a:cubicBezTo>
                  <a:pt x="2310" y="19545"/>
                  <a:pt x="3009" y="19180"/>
                  <a:pt x="3800" y="19180"/>
                </a:cubicBezTo>
                <a:cubicBezTo>
                  <a:pt x="4955" y="19180"/>
                  <a:pt x="5897" y="20001"/>
                  <a:pt x="5897" y="21064"/>
                </a:cubicBezTo>
                <a:cubicBezTo>
                  <a:pt x="5897" y="22128"/>
                  <a:pt x="4985" y="22979"/>
                  <a:pt x="3800" y="22979"/>
                </a:cubicBezTo>
                <a:cubicBezTo>
                  <a:pt x="3009" y="22979"/>
                  <a:pt x="2310" y="22584"/>
                  <a:pt x="1976" y="22037"/>
                </a:cubicBezTo>
                <a:lnTo>
                  <a:pt x="0" y="22037"/>
                </a:lnTo>
                <a:lnTo>
                  <a:pt x="0" y="28147"/>
                </a:lnTo>
                <a:lnTo>
                  <a:pt x="1976" y="28147"/>
                </a:lnTo>
                <a:cubicBezTo>
                  <a:pt x="2310" y="27569"/>
                  <a:pt x="3009" y="27204"/>
                  <a:pt x="3800" y="27204"/>
                </a:cubicBezTo>
                <a:cubicBezTo>
                  <a:pt x="4955" y="27204"/>
                  <a:pt x="5897" y="28025"/>
                  <a:pt x="5897" y="29089"/>
                </a:cubicBezTo>
                <a:cubicBezTo>
                  <a:pt x="5897" y="30122"/>
                  <a:pt x="4985" y="31004"/>
                  <a:pt x="3800" y="31004"/>
                </a:cubicBezTo>
                <a:cubicBezTo>
                  <a:pt x="3009" y="31004"/>
                  <a:pt x="2310" y="30609"/>
                  <a:pt x="1976" y="30031"/>
                </a:cubicBezTo>
                <a:lnTo>
                  <a:pt x="0" y="30031"/>
                </a:lnTo>
                <a:lnTo>
                  <a:pt x="0" y="36171"/>
                </a:lnTo>
                <a:lnTo>
                  <a:pt x="1976" y="36171"/>
                </a:lnTo>
                <a:cubicBezTo>
                  <a:pt x="2310" y="35593"/>
                  <a:pt x="3009" y="35198"/>
                  <a:pt x="3800" y="35198"/>
                </a:cubicBezTo>
                <a:cubicBezTo>
                  <a:pt x="4955" y="35198"/>
                  <a:pt x="5897" y="36049"/>
                  <a:pt x="5897" y="37113"/>
                </a:cubicBezTo>
                <a:cubicBezTo>
                  <a:pt x="5897" y="38177"/>
                  <a:pt x="4985" y="38998"/>
                  <a:pt x="3800" y="38998"/>
                </a:cubicBezTo>
                <a:cubicBezTo>
                  <a:pt x="3009" y="38998"/>
                  <a:pt x="2310" y="38633"/>
                  <a:pt x="1976" y="38055"/>
                </a:cubicBezTo>
                <a:lnTo>
                  <a:pt x="0" y="38055"/>
                </a:lnTo>
                <a:lnTo>
                  <a:pt x="0" y="44165"/>
                </a:lnTo>
                <a:lnTo>
                  <a:pt x="1976" y="44165"/>
                </a:lnTo>
                <a:cubicBezTo>
                  <a:pt x="2310" y="43618"/>
                  <a:pt x="3009" y="43223"/>
                  <a:pt x="3800" y="43223"/>
                </a:cubicBezTo>
                <a:cubicBezTo>
                  <a:pt x="4955" y="43223"/>
                  <a:pt x="5897" y="44074"/>
                  <a:pt x="5897" y="45138"/>
                </a:cubicBezTo>
                <a:cubicBezTo>
                  <a:pt x="5897" y="46201"/>
                  <a:pt x="4985" y="47022"/>
                  <a:pt x="3800" y="47022"/>
                </a:cubicBezTo>
                <a:cubicBezTo>
                  <a:pt x="3009" y="47022"/>
                  <a:pt x="2310" y="46657"/>
                  <a:pt x="1976" y="46080"/>
                </a:cubicBezTo>
                <a:lnTo>
                  <a:pt x="0" y="46080"/>
                </a:lnTo>
                <a:lnTo>
                  <a:pt x="0" y="52189"/>
                </a:lnTo>
                <a:lnTo>
                  <a:pt x="1976" y="52189"/>
                </a:lnTo>
                <a:cubicBezTo>
                  <a:pt x="2310" y="51612"/>
                  <a:pt x="3009" y="51247"/>
                  <a:pt x="3800" y="51247"/>
                </a:cubicBezTo>
                <a:cubicBezTo>
                  <a:pt x="4955" y="51247"/>
                  <a:pt x="5897" y="52068"/>
                  <a:pt x="5897" y="53132"/>
                </a:cubicBezTo>
                <a:cubicBezTo>
                  <a:pt x="5897" y="54165"/>
                  <a:pt x="4985" y="55047"/>
                  <a:pt x="3800" y="55047"/>
                </a:cubicBezTo>
                <a:cubicBezTo>
                  <a:pt x="3009" y="55047"/>
                  <a:pt x="2371" y="54651"/>
                  <a:pt x="1976" y="54104"/>
                </a:cubicBezTo>
                <a:lnTo>
                  <a:pt x="0" y="54104"/>
                </a:lnTo>
                <a:lnTo>
                  <a:pt x="0" y="60214"/>
                </a:lnTo>
                <a:lnTo>
                  <a:pt x="1976" y="60214"/>
                </a:lnTo>
                <a:cubicBezTo>
                  <a:pt x="2310" y="59636"/>
                  <a:pt x="3009" y="59272"/>
                  <a:pt x="3800" y="59272"/>
                </a:cubicBezTo>
                <a:cubicBezTo>
                  <a:pt x="4955" y="59272"/>
                  <a:pt x="5897" y="60092"/>
                  <a:pt x="5897" y="61156"/>
                </a:cubicBezTo>
                <a:cubicBezTo>
                  <a:pt x="5897" y="62220"/>
                  <a:pt x="4985" y="63071"/>
                  <a:pt x="3800" y="63071"/>
                </a:cubicBezTo>
                <a:cubicBezTo>
                  <a:pt x="3009" y="63071"/>
                  <a:pt x="2310" y="62676"/>
                  <a:pt x="1976" y="62098"/>
                </a:cubicBezTo>
                <a:lnTo>
                  <a:pt x="0" y="62098"/>
                </a:lnTo>
                <a:lnTo>
                  <a:pt x="0" y="68238"/>
                </a:lnTo>
                <a:lnTo>
                  <a:pt x="1976" y="68238"/>
                </a:lnTo>
                <a:cubicBezTo>
                  <a:pt x="2310" y="67661"/>
                  <a:pt x="3009" y="67266"/>
                  <a:pt x="3800" y="67266"/>
                </a:cubicBezTo>
                <a:cubicBezTo>
                  <a:pt x="4955" y="67266"/>
                  <a:pt x="5897" y="68117"/>
                  <a:pt x="5897" y="69181"/>
                </a:cubicBezTo>
                <a:cubicBezTo>
                  <a:pt x="5897" y="70244"/>
                  <a:pt x="4985" y="71065"/>
                  <a:pt x="3800" y="71065"/>
                </a:cubicBezTo>
                <a:cubicBezTo>
                  <a:pt x="3009" y="71065"/>
                  <a:pt x="2371" y="70700"/>
                  <a:pt x="1976" y="70123"/>
                </a:cubicBezTo>
                <a:lnTo>
                  <a:pt x="0" y="70123"/>
                </a:lnTo>
                <a:lnTo>
                  <a:pt x="0" y="76232"/>
                </a:lnTo>
                <a:lnTo>
                  <a:pt x="1976" y="76232"/>
                </a:lnTo>
                <a:cubicBezTo>
                  <a:pt x="2310" y="75685"/>
                  <a:pt x="3009" y="75290"/>
                  <a:pt x="3800" y="75290"/>
                </a:cubicBezTo>
                <a:cubicBezTo>
                  <a:pt x="4955" y="75290"/>
                  <a:pt x="5897" y="76141"/>
                  <a:pt x="5897" y="77205"/>
                </a:cubicBezTo>
                <a:cubicBezTo>
                  <a:pt x="5897" y="78208"/>
                  <a:pt x="4985" y="79090"/>
                  <a:pt x="3800" y="79090"/>
                </a:cubicBezTo>
                <a:cubicBezTo>
                  <a:pt x="3009" y="79090"/>
                  <a:pt x="2310" y="78725"/>
                  <a:pt x="1976" y="78147"/>
                </a:cubicBezTo>
                <a:lnTo>
                  <a:pt x="0" y="78147"/>
                </a:lnTo>
                <a:lnTo>
                  <a:pt x="0" y="84257"/>
                </a:lnTo>
                <a:lnTo>
                  <a:pt x="1976" y="84257"/>
                </a:lnTo>
                <a:cubicBezTo>
                  <a:pt x="2310" y="83679"/>
                  <a:pt x="3009" y="83314"/>
                  <a:pt x="3800" y="83314"/>
                </a:cubicBezTo>
                <a:cubicBezTo>
                  <a:pt x="4955" y="83314"/>
                  <a:pt x="5897" y="84135"/>
                  <a:pt x="5897" y="85199"/>
                </a:cubicBezTo>
                <a:cubicBezTo>
                  <a:pt x="5897" y="86232"/>
                  <a:pt x="4985" y="87114"/>
                  <a:pt x="3800" y="87114"/>
                </a:cubicBezTo>
                <a:cubicBezTo>
                  <a:pt x="3009" y="87114"/>
                  <a:pt x="2310" y="86719"/>
                  <a:pt x="1976" y="86172"/>
                </a:cubicBezTo>
                <a:lnTo>
                  <a:pt x="0" y="86172"/>
                </a:lnTo>
                <a:lnTo>
                  <a:pt x="0" y="88482"/>
                </a:lnTo>
                <a:cubicBezTo>
                  <a:pt x="0" y="89454"/>
                  <a:pt x="851" y="90275"/>
                  <a:pt x="1824" y="90275"/>
                </a:cubicBezTo>
                <a:lnTo>
                  <a:pt x="68269" y="90275"/>
                </a:lnTo>
                <a:cubicBezTo>
                  <a:pt x="69303" y="90275"/>
                  <a:pt x="70093" y="89454"/>
                  <a:pt x="70093" y="88482"/>
                </a:cubicBezTo>
                <a:lnTo>
                  <a:pt x="70093" y="1824"/>
                </a:lnTo>
                <a:cubicBezTo>
                  <a:pt x="70093" y="821"/>
                  <a:pt x="69303" y="0"/>
                  <a:pt x="68269" y="0"/>
                </a:cubicBezTo>
                <a:close/>
              </a:path>
            </a:pathLst>
          </a:custGeom>
          <a:solidFill>
            <a:srgbClr val="FCFEE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40"/>
          <p:cNvSpPr txBox="1">
            <a:spLocks noGrp="1"/>
          </p:cNvSpPr>
          <p:nvPr>
            <p:ph type="subTitle" idx="1"/>
          </p:nvPr>
        </p:nvSpPr>
        <p:spPr>
          <a:xfrm>
            <a:off x="762000" y="2574778"/>
            <a:ext cx="3638400" cy="14690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/>
              <a:t>Hybrid learning </a:t>
            </a:r>
            <a:r>
              <a:rPr lang="en-US" dirty="0" err="1" smtClean="0"/>
              <a:t>adalah</a:t>
            </a:r>
            <a:r>
              <a:rPr lang="en-US" dirty="0"/>
              <a:t> 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menggabungkan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.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tatap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,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online </a:t>
            </a:r>
            <a:r>
              <a:rPr lang="en-US" dirty="0" err="1"/>
              <a:t>atau</a:t>
            </a:r>
            <a:r>
              <a:rPr lang="en-US" dirty="0"/>
              <a:t> internet </a:t>
            </a:r>
            <a:r>
              <a:rPr lang="en-US" dirty="0" err="1"/>
              <a:t>dan</a:t>
            </a:r>
            <a:r>
              <a:rPr lang="en-US" dirty="0"/>
              <a:t> mobile learning.</a:t>
            </a:r>
            <a:endParaRPr dirty="0"/>
          </a:p>
        </p:txBody>
      </p:sp>
      <p:sp>
        <p:nvSpPr>
          <p:cNvPr id="1964" name="Google Shape;1964;p40"/>
          <p:cNvSpPr txBox="1">
            <a:spLocks noGrp="1"/>
          </p:cNvSpPr>
          <p:nvPr>
            <p:ph type="title"/>
          </p:nvPr>
        </p:nvSpPr>
        <p:spPr>
          <a:xfrm>
            <a:off x="697148" y="930769"/>
            <a:ext cx="4045200" cy="143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700" dirty="0" smtClean="0"/>
              <a:t>¡Hybrid!</a:t>
            </a:r>
            <a:endParaRPr sz="6700" dirty="0"/>
          </a:p>
        </p:txBody>
      </p:sp>
      <p:grpSp>
        <p:nvGrpSpPr>
          <p:cNvPr id="1965" name="Google Shape;1965;p40"/>
          <p:cNvGrpSpPr/>
          <p:nvPr/>
        </p:nvGrpSpPr>
        <p:grpSpPr>
          <a:xfrm rot="-2700000">
            <a:off x="5364342" y="2878844"/>
            <a:ext cx="2970163" cy="339268"/>
            <a:chOff x="6165275" y="5900075"/>
            <a:chExt cx="1304000" cy="148950"/>
          </a:xfrm>
        </p:grpSpPr>
        <p:sp>
          <p:nvSpPr>
            <p:cNvPr id="1966" name="Google Shape;1966;p40"/>
            <p:cNvSpPr/>
            <p:nvPr/>
          </p:nvSpPr>
          <p:spPr>
            <a:xfrm>
              <a:off x="6185025" y="5944900"/>
              <a:ext cx="1284250" cy="104125"/>
            </a:xfrm>
            <a:custGeom>
              <a:avLst/>
              <a:gdLst/>
              <a:ahLst/>
              <a:cxnLst/>
              <a:rect l="l" t="t" r="r" b="b"/>
              <a:pathLst>
                <a:path w="51370" h="4165" extrusionOk="0">
                  <a:moveTo>
                    <a:pt x="2098" y="1"/>
                  </a:moveTo>
                  <a:cubicBezTo>
                    <a:pt x="973" y="1"/>
                    <a:pt x="1" y="913"/>
                    <a:pt x="1" y="2068"/>
                  </a:cubicBezTo>
                  <a:cubicBezTo>
                    <a:pt x="1" y="3253"/>
                    <a:pt x="973" y="4165"/>
                    <a:pt x="2098" y="4165"/>
                  </a:cubicBezTo>
                  <a:lnTo>
                    <a:pt x="48026" y="4165"/>
                  </a:lnTo>
                  <a:lnTo>
                    <a:pt x="51218" y="2311"/>
                  </a:lnTo>
                  <a:cubicBezTo>
                    <a:pt x="51370" y="2189"/>
                    <a:pt x="51370" y="1976"/>
                    <a:pt x="51218" y="1855"/>
                  </a:cubicBezTo>
                  <a:lnTo>
                    <a:pt x="48026" y="1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6165275" y="5900075"/>
              <a:ext cx="1200650" cy="104875"/>
            </a:xfrm>
            <a:custGeom>
              <a:avLst/>
              <a:gdLst/>
              <a:ahLst/>
              <a:cxnLst/>
              <a:rect l="l" t="t" r="r" b="b"/>
              <a:pathLst>
                <a:path w="48026" h="4195" extrusionOk="0">
                  <a:moveTo>
                    <a:pt x="2098" y="0"/>
                  </a:moveTo>
                  <a:cubicBezTo>
                    <a:pt x="912" y="0"/>
                    <a:pt x="0" y="943"/>
                    <a:pt x="0" y="2098"/>
                  </a:cubicBezTo>
                  <a:cubicBezTo>
                    <a:pt x="0" y="3283"/>
                    <a:pt x="943" y="4195"/>
                    <a:pt x="2098" y="4195"/>
                  </a:cubicBezTo>
                  <a:lnTo>
                    <a:pt x="48026" y="4195"/>
                  </a:lnTo>
                  <a:lnTo>
                    <a:pt x="480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7365150" y="5900825"/>
              <a:ext cx="83600" cy="104900"/>
            </a:xfrm>
            <a:custGeom>
              <a:avLst/>
              <a:gdLst/>
              <a:ahLst/>
              <a:cxnLst/>
              <a:rect l="l" t="t" r="r" b="b"/>
              <a:pathLst>
                <a:path w="3344" h="4196" extrusionOk="0">
                  <a:moveTo>
                    <a:pt x="0" y="1"/>
                  </a:moveTo>
                  <a:lnTo>
                    <a:pt x="0" y="4195"/>
                  </a:lnTo>
                  <a:lnTo>
                    <a:pt x="3192" y="2341"/>
                  </a:lnTo>
                  <a:cubicBezTo>
                    <a:pt x="3344" y="2220"/>
                    <a:pt x="3344" y="1976"/>
                    <a:pt x="3192" y="18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CF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7008750" y="5927425"/>
              <a:ext cx="292600" cy="49425"/>
            </a:xfrm>
            <a:custGeom>
              <a:avLst/>
              <a:gdLst/>
              <a:ahLst/>
              <a:cxnLst/>
              <a:rect l="l" t="t" r="r" b="b"/>
              <a:pathLst>
                <a:path w="11704" h="197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20"/>
                    <a:pt x="457" y="1976"/>
                    <a:pt x="1004" y="1976"/>
                  </a:cubicBezTo>
                  <a:lnTo>
                    <a:pt x="10730" y="1976"/>
                  </a:lnTo>
                  <a:cubicBezTo>
                    <a:pt x="11247" y="1976"/>
                    <a:pt x="11703" y="1581"/>
                    <a:pt x="11703" y="1004"/>
                  </a:cubicBezTo>
                  <a:cubicBezTo>
                    <a:pt x="11703" y="457"/>
                    <a:pt x="11247" y="1"/>
                    <a:pt x="10730" y="1"/>
                  </a:cubicBezTo>
                  <a:close/>
                </a:path>
              </a:pathLst>
            </a:custGeom>
            <a:solidFill>
              <a:srgbClr val="FCF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0" name="Google Shape;1970;p40"/>
          <p:cNvGrpSpPr/>
          <p:nvPr/>
        </p:nvGrpSpPr>
        <p:grpSpPr>
          <a:xfrm rot="7202920" flipH="1">
            <a:off x="5833241" y="902553"/>
            <a:ext cx="375827" cy="840248"/>
            <a:chOff x="5664225" y="1021425"/>
            <a:chExt cx="286875" cy="641375"/>
          </a:xfrm>
        </p:grpSpPr>
        <p:sp>
          <p:nvSpPr>
            <p:cNvPr id="1971" name="Google Shape;1971;p40"/>
            <p:cNvSpPr/>
            <p:nvPr/>
          </p:nvSpPr>
          <p:spPr>
            <a:xfrm>
              <a:off x="5664225" y="1090400"/>
              <a:ext cx="286875" cy="572400"/>
            </a:xfrm>
            <a:custGeom>
              <a:avLst/>
              <a:gdLst/>
              <a:ahLst/>
              <a:cxnLst/>
              <a:rect l="l" t="t" r="r" b="b"/>
              <a:pathLst>
                <a:path w="11475" h="22896" extrusionOk="0">
                  <a:moveTo>
                    <a:pt x="5010" y="8754"/>
                  </a:moveTo>
                  <a:cubicBezTo>
                    <a:pt x="5393" y="8754"/>
                    <a:pt x="5771" y="8873"/>
                    <a:pt x="6104" y="9140"/>
                  </a:cubicBezTo>
                  <a:cubicBezTo>
                    <a:pt x="6672" y="9640"/>
                    <a:pt x="7005" y="10341"/>
                    <a:pt x="7272" y="11075"/>
                  </a:cubicBezTo>
                  <a:cubicBezTo>
                    <a:pt x="7489" y="11727"/>
                    <a:pt x="7619" y="12398"/>
                    <a:pt x="7665" y="13072"/>
                  </a:cubicBezTo>
                  <a:lnTo>
                    <a:pt x="7665" y="13072"/>
                  </a:lnTo>
                  <a:cubicBezTo>
                    <a:pt x="7040" y="13567"/>
                    <a:pt x="6295" y="13905"/>
                    <a:pt x="5504" y="14010"/>
                  </a:cubicBezTo>
                  <a:cubicBezTo>
                    <a:pt x="5307" y="14044"/>
                    <a:pt x="5106" y="14061"/>
                    <a:pt x="4907" y="14061"/>
                  </a:cubicBezTo>
                  <a:cubicBezTo>
                    <a:pt x="3720" y="14061"/>
                    <a:pt x="2559" y="13460"/>
                    <a:pt x="2302" y="12175"/>
                  </a:cubicBezTo>
                  <a:cubicBezTo>
                    <a:pt x="2002" y="10774"/>
                    <a:pt x="3036" y="9240"/>
                    <a:pt x="4437" y="8840"/>
                  </a:cubicBezTo>
                  <a:cubicBezTo>
                    <a:pt x="4626" y="8784"/>
                    <a:pt x="4818" y="8754"/>
                    <a:pt x="5010" y="8754"/>
                  </a:cubicBezTo>
                  <a:close/>
                  <a:moveTo>
                    <a:pt x="2469" y="0"/>
                  </a:moveTo>
                  <a:cubicBezTo>
                    <a:pt x="2102" y="0"/>
                    <a:pt x="2102" y="267"/>
                    <a:pt x="2302" y="467"/>
                  </a:cubicBezTo>
                  <a:cubicBezTo>
                    <a:pt x="2602" y="767"/>
                    <a:pt x="3036" y="834"/>
                    <a:pt x="3469" y="901"/>
                  </a:cubicBezTo>
                  <a:cubicBezTo>
                    <a:pt x="6538" y="967"/>
                    <a:pt x="8640" y="3936"/>
                    <a:pt x="9307" y="6638"/>
                  </a:cubicBezTo>
                  <a:cubicBezTo>
                    <a:pt x="9707" y="8239"/>
                    <a:pt x="9707" y="9941"/>
                    <a:pt x="9007" y="11408"/>
                  </a:cubicBezTo>
                  <a:cubicBezTo>
                    <a:pt x="8992" y="11438"/>
                    <a:pt x="8978" y="11467"/>
                    <a:pt x="8963" y="11496"/>
                  </a:cubicBezTo>
                  <a:lnTo>
                    <a:pt x="8963" y="11496"/>
                  </a:lnTo>
                  <a:cubicBezTo>
                    <a:pt x="8880" y="11239"/>
                    <a:pt x="8784" y="10987"/>
                    <a:pt x="8673" y="10741"/>
                  </a:cubicBezTo>
                  <a:cubicBezTo>
                    <a:pt x="7872" y="8980"/>
                    <a:pt x="6149" y="7833"/>
                    <a:pt x="4212" y="7833"/>
                  </a:cubicBezTo>
                  <a:cubicBezTo>
                    <a:pt x="4131" y="7833"/>
                    <a:pt x="4051" y="7835"/>
                    <a:pt x="3970" y="7839"/>
                  </a:cubicBezTo>
                  <a:cubicBezTo>
                    <a:pt x="2268" y="7939"/>
                    <a:pt x="667" y="9307"/>
                    <a:pt x="634" y="11108"/>
                  </a:cubicBezTo>
                  <a:cubicBezTo>
                    <a:pt x="534" y="13143"/>
                    <a:pt x="2635" y="14344"/>
                    <a:pt x="4437" y="14777"/>
                  </a:cubicBezTo>
                  <a:cubicBezTo>
                    <a:pt x="4877" y="14872"/>
                    <a:pt x="5326" y="14920"/>
                    <a:pt x="5774" y="14920"/>
                  </a:cubicBezTo>
                  <a:cubicBezTo>
                    <a:pt x="6405" y="14920"/>
                    <a:pt x="7033" y="14824"/>
                    <a:pt x="7628" y="14628"/>
                  </a:cubicBezTo>
                  <a:lnTo>
                    <a:pt x="7628" y="14628"/>
                  </a:lnTo>
                  <a:cubicBezTo>
                    <a:pt x="7586" y="14982"/>
                    <a:pt x="7523" y="15332"/>
                    <a:pt x="7439" y="15678"/>
                  </a:cubicBezTo>
                  <a:cubicBezTo>
                    <a:pt x="6638" y="18980"/>
                    <a:pt x="3803" y="21582"/>
                    <a:pt x="434" y="21982"/>
                  </a:cubicBezTo>
                  <a:cubicBezTo>
                    <a:pt x="100" y="22016"/>
                    <a:pt x="0" y="22249"/>
                    <a:pt x="267" y="22449"/>
                  </a:cubicBezTo>
                  <a:cubicBezTo>
                    <a:pt x="470" y="22711"/>
                    <a:pt x="900" y="22896"/>
                    <a:pt x="1272" y="22896"/>
                  </a:cubicBezTo>
                  <a:cubicBezTo>
                    <a:pt x="1328" y="22896"/>
                    <a:pt x="1382" y="22892"/>
                    <a:pt x="1434" y="22883"/>
                  </a:cubicBezTo>
                  <a:cubicBezTo>
                    <a:pt x="5037" y="22416"/>
                    <a:pt x="8206" y="19881"/>
                    <a:pt x="9107" y="16245"/>
                  </a:cubicBezTo>
                  <a:cubicBezTo>
                    <a:pt x="9291" y="15417"/>
                    <a:pt x="9376" y="14547"/>
                    <a:pt x="9340" y="13683"/>
                  </a:cubicBezTo>
                  <a:lnTo>
                    <a:pt x="9340" y="13683"/>
                  </a:lnTo>
                  <a:cubicBezTo>
                    <a:pt x="9467" y="13577"/>
                    <a:pt x="9589" y="13463"/>
                    <a:pt x="9707" y="13343"/>
                  </a:cubicBezTo>
                  <a:cubicBezTo>
                    <a:pt x="11108" y="11975"/>
                    <a:pt x="11475" y="10007"/>
                    <a:pt x="11208" y="8139"/>
                  </a:cubicBezTo>
                  <a:cubicBezTo>
                    <a:pt x="10975" y="6071"/>
                    <a:pt x="10007" y="4103"/>
                    <a:pt x="8540" y="2602"/>
                  </a:cubicBezTo>
                  <a:cubicBezTo>
                    <a:pt x="6972" y="967"/>
                    <a:pt x="4703" y="67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5704250" y="1021425"/>
              <a:ext cx="151800" cy="197750"/>
            </a:xfrm>
            <a:custGeom>
              <a:avLst/>
              <a:gdLst/>
              <a:ahLst/>
              <a:cxnLst/>
              <a:rect l="l" t="t" r="r" b="b"/>
              <a:pathLst>
                <a:path w="6072" h="7910" extrusionOk="0">
                  <a:moveTo>
                    <a:pt x="5017" y="1"/>
                  </a:moveTo>
                  <a:cubicBezTo>
                    <a:pt x="4932" y="1"/>
                    <a:pt x="4849" y="18"/>
                    <a:pt x="4770" y="57"/>
                  </a:cubicBezTo>
                  <a:cubicBezTo>
                    <a:pt x="3236" y="924"/>
                    <a:pt x="1735" y="1858"/>
                    <a:pt x="267" y="2893"/>
                  </a:cubicBezTo>
                  <a:cubicBezTo>
                    <a:pt x="0" y="3126"/>
                    <a:pt x="0" y="3560"/>
                    <a:pt x="167" y="3860"/>
                  </a:cubicBezTo>
                  <a:lnTo>
                    <a:pt x="2269" y="7362"/>
                  </a:lnTo>
                  <a:cubicBezTo>
                    <a:pt x="2457" y="7658"/>
                    <a:pt x="2753" y="7910"/>
                    <a:pt x="3105" y="7910"/>
                  </a:cubicBezTo>
                  <a:cubicBezTo>
                    <a:pt x="3190" y="7910"/>
                    <a:pt x="3278" y="7895"/>
                    <a:pt x="3369" y="7863"/>
                  </a:cubicBezTo>
                  <a:cubicBezTo>
                    <a:pt x="3736" y="7696"/>
                    <a:pt x="3870" y="7162"/>
                    <a:pt x="3670" y="6829"/>
                  </a:cubicBezTo>
                  <a:lnTo>
                    <a:pt x="1905" y="3933"/>
                  </a:lnTo>
                  <a:lnTo>
                    <a:pt x="1905" y="3933"/>
                  </a:lnTo>
                  <a:cubicBezTo>
                    <a:pt x="3080" y="3102"/>
                    <a:pt x="4287" y="2329"/>
                    <a:pt x="5571" y="1658"/>
                  </a:cubicBezTo>
                  <a:cubicBezTo>
                    <a:pt x="5938" y="1425"/>
                    <a:pt x="6071" y="1024"/>
                    <a:pt x="5871" y="591"/>
                  </a:cubicBezTo>
                  <a:cubicBezTo>
                    <a:pt x="5737" y="296"/>
                    <a:pt x="5365" y="1"/>
                    <a:pt x="5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3" name="Google Shape;1973;p40"/>
          <p:cNvGrpSpPr/>
          <p:nvPr/>
        </p:nvGrpSpPr>
        <p:grpSpPr>
          <a:xfrm>
            <a:off x="4321133" y="3865431"/>
            <a:ext cx="939336" cy="519187"/>
            <a:chOff x="7786125" y="1421100"/>
            <a:chExt cx="693800" cy="383475"/>
          </a:xfrm>
        </p:grpSpPr>
        <p:sp>
          <p:nvSpPr>
            <p:cNvPr id="1974" name="Google Shape;1974;p40"/>
            <p:cNvSpPr/>
            <p:nvPr/>
          </p:nvSpPr>
          <p:spPr>
            <a:xfrm>
              <a:off x="8137950" y="1421100"/>
              <a:ext cx="341975" cy="166175"/>
            </a:xfrm>
            <a:custGeom>
              <a:avLst/>
              <a:gdLst/>
              <a:ahLst/>
              <a:cxnLst/>
              <a:rect l="l" t="t" r="r" b="b"/>
              <a:pathLst>
                <a:path w="13679" h="6647" extrusionOk="0">
                  <a:moveTo>
                    <a:pt x="6402" y="0"/>
                  </a:moveTo>
                  <a:cubicBezTo>
                    <a:pt x="6277" y="0"/>
                    <a:pt x="6166" y="68"/>
                    <a:pt x="6141" y="221"/>
                  </a:cubicBezTo>
                  <a:cubicBezTo>
                    <a:pt x="6080" y="373"/>
                    <a:pt x="6201" y="525"/>
                    <a:pt x="6353" y="555"/>
                  </a:cubicBezTo>
                  <a:lnTo>
                    <a:pt x="11186" y="1740"/>
                  </a:lnTo>
                  <a:cubicBezTo>
                    <a:pt x="11794" y="1892"/>
                    <a:pt x="12281" y="2227"/>
                    <a:pt x="12615" y="2743"/>
                  </a:cubicBezTo>
                  <a:cubicBezTo>
                    <a:pt x="12980" y="3260"/>
                    <a:pt x="13071" y="3868"/>
                    <a:pt x="12980" y="4415"/>
                  </a:cubicBezTo>
                  <a:cubicBezTo>
                    <a:pt x="12858" y="4993"/>
                    <a:pt x="12463" y="5479"/>
                    <a:pt x="11977" y="5783"/>
                  </a:cubicBezTo>
                  <a:cubicBezTo>
                    <a:pt x="11608" y="6000"/>
                    <a:pt x="11192" y="6109"/>
                    <a:pt x="10763" y="6109"/>
                  </a:cubicBezTo>
                  <a:cubicBezTo>
                    <a:pt x="10591" y="6109"/>
                    <a:pt x="10418" y="6091"/>
                    <a:pt x="10244" y="6057"/>
                  </a:cubicBezTo>
                  <a:lnTo>
                    <a:pt x="2128" y="4081"/>
                  </a:lnTo>
                  <a:cubicBezTo>
                    <a:pt x="1186" y="3868"/>
                    <a:pt x="609" y="2956"/>
                    <a:pt x="821" y="2044"/>
                  </a:cubicBezTo>
                  <a:cubicBezTo>
                    <a:pt x="976" y="1244"/>
                    <a:pt x="1658" y="751"/>
                    <a:pt x="2437" y="751"/>
                  </a:cubicBezTo>
                  <a:cubicBezTo>
                    <a:pt x="2575" y="751"/>
                    <a:pt x="2716" y="766"/>
                    <a:pt x="2858" y="798"/>
                  </a:cubicBezTo>
                  <a:lnTo>
                    <a:pt x="10001" y="2531"/>
                  </a:lnTo>
                  <a:cubicBezTo>
                    <a:pt x="10305" y="2591"/>
                    <a:pt x="10578" y="2804"/>
                    <a:pt x="10730" y="3017"/>
                  </a:cubicBezTo>
                  <a:cubicBezTo>
                    <a:pt x="10882" y="3291"/>
                    <a:pt x="10943" y="3595"/>
                    <a:pt x="10882" y="3838"/>
                  </a:cubicBezTo>
                  <a:cubicBezTo>
                    <a:pt x="10791" y="4142"/>
                    <a:pt x="10639" y="4385"/>
                    <a:pt x="10396" y="4537"/>
                  </a:cubicBezTo>
                  <a:cubicBezTo>
                    <a:pt x="10209" y="4641"/>
                    <a:pt x="10008" y="4688"/>
                    <a:pt x="9802" y="4688"/>
                  </a:cubicBezTo>
                  <a:cubicBezTo>
                    <a:pt x="9707" y="4688"/>
                    <a:pt x="9611" y="4678"/>
                    <a:pt x="9515" y="4658"/>
                  </a:cubicBezTo>
                  <a:lnTo>
                    <a:pt x="2797" y="3017"/>
                  </a:lnTo>
                  <a:cubicBezTo>
                    <a:pt x="2772" y="3012"/>
                    <a:pt x="2746" y="3009"/>
                    <a:pt x="2722" y="3009"/>
                  </a:cubicBezTo>
                  <a:cubicBezTo>
                    <a:pt x="2597" y="3009"/>
                    <a:pt x="2483" y="3073"/>
                    <a:pt x="2432" y="3199"/>
                  </a:cubicBezTo>
                  <a:cubicBezTo>
                    <a:pt x="2402" y="3351"/>
                    <a:pt x="2524" y="3503"/>
                    <a:pt x="2676" y="3564"/>
                  </a:cubicBezTo>
                  <a:lnTo>
                    <a:pt x="9393" y="5175"/>
                  </a:lnTo>
                  <a:cubicBezTo>
                    <a:pt x="9532" y="5212"/>
                    <a:pt x="9672" y="5230"/>
                    <a:pt x="9809" y="5230"/>
                  </a:cubicBezTo>
                  <a:cubicBezTo>
                    <a:pt x="10122" y="5230"/>
                    <a:pt x="10426" y="5140"/>
                    <a:pt x="10700" y="4993"/>
                  </a:cubicBezTo>
                  <a:cubicBezTo>
                    <a:pt x="11065" y="4780"/>
                    <a:pt x="11338" y="4385"/>
                    <a:pt x="11460" y="3959"/>
                  </a:cubicBezTo>
                  <a:cubicBezTo>
                    <a:pt x="11521" y="3564"/>
                    <a:pt x="11460" y="3078"/>
                    <a:pt x="11217" y="2713"/>
                  </a:cubicBezTo>
                  <a:cubicBezTo>
                    <a:pt x="10943" y="2318"/>
                    <a:pt x="10578" y="2075"/>
                    <a:pt x="10123" y="1953"/>
                  </a:cubicBezTo>
                  <a:lnTo>
                    <a:pt x="2980" y="251"/>
                  </a:lnTo>
                  <a:cubicBezTo>
                    <a:pt x="2783" y="203"/>
                    <a:pt x="2588" y="180"/>
                    <a:pt x="2396" y="180"/>
                  </a:cubicBezTo>
                  <a:cubicBezTo>
                    <a:pt x="1374" y="180"/>
                    <a:pt x="474" y="838"/>
                    <a:pt x="244" y="1862"/>
                  </a:cubicBezTo>
                  <a:cubicBezTo>
                    <a:pt x="1" y="2895"/>
                    <a:pt x="578" y="3959"/>
                    <a:pt x="1521" y="4415"/>
                  </a:cubicBezTo>
                  <a:cubicBezTo>
                    <a:pt x="1673" y="4506"/>
                    <a:pt x="1824" y="4537"/>
                    <a:pt x="2037" y="4567"/>
                  </a:cubicBezTo>
                  <a:lnTo>
                    <a:pt x="10123" y="6543"/>
                  </a:lnTo>
                  <a:cubicBezTo>
                    <a:pt x="10372" y="6613"/>
                    <a:pt x="10621" y="6647"/>
                    <a:pt x="10866" y="6647"/>
                  </a:cubicBezTo>
                  <a:cubicBezTo>
                    <a:pt x="11368" y="6647"/>
                    <a:pt x="11852" y="6505"/>
                    <a:pt x="12281" y="6239"/>
                  </a:cubicBezTo>
                  <a:cubicBezTo>
                    <a:pt x="12919" y="5874"/>
                    <a:pt x="13375" y="5266"/>
                    <a:pt x="13527" y="4537"/>
                  </a:cubicBezTo>
                  <a:cubicBezTo>
                    <a:pt x="13679" y="3898"/>
                    <a:pt x="13527" y="3139"/>
                    <a:pt x="13132" y="2500"/>
                  </a:cubicBezTo>
                  <a:cubicBezTo>
                    <a:pt x="12706" y="1832"/>
                    <a:pt x="12068" y="1376"/>
                    <a:pt x="11308" y="1193"/>
                  </a:cubicBezTo>
                  <a:lnTo>
                    <a:pt x="6475" y="8"/>
                  </a:lnTo>
                  <a:cubicBezTo>
                    <a:pt x="6450" y="3"/>
                    <a:pt x="6426" y="0"/>
                    <a:pt x="6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7786125" y="1578525"/>
              <a:ext cx="321450" cy="226050"/>
            </a:xfrm>
            <a:custGeom>
              <a:avLst/>
              <a:gdLst/>
              <a:ahLst/>
              <a:cxnLst/>
              <a:rect l="l" t="t" r="r" b="b"/>
              <a:pathLst>
                <a:path w="12858" h="9042" extrusionOk="0">
                  <a:moveTo>
                    <a:pt x="2797" y="1"/>
                  </a:moveTo>
                  <a:cubicBezTo>
                    <a:pt x="2593" y="1"/>
                    <a:pt x="2389" y="22"/>
                    <a:pt x="2189" y="64"/>
                  </a:cubicBezTo>
                  <a:cubicBezTo>
                    <a:pt x="1460" y="216"/>
                    <a:pt x="852" y="671"/>
                    <a:pt x="487" y="1310"/>
                  </a:cubicBezTo>
                  <a:cubicBezTo>
                    <a:pt x="92" y="1857"/>
                    <a:pt x="1" y="2617"/>
                    <a:pt x="213" y="3377"/>
                  </a:cubicBezTo>
                  <a:cubicBezTo>
                    <a:pt x="396" y="4106"/>
                    <a:pt x="912" y="4744"/>
                    <a:pt x="1551" y="5140"/>
                  </a:cubicBezTo>
                  <a:lnTo>
                    <a:pt x="5806" y="7754"/>
                  </a:lnTo>
                  <a:cubicBezTo>
                    <a:pt x="5857" y="7774"/>
                    <a:pt x="5907" y="7784"/>
                    <a:pt x="5955" y="7784"/>
                  </a:cubicBezTo>
                  <a:cubicBezTo>
                    <a:pt x="6049" y="7784"/>
                    <a:pt x="6130" y="7743"/>
                    <a:pt x="6171" y="7662"/>
                  </a:cubicBezTo>
                  <a:cubicBezTo>
                    <a:pt x="6262" y="7510"/>
                    <a:pt x="6232" y="7358"/>
                    <a:pt x="6080" y="7298"/>
                  </a:cubicBezTo>
                  <a:lnTo>
                    <a:pt x="1824" y="4714"/>
                  </a:lnTo>
                  <a:cubicBezTo>
                    <a:pt x="1277" y="4349"/>
                    <a:pt x="912" y="3863"/>
                    <a:pt x="760" y="3285"/>
                  </a:cubicBezTo>
                  <a:cubicBezTo>
                    <a:pt x="608" y="2678"/>
                    <a:pt x="669" y="2070"/>
                    <a:pt x="973" y="1583"/>
                  </a:cubicBezTo>
                  <a:cubicBezTo>
                    <a:pt x="1277" y="1097"/>
                    <a:pt x="1763" y="702"/>
                    <a:pt x="2341" y="611"/>
                  </a:cubicBezTo>
                  <a:cubicBezTo>
                    <a:pt x="2516" y="574"/>
                    <a:pt x="2696" y="554"/>
                    <a:pt x="2876" y="554"/>
                  </a:cubicBezTo>
                  <a:cubicBezTo>
                    <a:pt x="3291" y="554"/>
                    <a:pt x="3704" y="660"/>
                    <a:pt x="4043" y="915"/>
                  </a:cubicBezTo>
                  <a:lnTo>
                    <a:pt x="11156" y="5261"/>
                  </a:lnTo>
                  <a:cubicBezTo>
                    <a:pt x="12007" y="5778"/>
                    <a:pt x="12250" y="6842"/>
                    <a:pt x="11794" y="7632"/>
                  </a:cubicBezTo>
                  <a:cubicBezTo>
                    <a:pt x="11502" y="8139"/>
                    <a:pt x="10960" y="8408"/>
                    <a:pt x="10400" y="8408"/>
                  </a:cubicBezTo>
                  <a:cubicBezTo>
                    <a:pt x="10087" y="8408"/>
                    <a:pt x="9768" y="8323"/>
                    <a:pt x="9484" y="8149"/>
                  </a:cubicBezTo>
                  <a:lnTo>
                    <a:pt x="3222" y="4319"/>
                  </a:lnTo>
                  <a:cubicBezTo>
                    <a:pt x="2949" y="4167"/>
                    <a:pt x="2767" y="3893"/>
                    <a:pt x="2675" y="3589"/>
                  </a:cubicBezTo>
                  <a:cubicBezTo>
                    <a:pt x="2615" y="3285"/>
                    <a:pt x="2645" y="2982"/>
                    <a:pt x="2797" y="2769"/>
                  </a:cubicBezTo>
                  <a:cubicBezTo>
                    <a:pt x="2949" y="2495"/>
                    <a:pt x="3192" y="2343"/>
                    <a:pt x="3496" y="2282"/>
                  </a:cubicBezTo>
                  <a:cubicBezTo>
                    <a:pt x="3580" y="2257"/>
                    <a:pt x="3663" y="2246"/>
                    <a:pt x="3746" y="2246"/>
                  </a:cubicBezTo>
                  <a:cubicBezTo>
                    <a:pt x="3963" y="2246"/>
                    <a:pt x="4171" y="2324"/>
                    <a:pt x="4347" y="2434"/>
                  </a:cubicBezTo>
                  <a:lnTo>
                    <a:pt x="10244" y="6021"/>
                  </a:lnTo>
                  <a:cubicBezTo>
                    <a:pt x="10304" y="6057"/>
                    <a:pt x="10364" y="6074"/>
                    <a:pt x="10420" y="6074"/>
                  </a:cubicBezTo>
                  <a:cubicBezTo>
                    <a:pt x="10506" y="6074"/>
                    <a:pt x="10584" y="6034"/>
                    <a:pt x="10639" y="5960"/>
                  </a:cubicBezTo>
                  <a:cubicBezTo>
                    <a:pt x="10700" y="5808"/>
                    <a:pt x="10669" y="5656"/>
                    <a:pt x="10517" y="5565"/>
                  </a:cubicBezTo>
                  <a:lnTo>
                    <a:pt x="4621" y="1978"/>
                  </a:lnTo>
                  <a:cubicBezTo>
                    <a:pt x="4342" y="1793"/>
                    <a:pt x="3975" y="1713"/>
                    <a:pt x="3641" y="1713"/>
                  </a:cubicBezTo>
                  <a:cubicBezTo>
                    <a:pt x="3537" y="1713"/>
                    <a:pt x="3437" y="1721"/>
                    <a:pt x="3344" y="1735"/>
                  </a:cubicBezTo>
                  <a:cubicBezTo>
                    <a:pt x="2888" y="1857"/>
                    <a:pt x="2523" y="2130"/>
                    <a:pt x="2311" y="2495"/>
                  </a:cubicBezTo>
                  <a:cubicBezTo>
                    <a:pt x="2067" y="2890"/>
                    <a:pt x="2037" y="3346"/>
                    <a:pt x="2159" y="3802"/>
                  </a:cubicBezTo>
                  <a:cubicBezTo>
                    <a:pt x="2280" y="4258"/>
                    <a:pt x="2584" y="4623"/>
                    <a:pt x="2949" y="4866"/>
                  </a:cubicBezTo>
                  <a:lnTo>
                    <a:pt x="9210" y="8696"/>
                  </a:lnTo>
                  <a:cubicBezTo>
                    <a:pt x="9604" y="8930"/>
                    <a:pt x="10031" y="9041"/>
                    <a:pt x="10446" y="9041"/>
                  </a:cubicBezTo>
                  <a:cubicBezTo>
                    <a:pt x="11217" y="9041"/>
                    <a:pt x="11946" y="8658"/>
                    <a:pt x="12341" y="7966"/>
                  </a:cubicBezTo>
                  <a:cubicBezTo>
                    <a:pt x="12858" y="7055"/>
                    <a:pt x="12645" y="5869"/>
                    <a:pt x="11885" y="5109"/>
                  </a:cubicBezTo>
                  <a:cubicBezTo>
                    <a:pt x="11764" y="5018"/>
                    <a:pt x="11612" y="4896"/>
                    <a:pt x="11460" y="4805"/>
                  </a:cubicBezTo>
                  <a:lnTo>
                    <a:pt x="4347" y="459"/>
                  </a:lnTo>
                  <a:cubicBezTo>
                    <a:pt x="3883" y="150"/>
                    <a:pt x="3340" y="1"/>
                    <a:pt x="2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46"/>
          <p:cNvSpPr/>
          <p:nvPr/>
        </p:nvSpPr>
        <p:spPr>
          <a:xfrm rot="5400000">
            <a:off x="4973136" y="-47366"/>
            <a:ext cx="312802" cy="1894734"/>
          </a:xfrm>
          <a:custGeom>
            <a:avLst/>
            <a:gdLst/>
            <a:ahLst/>
            <a:cxnLst/>
            <a:rect l="l" t="t" r="r" b="b"/>
            <a:pathLst>
              <a:path w="4004" h="55503" extrusionOk="0">
                <a:moveTo>
                  <a:pt x="782" y="0"/>
                </a:moveTo>
                <a:cubicBezTo>
                  <a:pt x="602" y="0"/>
                  <a:pt x="544" y="164"/>
                  <a:pt x="501" y="510"/>
                </a:cubicBezTo>
                <a:cubicBezTo>
                  <a:pt x="168" y="2778"/>
                  <a:pt x="134" y="5080"/>
                  <a:pt x="68" y="7348"/>
                </a:cubicBezTo>
                <a:cubicBezTo>
                  <a:pt x="1" y="14920"/>
                  <a:pt x="34" y="22492"/>
                  <a:pt x="34" y="30031"/>
                </a:cubicBezTo>
                <a:cubicBezTo>
                  <a:pt x="1" y="34467"/>
                  <a:pt x="1" y="38870"/>
                  <a:pt x="34" y="43407"/>
                </a:cubicBezTo>
                <a:lnTo>
                  <a:pt x="34" y="53881"/>
                </a:lnTo>
                <a:cubicBezTo>
                  <a:pt x="34" y="54181"/>
                  <a:pt x="34" y="54515"/>
                  <a:pt x="401" y="54648"/>
                </a:cubicBezTo>
                <a:cubicBezTo>
                  <a:pt x="1402" y="54915"/>
                  <a:pt x="2403" y="55182"/>
                  <a:pt x="3403" y="55482"/>
                </a:cubicBezTo>
                <a:cubicBezTo>
                  <a:pt x="3457" y="55496"/>
                  <a:pt x="3506" y="55502"/>
                  <a:pt x="3551" y="55502"/>
                </a:cubicBezTo>
                <a:cubicBezTo>
                  <a:pt x="3732" y="55502"/>
                  <a:pt x="3844" y="55396"/>
                  <a:pt x="3870" y="55182"/>
                </a:cubicBezTo>
                <a:cubicBezTo>
                  <a:pt x="3904" y="54982"/>
                  <a:pt x="3904" y="54782"/>
                  <a:pt x="3904" y="54548"/>
                </a:cubicBezTo>
                <a:cubicBezTo>
                  <a:pt x="3870" y="40472"/>
                  <a:pt x="4004" y="26328"/>
                  <a:pt x="3837" y="12251"/>
                </a:cubicBezTo>
                <a:cubicBezTo>
                  <a:pt x="3804" y="8849"/>
                  <a:pt x="3737" y="5480"/>
                  <a:pt x="3537" y="2111"/>
                </a:cubicBezTo>
                <a:cubicBezTo>
                  <a:pt x="3503" y="1477"/>
                  <a:pt x="3337" y="1077"/>
                  <a:pt x="2703" y="843"/>
                </a:cubicBezTo>
                <a:cubicBezTo>
                  <a:pt x="2203" y="643"/>
                  <a:pt x="1702" y="343"/>
                  <a:pt x="1202" y="143"/>
                </a:cubicBezTo>
                <a:cubicBezTo>
                  <a:pt x="1014" y="49"/>
                  <a:pt x="880" y="0"/>
                  <a:pt x="7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7" name="Google Shape;2217;p46"/>
          <p:cNvSpPr/>
          <p:nvPr/>
        </p:nvSpPr>
        <p:spPr>
          <a:xfrm rot="5400000">
            <a:off x="1591312" y="611312"/>
            <a:ext cx="312802" cy="1883078"/>
          </a:xfrm>
          <a:custGeom>
            <a:avLst/>
            <a:gdLst/>
            <a:ahLst/>
            <a:cxnLst/>
            <a:rect l="l" t="t" r="r" b="b"/>
            <a:pathLst>
              <a:path w="4004" h="55503" extrusionOk="0">
                <a:moveTo>
                  <a:pt x="782" y="0"/>
                </a:moveTo>
                <a:cubicBezTo>
                  <a:pt x="602" y="0"/>
                  <a:pt x="544" y="164"/>
                  <a:pt x="501" y="510"/>
                </a:cubicBezTo>
                <a:cubicBezTo>
                  <a:pt x="168" y="2778"/>
                  <a:pt x="134" y="5080"/>
                  <a:pt x="68" y="7348"/>
                </a:cubicBezTo>
                <a:cubicBezTo>
                  <a:pt x="1" y="14920"/>
                  <a:pt x="34" y="22492"/>
                  <a:pt x="34" y="30031"/>
                </a:cubicBezTo>
                <a:cubicBezTo>
                  <a:pt x="1" y="34467"/>
                  <a:pt x="1" y="38870"/>
                  <a:pt x="34" y="43407"/>
                </a:cubicBezTo>
                <a:lnTo>
                  <a:pt x="34" y="53881"/>
                </a:lnTo>
                <a:cubicBezTo>
                  <a:pt x="34" y="54181"/>
                  <a:pt x="34" y="54515"/>
                  <a:pt x="401" y="54648"/>
                </a:cubicBezTo>
                <a:cubicBezTo>
                  <a:pt x="1402" y="54915"/>
                  <a:pt x="2403" y="55182"/>
                  <a:pt x="3403" y="55482"/>
                </a:cubicBezTo>
                <a:cubicBezTo>
                  <a:pt x="3457" y="55496"/>
                  <a:pt x="3506" y="55502"/>
                  <a:pt x="3551" y="55502"/>
                </a:cubicBezTo>
                <a:cubicBezTo>
                  <a:pt x="3732" y="55502"/>
                  <a:pt x="3844" y="55396"/>
                  <a:pt x="3870" y="55182"/>
                </a:cubicBezTo>
                <a:cubicBezTo>
                  <a:pt x="3904" y="54982"/>
                  <a:pt x="3904" y="54782"/>
                  <a:pt x="3904" y="54548"/>
                </a:cubicBezTo>
                <a:cubicBezTo>
                  <a:pt x="3870" y="40472"/>
                  <a:pt x="4004" y="26328"/>
                  <a:pt x="3837" y="12251"/>
                </a:cubicBezTo>
                <a:cubicBezTo>
                  <a:pt x="3804" y="8849"/>
                  <a:pt x="3737" y="5480"/>
                  <a:pt x="3537" y="2111"/>
                </a:cubicBezTo>
                <a:cubicBezTo>
                  <a:pt x="3503" y="1477"/>
                  <a:pt x="3337" y="1077"/>
                  <a:pt x="2703" y="843"/>
                </a:cubicBezTo>
                <a:cubicBezTo>
                  <a:pt x="2203" y="643"/>
                  <a:pt x="1702" y="343"/>
                  <a:pt x="1202" y="143"/>
                </a:cubicBezTo>
                <a:cubicBezTo>
                  <a:pt x="1014" y="49"/>
                  <a:pt x="880" y="0"/>
                  <a:pt x="7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8" name="Google Shape;2218;p46"/>
          <p:cNvSpPr/>
          <p:nvPr/>
        </p:nvSpPr>
        <p:spPr>
          <a:xfrm rot="5400000">
            <a:off x="5352024" y="611312"/>
            <a:ext cx="312802" cy="1883078"/>
          </a:xfrm>
          <a:custGeom>
            <a:avLst/>
            <a:gdLst/>
            <a:ahLst/>
            <a:cxnLst/>
            <a:rect l="l" t="t" r="r" b="b"/>
            <a:pathLst>
              <a:path w="4004" h="55503" extrusionOk="0">
                <a:moveTo>
                  <a:pt x="782" y="0"/>
                </a:moveTo>
                <a:cubicBezTo>
                  <a:pt x="602" y="0"/>
                  <a:pt x="544" y="164"/>
                  <a:pt x="501" y="510"/>
                </a:cubicBezTo>
                <a:cubicBezTo>
                  <a:pt x="168" y="2778"/>
                  <a:pt x="134" y="5080"/>
                  <a:pt x="68" y="7348"/>
                </a:cubicBezTo>
                <a:cubicBezTo>
                  <a:pt x="1" y="14920"/>
                  <a:pt x="34" y="22492"/>
                  <a:pt x="34" y="30031"/>
                </a:cubicBezTo>
                <a:cubicBezTo>
                  <a:pt x="1" y="34467"/>
                  <a:pt x="1" y="38870"/>
                  <a:pt x="34" y="43407"/>
                </a:cubicBezTo>
                <a:lnTo>
                  <a:pt x="34" y="53881"/>
                </a:lnTo>
                <a:cubicBezTo>
                  <a:pt x="34" y="54181"/>
                  <a:pt x="34" y="54515"/>
                  <a:pt x="401" y="54648"/>
                </a:cubicBezTo>
                <a:cubicBezTo>
                  <a:pt x="1402" y="54915"/>
                  <a:pt x="2403" y="55182"/>
                  <a:pt x="3403" y="55482"/>
                </a:cubicBezTo>
                <a:cubicBezTo>
                  <a:pt x="3457" y="55496"/>
                  <a:pt x="3506" y="55502"/>
                  <a:pt x="3551" y="55502"/>
                </a:cubicBezTo>
                <a:cubicBezTo>
                  <a:pt x="3732" y="55502"/>
                  <a:pt x="3844" y="55396"/>
                  <a:pt x="3870" y="55182"/>
                </a:cubicBezTo>
                <a:cubicBezTo>
                  <a:pt x="3904" y="54982"/>
                  <a:pt x="3904" y="54782"/>
                  <a:pt x="3904" y="54548"/>
                </a:cubicBezTo>
                <a:cubicBezTo>
                  <a:pt x="3870" y="40472"/>
                  <a:pt x="4004" y="26328"/>
                  <a:pt x="3837" y="12251"/>
                </a:cubicBezTo>
                <a:cubicBezTo>
                  <a:pt x="3804" y="8849"/>
                  <a:pt x="3737" y="5480"/>
                  <a:pt x="3537" y="2111"/>
                </a:cubicBezTo>
                <a:cubicBezTo>
                  <a:pt x="3503" y="1477"/>
                  <a:pt x="3337" y="1077"/>
                  <a:pt x="2703" y="843"/>
                </a:cubicBezTo>
                <a:cubicBezTo>
                  <a:pt x="2203" y="643"/>
                  <a:pt x="1702" y="343"/>
                  <a:pt x="1202" y="143"/>
                </a:cubicBezTo>
                <a:cubicBezTo>
                  <a:pt x="1014" y="49"/>
                  <a:pt x="880" y="0"/>
                  <a:pt x="7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9" name="Google Shape;2219;p46"/>
          <p:cNvSpPr/>
          <p:nvPr/>
        </p:nvSpPr>
        <p:spPr>
          <a:xfrm rot="5400000">
            <a:off x="3474399" y="2780162"/>
            <a:ext cx="312802" cy="1883078"/>
          </a:xfrm>
          <a:custGeom>
            <a:avLst/>
            <a:gdLst/>
            <a:ahLst/>
            <a:cxnLst/>
            <a:rect l="l" t="t" r="r" b="b"/>
            <a:pathLst>
              <a:path w="4004" h="55503" extrusionOk="0">
                <a:moveTo>
                  <a:pt x="782" y="0"/>
                </a:moveTo>
                <a:cubicBezTo>
                  <a:pt x="602" y="0"/>
                  <a:pt x="544" y="164"/>
                  <a:pt x="501" y="510"/>
                </a:cubicBezTo>
                <a:cubicBezTo>
                  <a:pt x="168" y="2778"/>
                  <a:pt x="134" y="5080"/>
                  <a:pt x="68" y="7348"/>
                </a:cubicBezTo>
                <a:cubicBezTo>
                  <a:pt x="1" y="14920"/>
                  <a:pt x="34" y="22492"/>
                  <a:pt x="34" y="30031"/>
                </a:cubicBezTo>
                <a:cubicBezTo>
                  <a:pt x="1" y="34467"/>
                  <a:pt x="1" y="38870"/>
                  <a:pt x="34" y="43407"/>
                </a:cubicBezTo>
                <a:lnTo>
                  <a:pt x="34" y="53881"/>
                </a:lnTo>
                <a:cubicBezTo>
                  <a:pt x="34" y="54181"/>
                  <a:pt x="34" y="54515"/>
                  <a:pt x="401" y="54648"/>
                </a:cubicBezTo>
                <a:cubicBezTo>
                  <a:pt x="1402" y="54915"/>
                  <a:pt x="2403" y="55182"/>
                  <a:pt x="3403" y="55482"/>
                </a:cubicBezTo>
                <a:cubicBezTo>
                  <a:pt x="3457" y="55496"/>
                  <a:pt x="3506" y="55502"/>
                  <a:pt x="3551" y="55502"/>
                </a:cubicBezTo>
                <a:cubicBezTo>
                  <a:pt x="3732" y="55502"/>
                  <a:pt x="3844" y="55396"/>
                  <a:pt x="3870" y="55182"/>
                </a:cubicBezTo>
                <a:cubicBezTo>
                  <a:pt x="3904" y="54982"/>
                  <a:pt x="3904" y="54782"/>
                  <a:pt x="3904" y="54548"/>
                </a:cubicBezTo>
                <a:cubicBezTo>
                  <a:pt x="3870" y="40472"/>
                  <a:pt x="4004" y="26328"/>
                  <a:pt x="3837" y="12251"/>
                </a:cubicBezTo>
                <a:cubicBezTo>
                  <a:pt x="3804" y="8849"/>
                  <a:pt x="3737" y="5480"/>
                  <a:pt x="3537" y="2111"/>
                </a:cubicBezTo>
                <a:cubicBezTo>
                  <a:pt x="3503" y="1477"/>
                  <a:pt x="3337" y="1077"/>
                  <a:pt x="2703" y="843"/>
                </a:cubicBezTo>
                <a:cubicBezTo>
                  <a:pt x="2203" y="643"/>
                  <a:pt x="1702" y="343"/>
                  <a:pt x="1202" y="143"/>
                </a:cubicBezTo>
                <a:cubicBezTo>
                  <a:pt x="1014" y="49"/>
                  <a:pt x="880" y="0"/>
                  <a:pt x="7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46"/>
          <p:cNvSpPr/>
          <p:nvPr/>
        </p:nvSpPr>
        <p:spPr>
          <a:xfrm rot="5400000">
            <a:off x="7273274" y="2746712"/>
            <a:ext cx="312802" cy="1883078"/>
          </a:xfrm>
          <a:custGeom>
            <a:avLst/>
            <a:gdLst/>
            <a:ahLst/>
            <a:cxnLst/>
            <a:rect l="l" t="t" r="r" b="b"/>
            <a:pathLst>
              <a:path w="4004" h="55503" extrusionOk="0">
                <a:moveTo>
                  <a:pt x="782" y="0"/>
                </a:moveTo>
                <a:cubicBezTo>
                  <a:pt x="602" y="0"/>
                  <a:pt x="544" y="164"/>
                  <a:pt x="501" y="510"/>
                </a:cubicBezTo>
                <a:cubicBezTo>
                  <a:pt x="168" y="2778"/>
                  <a:pt x="134" y="5080"/>
                  <a:pt x="68" y="7348"/>
                </a:cubicBezTo>
                <a:cubicBezTo>
                  <a:pt x="1" y="14920"/>
                  <a:pt x="34" y="22492"/>
                  <a:pt x="34" y="30031"/>
                </a:cubicBezTo>
                <a:cubicBezTo>
                  <a:pt x="1" y="34467"/>
                  <a:pt x="1" y="38870"/>
                  <a:pt x="34" y="43407"/>
                </a:cubicBezTo>
                <a:lnTo>
                  <a:pt x="34" y="53881"/>
                </a:lnTo>
                <a:cubicBezTo>
                  <a:pt x="34" y="54181"/>
                  <a:pt x="34" y="54515"/>
                  <a:pt x="401" y="54648"/>
                </a:cubicBezTo>
                <a:cubicBezTo>
                  <a:pt x="1402" y="54915"/>
                  <a:pt x="2403" y="55182"/>
                  <a:pt x="3403" y="55482"/>
                </a:cubicBezTo>
                <a:cubicBezTo>
                  <a:pt x="3457" y="55496"/>
                  <a:pt x="3506" y="55502"/>
                  <a:pt x="3551" y="55502"/>
                </a:cubicBezTo>
                <a:cubicBezTo>
                  <a:pt x="3732" y="55502"/>
                  <a:pt x="3844" y="55396"/>
                  <a:pt x="3870" y="55182"/>
                </a:cubicBezTo>
                <a:cubicBezTo>
                  <a:pt x="3904" y="54982"/>
                  <a:pt x="3904" y="54782"/>
                  <a:pt x="3904" y="54548"/>
                </a:cubicBezTo>
                <a:cubicBezTo>
                  <a:pt x="3870" y="40472"/>
                  <a:pt x="4004" y="26328"/>
                  <a:pt x="3837" y="12251"/>
                </a:cubicBezTo>
                <a:cubicBezTo>
                  <a:pt x="3804" y="8849"/>
                  <a:pt x="3737" y="5480"/>
                  <a:pt x="3537" y="2111"/>
                </a:cubicBezTo>
                <a:cubicBezTo>
                  <a:pt x="3503" y="1477"/>
                  <a:pt x="3337" y="1077"/>
                  <a:pt x="2703" y="843"/>
                </a:cubicBezTo>
                <a:cubicBezTo>
                  <a:pt x="2203" y="643"/>
                  <a:pt x="1702" y="343"/>
                  <a:pt x="1202" y="143"/>
                </a:cubicBezTo>
                <a:cubicBezTo>
                  <a:pt x="1014" y="49"/>
                  <a:pt x="880" y="0"/>
                  <a:pt x="7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46"/>
          <p:cNvSpPr/>
          <p:nvPr/>
        </p:nvSpPr>
        <p:spPr>
          <a:xfrm>
            <a:off x="1300786" y="2450813"/>
            <a:ext cx="7956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2" name="Google Shape;2222;p46"/>
          <p:cNvSpPr/>
          <p:nvPr/>
        </p:nvSpPr>
        <p:spPr>
          <a:xfrm>
            <a:off x="3211188" y="2450813"/>
            <a:ext cx="7956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46"/>
          <p:cNvSpPr/>
          <p:nvPr/>
        </p:nvSpPr>
        <p:spPr>
          <a:xfrm>
            <a:off x="5132987" y="2450813"/>
            <a:ext cx="7956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46"/>
          <p:cNvSpPr/>
          <p:nvPr/>
        </p:nvSpPr>
        <p:spPr>
          <a:xfrm>
            <a:off x="7063188" y="2450813"/>
            <a:ext cx="7956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46"/>
          <p:cNvSpPr/>
          <p:nvPr/>
        </p:nvSpPr>
        <p:spPr>
          <a:xfrm>
            <a:off x="1285195" y="2466337"/>
            <a:ext cx="795543" cy="814691"/>
          </a:xfrm>
          <a:custGeom>
            <a:avLst/>
            <a:gdLst/>
            <a:ahLst/>
            <a:cxnLst/>
            <a:rect l="l" t="t" r="r" b="b"/>
            <a:pathLst>
              <a:path w="18281" h="18721" extrusionOk="0">
                <a:moveTo>
                  <a:pt x="1743" y="1442"/>
                </a:moveTo>
                <a:cubicBezTo>
                  <a:pt x="3408" y="1444"/>
                  <a:pt x="5072" y="1475"/>
                  <a:pt x="6705" y="1475"/>
                </a:cubicBezTo>
                <a:cubicBezTo>
                  <a:pt x="9474" y="1542"/>
                  <a:pt x="12209" y="1542"/>
                  <a:pt x="14978" y="1575"/>
                </a:cubicBezTo>
                <a:lnTo>
                  <a:pt x="16543" y="1575"/>
                </a:lnTo>
                <a:cubicBezTo>
                  <a:pt x="16512" y="3465"/>
                  <a:pt x="16512" y="5356"/>
                  <a:pt x="16479" y="7246"/>
                </a:cubicBezTo>
                <a:cubicBezTo>
                  <a:pt x="16446" y="10315"/>
                  <a:pt x="16379" y="13417"/>
                  <a:pt x="16379" y="16486"/>
                </a:cubicBezTo>
                <a:cubicBezTo>
                  <a:pt x="16379" y="16987"/>
                  <a:pt x="16379" y="17473"/>
                  <a:pt x="16368" y="17954"/>
                </a:cubicBezTo>
                <a:lnTo>
                  <a:pt x="2033" y="17954"/>
                </a:lnTo>
                <a:cubicBezTo>
                  <a:pt x="2001" y="15997"/>
                  <a:pt x="1968" y="14039"/>
                  <a:pt x="1935" y="12049"/>
                </a:cubicBezTo>
                <a:cubicBezTo>
                  <a:pt x="1869" y="8814"/>
                  <a:pt x="1802" y="5611"/>
                  <a:pt x="1769" y="2409"/>
                </a:cubicBezTo>
                <a:cubicBezTo>
                  <a:pt x="1769" y="2082"/>
                  <a:pt x="1756" y="1762"/>
                  <a:pt x="1743" y="1442"/>
                </a:cubicBezTo>
                <a:close/>
                <a:moveTo>
                  <a:pt x="1342" y="1"/>
                </a:moveTo>
                <a:cubicBezTo>
                  <a:pt x="842" y="1"/>
                  <a:pt x="1" y="262"/>
                  <a:pt x="1" y="641"/>
                </a:cubicBezTo>
                <a:cubicBezTo>
                  <a:pt x="34" y="2643"/>
                  <a:pt x="101" y="4644"/>
                  <a:pt x="134" y="6712"/>
                </a:cubicBezTo>
                <a:cubicBezTo>
                  <a:pt x="167" y="9915"/>
                  <a:pt x="267" y="13117"/>
                  <a:pt x="301" y="16319"/>
                </a:cubicBezTo>
                <a:cubicBezTo>
                  <a:pt x="301" y="17086"/>
                  <a:pt x="334" y="17820"/>
                  <a:pt x="334" y="18587"/>
                </a:cubicBezTo>
                <a:cubicBezTo>
                  <a:pt x="334" y="18721"/>
                  <a:pt x="568" y="18721"/>
                  <a:pt x="668" y="18721"/>
                </a:cubicBezTo>
                <a:lnTo>
                  <a:pt x="16679" y="18721"/>
                </a:lnTo>
                <a:cubicBezTo>
                  <a:pt x="17046" y="18721"/>
                  <a:pt x="18013" y="18554"/>
                  <a:pt x="18047" y="18054"/>
                </a:cubicBezTo>
                <a:cubicBezTo>
                  <a:pt x="18114" y="16119"/>
                  <a:pt x="18114" y="14151"/>
                  <a:pt x="18147" y="12250"/>
                </a:cubicBezTo>
                <a:cubicBezTo>
                  <a:pt x="18180" y="9147"/>
                  <a:pt x="18214" y="6078"/>
                  <a:pt x="18214" y="2976"/>
                </a:cubicBezTo>
                <a:cubicBezTo>
                  <a:pt x="18214" y="2276"/>
                  <a:pt x="18214" y="1575"/>
                  <a:pt x="18280" y="875"/>
                </a:cubicBezTo>
                <a:cubicBezTo>
                  <a:pt x="18280" y="741"/>
                  <a:pt x="18013" y="741"/>
                  <a:pt x="17947" y="741"/>
                </a:cubicBezTo>
                <a:cubicBezTo>
                  <a:pt x="16212" y="741"/>
                  <a:pt x="14478" y="708"/>
                  <a:pt x="12776" y="708"/>
                </a:cubicBezTo>
                <a:cubicBezTo>
                  <a:pt x="10008" y="641"/>
                  <a:pt x="7272" y="641"/>
                  <a:pt x="4504" y="608"/>
                </a:cubicBezTo>
                <a:lnTo>
                  <a:pt x="2602" y="608"/>
                </a:lnTo>
                <a:cubicBezTo>
                  <a:pt x="2296" y="608"/>
                  <a:pt x="1973" y="675"/>
                  <a:pt x="1715" y="796"/>
                </a:cubicBezTo>
                <a:lnTo>
                  <a:pt x="1715" y="796"/>
                </a:lnTo>
                <a:cubicBezTo>
                  <a:pt x="1707" y="579"/>
                  <a:pt x="1702" y="362"/>
                  <a:pt x="1702" y="141"/>
                </a:cubicBezTo>
                <a:cubicBezTo>
                  <a:pt x="1692" y="44"/>
                  <a:pt x="1545" y="1"/>
                  <a:pt x="1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46"/>
          <p:cNvSpPr/>
          <p:nvPr/>
        </p:nvSpPr>
        <p:spPr>
          <a:xfrm>
            <a:off x="3211220" y="2466337"/>
            <a:ext cx="795543" cy="814691"/>
          </a:xfrm>
          <a:custGeom>
            <a:avLst/>
            <a:gdLst/>
            <a:ahLst/>
            <a:cxnLst/>
            <a:rect l="l" t="t" r="r" b="b"/>
            <a:pathLst>
              <a:path w="18281" h="18721" extrusionOk="0">
                <a:moveTo>
                  <a:pt x="1743" y="1442"/>
                </a:moveTo>
                <a:cubicBezTo>
                  <a:pt x="3408" y="1444"/>
                  <a:pt x="5072" y="1475"/>
                  <a:pt x="6705" y="1475"/>
                </a:cubicBezTo>
                <a:cubicBezTo>
                  <a:pt x="9474" y="1542"/>
                  <a:pt x="12209" y="1542"/>
                  <a:pt x="14978" y="1575"/>
                </a:cubicBezTo>
                <a:lnTo>
                  <a:pt x="16543" y="1575"/>
                </a:lnTo>
                <a:cubicBezTo>
                  <a:pt x="16512" y="3465"/>
                  <a:pt x="16512" y="5356"/>
                  <a:pt x="16479" y="7246"/>
                </a:cubicBezTo>
                <a:cubicBezTo>
                  <a:pt x="16446" y="10315"/>
                  <a:pt x="16379" y="13417"/>
                  <a:pt x="16379" y="16486"/>
                </a:cubicBezTo>
                <a:cubicBezTo>
                  <a:pt x="16379" y="16987"/>
                  <a:pt x="16379" y="17473"/>
                  <a:pt x="16368" y="17954"/>
                </a:cubicBezTo>
                <a:lnTo>
                  <a:pt x="2033" y="17954"/>
                </a:lnTo>
                <a:cubicBezTo>
                  <a:pt x="2001" y="15997"/>
                  <a:pt x="1968" y="14039"/>
                  <a:pt x="1935" y="12049"/>
                </a:cubicBezTo>
                <a:cubicBezTo>
                  <a:pt x="1869" y="8814"/>
                  <a:pt x="1802" y="5611"/>
                  <a:pt x="1769" y="2409"/>
                </a:cubicBezTo>
                <a:cubicBezTo>
                  <a:pt x="1769" y="2082"/>
                  <a:pt x="1756" y="1762"/>
                  <a:pt x="1743" y="1442"/>
                </a:cubicBezTo>
                <a:close/>
                <a:moveTo>
                  <a:pt x="1342" y="1"/>
                </a:moveTo>
                <a:cubicBezTo>
                  <a:pt x="842" y="1"/>
                  <a:pt x="1" y="262"/>
                  <a:pt x="1" y="641"/>
                </a:cubicBezTo>
                <a:cubicBezTo>
                  <a:pt x="34" y="2643"/>
                  <a:pt x="101" y="4644"/>
                  <a:pt x="134" y="6712"/>
                </a:cubicBezTo>
                <a:cubicBezTo>
                  <a:pt x="167" y="9915"/>
                  <a:pt x="267" y="13117"/>
                  <a:pt x="301" y="16319"/>
                </a:cubicBezTo>
                <a:cubicBezTo>
                  <a:pt x="301" y="17086"/>
                  <a:pt x="334" y="17820"/>
                  <a:pt x="334" y="18587"/>
                </a:cubicBezTo>
                <a:cubicBezTo>
                  <a:pt x="334" y="18721"/>
                  <a:pt x="568" y="18721"/>
                  <a:pt x="668" y="18721"/>
                </a:cubicBezTo>
                <a:lnTo>
                  <a:pt x="16679" y="18721"/>
                </a:lnTo>
                <a:cubicBezTo>
                  <a:pt x="17046" y="18721"/>
                  <a:pt x="18013" y="18554"/>
                  <a:pt x="18047" y="18054"/>
                </a:cubicBezTo>
                <a:cubicBezTo>
                  <a:pt x="18114" y="16119"/>
                  <a:pt x="18114" y="14151"/>
                  <a:pt x="18147" y="12250"/>
                </a:cubicBezTo>
                <a:cubicBezTo>
                  <a:pt x="18180" y="9147"/>
                  <a:pt x="18214" y="6078"/>
                  <a:pt x="18214" y="2976"/>
                </a:cubicBezTo>
                <a:cubicBezTo>
                  <a:pt x="18214" y="2276"/>
                  <a:pt x="18214" y="1575"/>
                  <a:pt x="18280" y="875"/>
                </a:cubicBezTo>
                <a:cubicBezTo>
                  <a:pt x="18280" y="741"/>
                  <a:pt x="18013" y="741"/>
                  <a:pt x="17947" y="741"/>
                </a:cubicBezTo>
                <a:cubicBezTo>
                  <a:pt x="16212" y="741"/>
                  <a:pt x="14478" y="708"/>
                  <a:pt x="12776" y="708"/>
                </a:cubicBezTo>
                <a:cubicBezTo>
                  <a:pt x="10008" y="641"/>
                  <a:pt x="7272" y="641"/>
                  <a:pt x="4504" y="608"/>
                </a:cubicBezTo>
                <a:lnTo>
                  <a:pt x="2602" y="608"/>
                </a:lnTo>
                <a:cubicBezTo>
                  <a:pt x="2296" y="608"/>
                  <a:pt x="1973" y="675"/>
                  <a:pt x="1715" y="796"/>
                </a:cubicBezTo>
                <a:lnTo>
                  <a:pt x="1715" y="796"/>
                </a:lnTo>
                <a:cubicBezTo>
                  <a:pt x="1707" y="579"/>
                  <a:pt x="1702" y="362"/>
                  <a:pt x="1702" y="141"/>
                </a:cubicBezTo>
                <a:cubicBezTo>
                  <a:pt x="1692" y="44"/>
                  <a:pt x="1545" y="1"/>
                  <a:pt x="1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46"/>
          <p:cNvSpPr/>
          <p:nvPr/>
        </p:nvSpPr>
        <p:spPr>
          <a:xfrm>
            <a:off x="5110645" y="2457387"/>
            <a:ext cx="795543" cy="814691"/>
          </a:xfrm>
          <a:custGeom>
            <a:avLst/>
            <a:gdLst/>
            <a:ahLst/>
            <a:cxnLst/>
            <a:rect l="l" t="t" r="r" b="b"/>
            <a:pathLst>
              <a:path w="18281" h="18721" extrusionOk="0">
                <a:moveTo>
                  <a:pt x="1743" y="1442"/>
                </a:moveTo>
                <a:cubicBezTo>
                  <a:pt x="3408" y="1444"/>
                  <a:pt x="5072" y="1475"/>
                  <a:pt x="6705" y="1475"/>
                </a:cubicBezTo>
                <a:cubicBezTo>
                  <a:pt x="9474" y="1542"/>
                  <a:pt x="12209" y="1542"/>
                  <a:pt x="14978" y="1575"/>
                </a:cubicBezTo>
                <a:lnTo>
                  <a:pt x="16543" y="1575"/>
                </a:lnTo>
                <a:cubicBezTo>
                  <a:pt x="16512" y="3465"/>
                  <a:pt x="16512" y="5356"/>
                  <a:pt x="16479" y="7246"/>
                </a:cubicBezTo>
                <a:cubicBezTo>
                  <a:pt x="16446" y="10315"/>
                  <a:pt x="16379" y="13417"/>
                  <a:pt x="16379" y="16486"/>
                </a:cubicBezTo>
                <a:cubicBezTo>
                  <a:pt x="16379" y="16987"/>
                  <a:pt x="16379" y="17473"/>
                  <a:pt x="16368" y="17954"/>
                </a:cubicBezTo>
                <a:lnTo>
                  <a:pt x="2033" y="17954"/>
                </a:lnTo>
                <a:cubicBezTo>
                  <a:pt x="2001" y="15997"/>
                  <a:pt x="1968" y="14039"/>
                  <a:pt x="1935" y="12049"/>
                </a:cubicBezTo>
                <a:cubicBezTo>
                  <a:pt x="1869" y="8814"/>
                  <a:pt x="1802" y="5611"/>
                  <a:pt x="1769" y="2409"/>
                </a:cubicBezTo>
                <a:cubicBezTo>
                  <a:pt x="1769" y="2082"/>
                  <a:pt x="1756" y="1762"/>
                  <a:pt x="1743" y="1442"/>
                </a:cubicBezTo>
                <a:close/>
                <a:moveTo>
                  <a:pt x="1342" y="1"/>
                </a:moveTo>
                <a:cubicBezTo>
                  <a:pt x="842" y="1"/>
                  <a:pt x="1" y="262"/>
                  <a:pt x="1" y="641"/>
                </a:cubicBezTo>
                <a:cubicBezTo>
                  <a:pt x="34" y="2643"/>
                  <a:pt x="101" y="4644"/>
                  <a:pt x="134" y="6712"/>
                </a:cubicBezTo>
                <a:cubicBezTo>
                  <a:pt x="167" y="9915"/>
                  <a:pt x="267" y="13117"/>
                  <a:pt x="301" y="16319"/>
                </a:cubicBezTo>
                <a:cubicBezTo>
                  <a:pt x="301" y="17086"/>
                  <a:pt x="334" y="17820"/>
                  <a:pt x="334" y="18587"/>
                </a:cubicBezTo>
                <a:cubicBezTo>
                  <a:pt x="334" y="18721"/>
                  <a:pt x="568" y="18721"/>
                  <a:pt x="668" y="18721"/>
                </a:cubicBezTo>
                <a:lnTo>
                  <a:pt x="16679" y="18721"/>
                </a:lnTo>
                <a:cubicBezTo>
                  <a:pt x="17046" y="18721"/>
                  <a:pt x="18013" y="18554"/>
                  <a:pt x="18047" y="18054"/>
                </a:cubicBezTo>
                <a:cubicBezTo>
                  <a:pt x="18114" y="16119"/>
                  <a:pt x="18114" y="14151"/>
                  <a:pt x="18147" y="12250"/>
                </a:cubicBezTo>
                <a:cubicBezTo>
                  <a:pt x="18180" y="9147"/>
                  <a:pt x="18214" y="6078"/>
                  <a:pt x="18214" y="2976"/>
                </a:cubicBezTo>
                <a:cubicBezTo>
                  <a:pt x="18214" y="2276"/>
                  <a:pt x="18214" y="1575"/>
                  <a:pt x="18280" y="875"/>
                </a:cubicBezTo>
                <a:cubicBezTo>
                  <a:pt x="18280" y="741"/>
                  <a:pt x="18013" y="741"/>
                  <a:pt x="17947" y="741"/>
                </a:cubicBezTo>
                <a:cubicBezTo>
                  <a:pt x="16212" y="741"/>
                  <a:pt x="14478" y="708"/>
                  <a:pt x="12776" y="708"/>
                </a:cubicBezTo>
                <a:cubicBezTo>
                  <a:pt x="10008" y="641"/>
                  <a:pt x="7272" y="641"/>
                  <a:pt x="4504" y="608"/>
                </a:cubicBezTo>
                <a:lnTo>
                  <a:pt x="2602" y="608"/>
                </a:lnTo>
                <a:cubicBezTo>
                  <a:pt x="2296" y="608"/>
                  <a:pt x="1973" y="675"/>
                  <a:pt x="1715" y="796"/>
                </a:cubicBezTo>
                <a:lnTo>
                  <a:pt x="1715" y="796"/>
                </a:lnTo>
                <a:cubicBezTo>
                  <a:pt x="1707" y="579"/>
                  <a:pt x="1702" y="362"/>
                  <a:pt x="1702" y="141"/>
                </a:cubicBezTo>
                <a:cubicBezTo>
                  <a:pt x="1692" y="44"/>
                  <a:pt x="1545" y="1"/>
                  <a:pt x="1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46"/>
          <p:cNvSpPr/>
          <p:nvPr/>
        </p:nvSpPr>
        <p:spPr>
          <a:xfrm>
            <a:off x="7063195" y="2398637"/>
            <a:ext cx="795543" cy="814691"/>
          </a:xfrm>
          <a:custGeom>
            <a:avLst/>
            <a:gdLst/>
            <a:ahLst/>
            <a:cxnLst/>
            <a:rect l="l" t="t" r="r" b="b"/>
            <a:pathLst>
              <a:path w="18281" h="18721" extrusionOk="0">
                <a:moveTo>
                  <a:pt x="1743" y="1442"/>
                </a:moveTo>
                <a:cubicBezTo>
                  <a:pt x="3408" y="1444"/>
                  <a:pt x="5072" y="1475"/>
                  <a:pt x="6705" y="1475"/>
                </a:cubicBezTo>
                <a:cubicBezTo>
                  <a:pt x="9474" y="1542"/>
                  <a:pt x="12209" y="1542"/>
                  <a:pt x="14978" y="1575"/>
                </a:cubicBezTo>
                <a:lnTo>
                  <a:pt x="16543" y="1575"/>
                </a:lnTo>
                <a:cubicBezTo>
                  <a:pt x="16512" y="3465"/>
                  <a:pt x="16512" y="5356"/>
                  <a:pt x="16479" y="7246"/>
                </a:cubicBezTo>
                <a:cubicBezTo>
                  <a:pt x="16446" y="10315"/>
                  <a:pt x="16379" y="13417"/>
                  <a:pt x="16379" y="16486"/>
                </a:cubicBezTo>
                <a:cubicBezTo>
                  <a:pt x="16379" y="16987"/>
                  <a:pt x="16379" y="17473"/>
                  <a:pt x="16368" y="17954"/>
                </a:cubicBezTo>
                <a:lnTo>
                  <a:pt x="2033" y="17954"/>
                </a:lnTo>
                <a:cubicBezTo>
                  <a:pt x="2001" y="15997"/>
                  <a:pt x="1968" y="14039"/>
                  <a:pt x="1935" y="12049"/>
                </a:cubicBezTo>
                <a:cubicBezTo>
                  <a:pt x="1869" y="8814"/>
                  <a:pt x="1802" y="5611"/>
                  <a:pt x="1769" y="2409"/>
                </a:cubicBezTo>
                <a:cubicBezTo>
                  <a:pt x="1769" y="2082"/>
                  <a:pt x="1756" y="1762"/>
                  <a:pt x="1743" y="1442"/>
                </a:cubicBezTo>
                <a:close/>
                <a:moveTo>
                  <a:pt x="1342" y="1"/>
                </a:moveTo>
                <a:cubicBezTo>
                  <a:pt x="842" y="1"/>
                  <a:pt x="1" y="262"/>
                  <a:pt x="1" y="641"/>
                </a:cubicBezTo>
                <a:cubicBezTo>
                  <a:pt x="34" y="2643"/>
                  <a:pt x="101" y="4644"/>
                  <a:pt x="134" y="6712"/>
                </a:cubicBezTo>
                <a:cubicBezTo>
                  <a:pt x="167" y="9915"/>
                  <a:pt x="267" y="13117"/>
                  <a:pt x="301" y="16319"/>
                </a:cubicBezTo>
                <a:cubicBezTo>
                  <a:pt x="301" y="17086"/>
                  <a:pt x="334" y="17820"/>
                  <a:pt x="334" y="18587"/>
                </a:cubicBezTo>
                <a:cubicBezTo>
                  <a:pt x="334" y="18721"/>
                  <a:pt x="568" y="18721"/>
                  <a:pt x="668" y="18721"/>
                </a:cubicBezTo>
                <a:lnTo>
                  <a:pt x="16679" y="18721"/>
                </a:lnTo>
                <a:cubicBezTo>
                  <a:pt x="17046" y="18721"/>
                  <a:pt x="18013" y="18554"/>
                  <a:pt x="18047" y="18054"/>
                </a:cubicBezTo>
                <a:cubicBezTo>
                  <a:pt x="18114" y="16119"/>
                  <a:pt x="18114" y="14151"/>
                  <a:pt x="18147" y="12250"/>
                </a:cubicBezTo>
                <a:cubicBezTo>
                  <a:pt x="18180" y="9147"/>
                  <a:pt x="18214" y="6078"/>
                  <a:pt x="18214" y="2976"/>
                </a:cubicBezTo>
                <a:cubicBezTo>
                  <a:pt x="18214" y="2276"/>
                  <a:pt x="18214" y="1575"/>
                  <a:pt x="18280" y="875"/>
                </a:cubicBezTo>
                <a:cubicBezTo>
                  <a:pt x="18280" y="741"/>
                  <a:pt x="18013" y="741"/>
                  <a:pt x="17947" y="741"/>
                </a:cubicBezTo>
                <a:cubicBezTo>
                  <a:pt x="16212" y="741"/>
                  <a:pt x="14478" y="708"/>
                  <a:pt x="12776" y="708"/>
                </a:cubicBezTo>
                <a:cubicBezTo>
                  <a:pt x="10008" y="641"/>
                  <a:pt x="7272" y="641"/>
                  <a:pt x="4504" y="608"/>
                </a:cubicBezTo>
                <a:lnTo>
                  <a:pt x="2602" y="608"/>
                </a:lnTo>
                <a:cubicBezTo>
                  <a:pt x="2296" y="608"/>
                  <a:pt x="1973" y="675"/>
                  <a:pt x="1715" y="796"/>
                </a:cubicBezTo>
                <a:lnTo>
                  <a:pt x="1715" y="796"/>
                </a:lnTo>
                <a:cubicBezTo>
                  <a:pt x="1707" y="579"/>
                  <a:pt x="1702" y="362"/>
                  <a:pt x="1702" y="141"/>
                </a:cubicBezTo>
                <a:cubicBezTo>
                  <a:pt x="1692" y="44"/>
                  <a:pt x="1545" y="1"/>
                  <a:pt x="1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29" name="Google Shape;2229;p46"/>
          <p:cNvCxnSpPr>
            <a:stCxn id="2230" idx="0"/>
            <a:endCxn id="2224" idx="2"/>
          </p:cNvCxnSpPr>
          <p:nvPr/>
        </p:nvCxnSpPr>
        <p:spPr>
          <a:xfrm flipV="1">
            <a:off x="7429675" y="3246413"/>
            <a:ext cx="31313" cy="227338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1" name="Google Shape;2231;p46"/>
          <p:cNvCxnSpPr>
            <a:stCxn id="2232" idx="2"/>
            <a:endCxn id="2223" idx="0"/>
          </p:cNvCxnSpPr>
          <p:nvPr/>
        </p:nvCxnSpPr>
        <p:spPr>
          <a:xfrm flipH="1">
            <a:off x="5530771" y="2228957"/>
            <a:ext cx="4200" cy="222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3" name="Google Shape;2233;p46"/>
          <p:cNvCxnSpPr>
            <a:stCxn id="2234" idx="0"/>
            <a:endCxn id="2222" idx="2"/>
          </p:cNvCxnSpPr>
          <p:nvPr/>
        </p:nvCxnSpPr>
        <p:spPr>
          <a:xfrm rot="10800000">
            <a:off x="3608988" y="3246489"/>
            <a:ext cx="0" cy="260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5" name="Google Shape;2235;p46"/>
          <p:cNvCxnSpPr>
            <a:stCxn id="2236" idx="2"/>
            <a:endCxn id="2221" idx="0"/>
          </p:cNvCxnSpPr>
          <p:nvPr/>
        </p:nvCxnSpPr>
        <p:spPr>
          <a:xfrm>
            <a:off x="1698575" y="2228930"/>
            <a:ext cx="0" cy="222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7" name="Google Shape;2237;p46"/>
          <p:cNvCxnSpPr>
            <a:endCxn id="2221" idx="1"/>
          </p:cNvCxnSpPr>
          <p:nvPr/>
        </p:nvCxnSpPr>
        <p:spPr>
          <a:xfrm>
            <a:off x="693886" y="2848613"/>
            <a:ext cx="6069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238" name="Google Shape;2238;p46"/>
          <p:cNvSpPr txBox="1">
            <a:spLocks noGrp="1"/>
          </p:cNvSpPr>
          <p:nvPr>
            <p:ph type="title"/>
          </p:nvPr>
        </p:nvSpPr>
        <p:spPr>
          <a:xfrm>
            <a:off x="720000" y="41895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Model </a:t>
            </a:r>
            <a:r>
              <a:rPr lang="en-US" dirty="0" err="1" smtClean="0"/>
              <a:t>Pembelajaran</a:t>
            </a:r>
            <a:r>
              <a:rPr lang="en-US" dirty="0" smtClean="0"/>
              <a:t> Hybrid</a:t>
            </a:r>
            <a:endParaRPr dirty="0"/>
          </a:p>
        </p:txBody>
      </p:sp>
      <p:sp>
        <p:nvSpPr>
          <p:cNvPr id="2239" name="Google Shape;2239;p46"/>
          <p:cNvSpPr txBox="1"/>
          <p:nvPr/>
        </p:nvSpPr>
        <p:spPr>
          <a:xfrm>
            <a:off x="704463" y="1340753"/>
            <a:ext cx="20865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rPr>
              <a:t>Pembelajaran</a:t>
            </a:r>
            <a:r>
              <a:rPr lang="en-US" sz="1200" dirty="0" smtClean="0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rPr>
              <a:t> Online</a:t>
            </a:r>
            <a:endParaRPr sz="1200" dirty="0">
              <a:solidFill>
                <a:schemeClr val="dk1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sp>
        <p:nvSpPr>
          <p:cNvPr id="2236" name="Google Shape;2236;p46"/>
          <p:cNvSpPr txBox="1"/>
          <p:nvPr/>
        </p:nvSpPr>
        <p:spPr>
          <a:xfrm>
            <a:off x="655325" y="1656230"/>
            <a:ext cx="208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Mengeksplorasi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secara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online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234" name="Google Shape;2234;p46"/>
          <p:cNvSpPr txBox="1"/>
          <p:nvPr/>
        </p:nvSpPr>
        <p:spPr>
          <a:xfrm>
            <a:off x="2565738" y="3507189"/>
            <a:ext cx="20865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 smtClean="0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rPr>
              <a:t>Pembelajaran</a:t>
            </a:r>
            <a:r>
              <a:rPr lang="en-US" sz="1200" dirty="0" smtClean="0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rPr>
              <a:t> Di </a:t>
            </a:r>
            <a:r>
              <a:rPr lang="en-US" sz="1200" dirty="0" err="1" smtClean="0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rPr>
              <a:t>Kelas</a:t>
            </a:r>
            <a:endParaRPr sz="1200" dirty="0">
              <a:solidFill>
                <a:schemeClr val="dk1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sp>
        <p:nvSpPr>
          <p:cNvPr id="2240" name="Google Shape;2240;p46"/>
          <p:cNvSpPr txBox="1"/>
          <p:nvPr/>
        </p:nvSpPr>
        <p:spPr>
          <a:xfrm>
            <a:off x="2565750" y="3821579"/>
            <a:ext cx="20865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Belajar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di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kelas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didampingi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Dosen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230" name="Google Shape;2230;p46"/>
          <p:cNvSpPr txBox="1"/>
          <p:nvPr/>
        </p:nvSpPr>
        <p:spPr>
          <a:xfrm>
            <a:off x="6386425" y="3473751"/>
            <a:ext cx="20865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rPr>
              <a:t>Belajar</a:t>
            </a:r>
            <a:r>
              <a:rPr lang="en-US" dirty="0" smtClean="0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rPr>
              <a:t>Mandiri</a:t>
            </a:r>
            <a:endParaRPr dirty="0">
              <a:solidFill>
                <a:schemeClr val="dk1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sp>
        <p:nvSpPr>
          <p:cNvPr id="2241" name="Google Shape;2241;p46"/>
          <p:cNvSpPr txBox="1"/>
          <p:nvPr/>
        </p:nvSpPr>
        <p:spPr>
          <a:xfrm>
            <a:off x="6417750" y="3757925"/>
            <a:ext cx="2086500" cy="5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Belajar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sendiri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242" name="Google Shape;2242;p46"/>
          <p:cNvSpPr txBox="1"/>
          <p:nvPr/>
        </p:nvSpPr>
        <p:spPr>
          <a:xfrm>
            <a:off x="4491725" y="1338380"/>
            <a:ext cx="2086500" cy="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dk1"/>
                </a:solidFill>
                <a:latin typeface="BioRhyme"/>
                <a:ea typeface="BioRhyme"/>
                <a:cs typeface="BioRhyme"/>
                <a:sym typeface="BioRhyme"/>
              </a:rPr>
              <a:t>Collaburative</a:t>
            </a:r>
            <a:endParaRPr dirty="0">
              <a:solidFill>
                <a:schemeClr val="dk1"/>
              </a:solidFill>
              <a:latin typeface="BioRhyme"/>
              <a:ea typeface="BioRhyme"/>
              <a:cs typeface="BioRhyme"/>
              <a:sym typeface="BioRhyme"/>
            </a:endParaRPr>
          </a:p>
        </p:txBody>
      </p:sp>
      <p:sp>
        <p:nvSpPr>
          <p:cNvPr id="2232" name="Google Shape;2232;p46"/>
          <p:cNvSpPr txBox="1"/>
          <p:nvPr/>
        </p:nvSpPr>
        <p:spPr>
          <a:xfrm>
            <a:off x="4491721" y="1656257"/>
            <a:ext cx="208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Belajar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dengan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r>
              <a:rPr lang="en-US" dirty="0" err="1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strategi</a:t>
            </a:r>
            <a:r>
              <a:rPr lang="en-US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gotong royong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243" name="Google Shape;2243;p46"/>
          <p:cNvSpPr/>
          <p:nvPr/>
        </p:nvSpPr>
        <p:spPr>
          <a:xfrm>
            <a:off x="3440757" y="2663730"/>
            <a:ext cx="320182" cy="399216"/>
          </a:xfrm>
          <a:custGeom>
            <a:avLst/>
            <a:gdLst/>
            <a:ahLst/>
            <a:cxnLst/>
            <a:rect l="l" t="t" r="r" b="b"/>
            <a:pathLst>
              <a:path w="14321" h="17856" extrusionOk="0">
                <a:moveTo>
                  <a:pt x="3887" y="245"/>
                </a:moveTo>
                <a:lnTo>
                  <a:pt x="313" y="3837"/>
                </a:lnTo>
                <a:lnTo>
                  <a:pt x="3887" y="3837"/>
                </a:lnTo>
                <a:lnTo>
                  <a:pt x="3887" y="245"/>
                </a:lnTo>
                <a:close/>
                <a:moveTo>
                  <a:pt x="10284" y="2910"/>
                </a:moveTo>
                <a:cubicBezTo>
                  <a:pt x="10492" y="2910"/>
                  <a:pt x="10691" y="3035"/>
                  <a:pt x="10772" y="3242"/>
                </a:cubicBezTo>
                <a:lnTo>
                  <a:pt x="11301" y="4587"/>
                </a:lnTo>
                <a:cubicBezTo>
                  <a:pt x="11407" y="4855"/>
                  <a:pt x="11274" y="5159"/>
                  <a:pt x="11005" y="5266"/>
                </a:cubicBezTo>
                <a:cubicBezTo>
                  <a:pt x="10942" y="5290"/>
                  <a:pt x="10878" y="5302"/>
                  <a:pt x="10814" y="5302"/>
                </a:cubicBezTo>
                <a:cubicBezTo>
                  <a:pt x="10606" y="5302"/>
                  <a:pt x="10408" y="5176"/>
                  <a:pt x="10327" y="4969"/>
                </a:cubicBezTo>
                <a:lnTo>
                  <a:pt x="10220" y="4697"/>
                </a:lnTo>
                <a:lnTo>
                  <a:pt x="9083" y="6891"/>
                </a:lnTo>
                <a:cubicBezTo>
                  <a:pt x="8994" y="7065"/>
                  <a:pt x="8815" y="7174"/>
                  <a:pt x="8619" y="7174"/>
                </a:cubicBezTo>
                <a:lnTo>
                  <a:pt x="5712" y="7174"/>
                </a:lnTo>
                <a:lnTo>
                  <a:pt x="4409" y="9826"/>
                </a:lnTo>
                <a:cubicBezTo>
                  <a:pt x="4317" y="10011"/>
                  <a:pt x="4131" y="10118"/>
                  <a:pt x="3938" y="10118"/>
                </a:cubicBezTo>
                <a:cubicBezTo>
                  <a:pt x="3861" y="10118"/>
                  <a:pt x="3782" y="10101"/>
                  <a:pt x="3708" y="10064"/>
                </a:cubicBezTo>
                <a:cubicBezTo>
                  <a:pt x="3449" y="9937"/>
                  <a:pt x="3342" y="9623"/>
                  <a:pt x="3470" y="9364"/>
                </a:cubicBezTo>
                <a:lnTo>
                  <a:pt x="4917" y="6419"/>
                </a:lnTo>
                <a:cubicBezTo>
                  <a:pt x="5006" y="6240"/>
                  <a:pt x="5188" y="6128"/>
                  <a:pt x="5388" y="6128"/>
                </a:cubicBezTo>
                <a:lnTo>
                  <a:pt x="8300" y="6128"/>
                </a:lnTo>
                <a:lnTo>
                  <a:pt x="9202" y="4387"/>
                </a:lnTo>
                <a:lnTo>
                  <a:pt x="9202" y="4387"/>
                </a:lnTo>
                <a:cubicBezTo>
                  <a:pt x="8923" y="4489"/>
                  <a:pt x="8876" y="4516"/>
                  <a:pt x="8758" y="4516"/>
                </a:cubicBezTo>
                <a:cubicBezTo>
                  <a:pt x="8545" y="4516"/>
                  <a:pt x="8346" y="4385"/>
                  <a:pt x="8267" y="4173"/>
                </a:cubicBezTo>
                <a:cubicBezTo>
                  <a:pt x="8168" y="3901"/>
                  <a:pt x="8308" y="3601"/>
                  <a:pt x="8578" y="3502"/>
                </a:cubicBezTo>
                <a:lnTo>
                  <a:pt x="10106" y="2942"/>
                </a:lnTo>
                <a:cubicBezTo>
                  <a:pt x="10164" y="2920"/>
                  <a:pt x="10225" y="2910"/>
                  <a:pt x="10284" y="2910"/>
                </a:cubicBezTo>
                <a:close/>
                <a:moveTo>
                  <a:pt x="10299" y="7844"/>
                </a:moveTo>
                <a:cubicBezTo>
                  <a:pt x="10588" y="7844"/>
                  <a:pt x="10822" y="8078"/>
                  <a:pt x="10822" y="8367"/>
                </a:cubicBezTo>
                <a:lnTo>
                  <a:pt x="10822" y="14717"/>
                </a:lnTo>
                <a:lnTo>
                  <a:pt x="11356" y="14717"/>
                </a:lnTo>
                <a:cubicBezTo>
                  <a:pt x="11644" y="14717"/>
                  <a:pt x="11879" y="14951"/>
                  <a:pt x="11879" y="15240"/>
                </a:cubicBezTo>
                <a:cubicBezTo>
                  <a:pt x="11879" y="15530"/>
                  <a:pt x="11644" y="15763"/>
                  <a:pt x="11356" y="15763"/>
                </a:cubicBezTo>
                <a:lnTo>
                  <a:pt x="2966" y="15763"/>
                </a:lnTo>
                <a:cubicBezTo>
                  <a:pt x="2677" y="15763"/>
                  <a:pt x="2443" y="15530"/>
                  <a:pt x="2443" y="15240"/>
                </a:cubicBezTo>
                <a:cubicBezTo>
                  <a:pt x="2443" y="14951"/>
                  <a:pt x="2677" y="14717"/>
                  <a:pt x="2966" y="14717"/>
                </a:cubicBezTo>
                <a:lnTo>
                  <a:pt x="3499" y="14717"/>
                </a:lnTo>
                <a:lnTo>
                  <a:pt x="3499" y="13075"/>
                </a:lnTo>
                <a:cubicBezTo>
                  <a:pt x="3499" y="12786"/>
                  <a:pt x="3733" y="12552"/>
                  <a:pt x="4022" y="12552"/>
                </a:cubicBezTo>
                <a:cubicBezTo>
                  <a:pt x="4311" y="12552"/>
                  <a:pt x="4545" y="12786"/>
                  <a:pt x="4545" y="13075"/>
                </a:cubicBezTo>
                <a:lnTo>
                  <a:pt x="4545" y="14717"/>
                </a:lnTo>
                <a:lnTo>
                  <a:pt x="5591" y="14717"/>
                </a:lnTo>
                <a:lnTo>
                  <a:pt x="5591" y="10911"/>
                </a:lnTo>
                <a:cubicBezTo>
                  <a:pt x="5591" y="10622"/>
                  <a:pt x="5826" y="10388"/>
                  <a:pt x="6115" y="10388"/>
                </a:cubicBezTo>
                <a:cubicBezTo>
                  <a:pt x="6403" y="10388"/>
                  <a:pt x="6638" y="10622"/>
                  <a:pt x="6638" y="10911"/>
                </a:cubicBezTo>
                <a:lnTo>
                  <a:pt x="6638" y="14717"/>
                </a:lnTo>
                <a:lnTo>
                  <a:pt x="7684" y="14717"/>
                </a:lnTo>
                <a:lnTo>
                  <a:pt x="7684" y="11259"/>
                </a:lnTo>
                <a:cubicBezTo>
                  <a:pt x="7684" y="10970"/>
                  <a:pt x="7918" y="10736"/>
                  <a:pt x="8207" y="10736"/>
                </a:cubicBezTo>
                <a:cubicBezTo>
                  <a:pt x="8496" y="10736"/>
                  <a:pt x="8730" y="10970"/>
                  <a:pt x="8730" y="11259"/>
                </a:cubicBezTo>
                <a:lnTo>
                  <a:pt x="8730" y="14717"/>
                </a:lnTo>
                <a:lnTo>
                  <a:pt x="9776" y="14717"/>
                </a:lnTo>
                <a:lnTo>
                  <a:pt x="9776" y="8367"/>
                </a:lnTo>
                <a:cubicBezTo>
                  <a:pt x="9776" y="8078"/>
                  <a:pt x="10011" y="7844"/>
                  <a:pt x="10299" y="7844"/>
                </a:cubicBezTo>
                <a:close/>
                <a:moveTo>
                  <a:pt x="4933" y="0"/>
                </a:moveTo>
                <a:lnTo>
                  <a:pt x="4933" y="4360"/>
                </a:lnTo>
                <a:cubicBezTo>
                  <a:pt x="4933" y="4649"/>
                  <a:pt x="4699" y="4883"/>
                  <a:pt x="4410" y="4883"/>
                </a:cubicBezTo>
                <a:lnTo>
                  <a:pt x="1" y="4883"/>
                </a:lnTo>
                <a:lnTo>
                  <a:pt x="1" y="17332"/>
                </a:lnTo>
                <a:cubicBezTo>
                  <a:pt x="1" y="17622"/>
                  <a:pt x="236" y="17855"/>
                  <a:pt x="525" y="17855"/>
                </a:cubicBezTo>
                <a:lnTo>
                  <a:pt x="13797" y="17855"/>
                </a:lnTo>
                <a:cubicBezTo>
                  <a:pt x="14086" y="17855"/>
                  <a:pt x="14320" y="17622"/>
                  <a:pt x="14320" y="17332"/>
                </a:cubicBezTo>
                <a:lnTo>
                  <a:pt x="14320" y="523"/>
                </a:lnTo>
                <a:cubicBezTo>
                  <a:pt x="14320" y="234"/>
                  <a:pt x="14086" y="0"/>
                  <a:pt x="137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6"/>
          <p:cNvGrpSpPr/>
          <p:nvPr/>
        </p:nvGrpSpPr>
        <p:grpSpPr>
          <a:xfrm>
            <a:off x="7323824" y="2649012"/>
            <a:ext cx="391443" cy="399201"/>
            <a:chOff x="3914657" y="2126820"/>
            <a:chExt cx="472130" cy="481487"/>
          </a:xfrm>
        </p:grpSpPr>
        <p:sp>
          <p:nvSpPr>
            <p:cNvPr id="2245" name="Google Shape;2245;p46"/>
            <p:cNvSpPr/>
            <p:nvPr/>
          </p:nvSpPr>
          <p:spPr>
            <a:xfrm>
              <a:off x="3914657" y="2126820"/>
              <a:ext cx="285775" cy="64689"/>
            </a:xfrm>
            <a:custGeom>
              <a:avLst/>
              <a:gdLst/>
              <a:ahLst/>
              <a:cxnLst/>
              <a:rect l="l" t="t" r="r" b="b"/>
              <a:pathLst>
                <a:path w="10598" h="2399" extrusionOk="0">
                  <a:moveTo>
                    <a:pt x="1485" y="0"/>
                  </a:moveTo>
                  <a:cubicBezTo>
                    <a:pt x="668" y="4"/>
                    <a:pt x="5" y="669"/>
                    <a:pt x="2" y="1487"/>
                  </a:cubicBezTo>
                  <a:cubicBezTo>
                    <a:pt x="1" y="1488"/>
                    <a:pt x="1" y="1491"/>
                    <a:pt x="1" y="1493"/>
                  </a:cubicBezTo>
                  <a:lnTo>
                    <a:pt x="1" y="2398"/>
                  </a:lnTo>
                  <a:lnTo>
                    <a:pt x="6932" y="2398"/>
                  </a:lnTo>
                  <a:cubicBezTo>
                    <a:pt x="7686" y="1744"/>
                    <a:pt x="8670" y="1349"/>
                    <a:pt x="9742" y="1349"/>
                  </a:cubicBezTo>
                  <a:lnTo>
                    <a:pt x="10598" y="1349"/>
                  </a:lnTo>
                  <a:cubicBezTo>
                    <a:pt x="10526" y="593"/>
                    <a:pt x="9889" y="0"/>
                    <a:pt x="9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3914657" y="2219795"/>
              <a:ext cx="285991" cy="388512"/>
            </a:xfrm>
            <a:custGeom>
              <a:avLst/>
              <a:gdLst/>
              <a:ahLst/>
              <a:cxnLst/>
              <a:rect l="l" t="t" r="r" b="b"/>
              <a:pathLst>
                <a:path w="10606" h="14408" extrusionOk="0">
                  <a:moveTo>
                    <a:pt x="6105" y="11978"/>
                  </a:moveTo>
                  <a:cubicBezTo>
                    <a:pt x="6392" y="11978"/>
                    <a:pt x="6624" y="12212"/>
                    <a:pt x="6624" y="12499"/>
                  </a:cubicBezTo>
                  <a:cubicBezTo>
                    <a:pt x="6624" y="12787"/>
                    <a:pt x="6392" y="13020"/>
                    <a:pt x="6105" y="13020"/>
                  </a:cubicBezTo>
                  <a:lnTo>
                    <a:pt x="4431" y="13020"/>
                  </a:lnTo>
                  <a:cubicBezTo>
                    <a:pt x="4144" y="13020"/>
                    <a:pt x="3911" y="12787"/>
                    <a:pt x="3911" y="12499"/>
                  </a:cubicBezTo>
                  <a:cubicBezTo>
                    <a:pt x="3911" y="12212"/>
                    <a:pt x="4144" y="11978"/>
                    <a:pt x="4431" y="11978"/>
                  </a:cubicBezTo>
                  <a:close/>
                  <a:moveTo>
                    <a:pt x="1" y="0"/>
                  </a:moveTo>
                  <a:lnTo>
                    <a:pt x="1" y="12915"/>
                  </a:lnTo>
                  <a:cubicBezTo>
                    <a:pt x="1" y="13738"/>
                    <a:pt x="669" y="14408"/>
                    <a:pt x="1490" y="14408"/>
                  </a:cubicBezTo>
                  <a:lnTo>
                    <a:pt x="9116" y="14408"/>
                  </a:lnTo>
                  <a:cubicBezTo>
                    <a:pt x="9936" y="14408"/>
                    <a:pt x="10605" y="13738"/>
                    <a:pt x="10605" y="12915"/>
                  </a:cubicBezTo>
                  <a:lnTo>
                    <a:pt x="10605" y="9286"/>
                  </a:lnTo>
                  <a:lnTo>
                    <a:pt x="9246" y="9286"/>
                  </a:lnTo>
                  <a:lnTo>
                    <a:pt x="7786" y="10193"/>
                  </a:lnTo>
                  <a:cubicBezTo>
                    <a:pt x="7784" y="10194"/>
                    <a:pt x="7784" y="10194"/>
                    <a:pt x="7783" y="10196"/>
                  </a:cubicBezTo>
                  <a:cubicBezTo>
                    <a:pt x="7535" y="10349"/>
                    <a:pt x="7256" y="10425"/>
                    <a:pt x="6977" y="10425"/>
                  </a:cubicBezTo>
                  <a:cubicBezTo>
                    <a:pt x="6718" y="10425"/>
                    <a:pt x="6460" y="10359"/>
                    <a:pt x="6229" y="10230"/>
                  </a:cubicBezTo>
                  <a:cubicBezTo>
                    <a:pt x="5741" y="9959"/>
                    <a:pt x="5439" y="9444"/>
                    <a:pt x="5439" y="8884"/>
                  </a:cubicBezTo>
                  <a:lnTo>
                    <a:pt x="5439" y="2217"/>
                  </a:lnTo>
                  <a:cubicBezTo>
                    <a:pt x="5439" y="1407"/>
                    <a:pt x="5662" y="648"/>
                    <a:pt x="6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6"/>
            <p:cNvSpPr/>
            <p:nvPr/>
          </p:nvSpPr>
          <p:spPr>
            <a:xfrm>
              <a:off x="4089498" y="2191482"/>
              <a:ext cx="297289" cy="281137"/>
            </a:xfrm>
            <a:custGeom>
              <a:avLst/>
              <a:gdLst/>
              <a:ahLst/>
              <a:cxnLst/>
              <a:rect l="l" t="t" r="r" b="b"/>
              <a:pathLst>
                <a:path w="11025" h="10426" extrusionOk="0">
                  <a:moveTo>
                    <a:pt x="5513" y="1849"/>
                  </a:moveTo>
                  <a:cubicBezTo>
                    <a:pt x="5783" y="1849"/>
                    <a:pt x="6004" y="2069"/>
                    <a:pt x="6004" y="2340"/>
                  </a:cubicBezTo>
                  <a:lnTo>
                    <a:pt x="6004" y="2408"/>
                  </a:lnTo>
                  <a:cubicBezTo>
                    <a:pt x="6537" y="2540"/>
                    <a:pt x="6935" y="3023"/>
                    <a:pt x="6935" y="3599"/>
                  </a:cubicBezTo>
                  <a:cubicBezTo>
                    <a:pt x="6935" y="3871"/>
                    <a:pt x="6714" y="4091"/>
                    <a:pt x="6443" y="4091"/>
                  </a:cubicBezTo>
                  <a:cubicBezTo>
                    <a:pt x="6173" y="4091"/>
                    <a:pt x="5952" y="3871"/>
                    <a:pt x="5952" y="3599"/>
                  </a:cubicBezTo>
                  <a:cubicBezTo>
                    <a:pt x="5952" y="3465"/>
                    <a:pt x="5845" y="3358"/>
                    <a:pt x="5712" y="3358"/>
                  </a:cubicBezTo>
                  <a:lnTo>
                    <a:pt x="5312" y="3358"/>
                  </a:lnTo>
                  <a:cubicBezTo>
                    <a:pt x="5080" y="3358"/>
                    <a:pt x="4981" y="3654"/>
                    <a:pt x="5167" y="3794"/>
                  </a:cubicBezTo>
                  <a:lnTo>
                    <a:pt x="5513" y="4050"/>
                  </a:lnTo>
                  <a:lnTo>
                    <a:pt x="6441" y="4738"/>
                  </a:lnTo>
                  <a:cubicBezTo>
                    <a:pt x="6748" y="4967"/>
                    <a:pt x="6933" y="5332"/>
                    <a:pt x="6937" y="5715"/>
                  </a:cubicBezTo>
                  <a:lnTo>
                    <a:pt x="6937" y="5720"/>
                  </a:lnTo>
                  <a:cubicBezTo>
                    <a:pt x="6938" y="6049"/>
                    <a:pt x="6813" y="6357"/>
                    <a:pt x="6584" y="6590"/>
                  </a:cubicBezTo>
                  <a:cubicBezTo>
                    <a:pt x="6423" y="6754"/>
                    <a:pt x="6222" y="6867"/>
                    <a:pt x="6004" y="6919"/>
                  </a:cubicBezTo>
                  <a:lnTo>
                    <a:pt x="6004" y="6989"/>
                  </a:lnTo>
                  <a:cubicBezTo>
                    <a:pt x="6004" y="7261"/>
                    <a:pt x="5783" y="7482"/>
                    <a:pt x="5513" y="7482"/>
                  </a:cubicBezTo>
                  <a:cubicBezTo>
                    <a:pt x="5242" y="7482"/>
                    <a:pt x="5023" y="7261"/>
                    <a:pt x="5023" y="6989"/>
                  </a:cubicBezTo>
                  <a:lnTo>
                    <a:pt x="5023" y="6921"/>
                  </a:lnTo>
                  <a:cubicBezTo>
                    <a:pt x="4453" y="6781"/>
                    <a:pt x="4133" y="6280"/>
                    <a:pt x="4099" y="5862"/>
                  </a:cubicBezTo>
                  <a:cubicBezTo>
                    <a:pt x="4091" y="5766"/>
                    <a:pt x="4098" y="5673"/>
                    <a:pt x="4121" y="5591"/>
                  </a:cubicBezTo>
                  <a:cubicBezTo>
                    <a:pt x="4176" y="5387"/>
                    <a:pt x="4328" y="5245"/>
                    <a:pt x="4579" y="5244"/>
                  </a:cubicBezTo>
                  <a:lnTo>
                    <a:pt x="4583" y="5244"/>
                  </a:lnTo>
                  <a:cubicBezTo>
                    <a:pt x="4852" y="5244"/>
                    <a:pt x="5072" y="5462"/>
                    <a:pt x="5073" y="5733"/>
                  </a:cubicBezTo>
                  <a:cubicBezTo>
                    <a:pt x="5074" y="5862"/>
                    <a:pt x="5179" y="5973"/>
                    <a:pt x="5315" y="5973"/>
                  </a:cubicBezTo>
                  <a:cubicBezTo>
                    <a:pt x="5329" y="5973"/>
                    <a:pt x="5343" y="5973"/>
                    <a:pt x="5356" y="5973"/>
                  </a:cubicBezTo>
                  <a:cubicBezTo>
                    <a:pt x="5453" y="5973"/>
                    <a:pt x="5530" y="5974"/>
                    <a:pt x="5591" y="5974"/>
                  </a:cubicBezTo>
                  <a:cubicBezTo>
                    <a:pt x="5771" y="5974"/>
                    <a:pt x="5821" y="5965"/>
                    <a:pt x="5886" y="5898"/>
                  </a:cubicBezTo>
                  <a:cubicBezTo>
                    <a:pt x="5992" y="5791"/>
                    <a:pt x="5973" y="5615"/>
                    <a:pt x="5858" y="5529"/>
                  </a:cubicBezTo>
                  <a:lnTo>
                    <a:pt x="5513" y="5273"/>
                  </a:lnTo>
                  <a:lnTo>
                    <a:pt x="4584" y="4585"/>
                  </a:lnTo>
                  <a:cubicBezTo>
                    <a:pt x="4274" y="4355"/>
                    <a:pt x="4089" y="3986"/>
                    <a:pt x="4089" y="3599"/>
                  </a:cubicBezTo>
                  <a:cubicBezTo>
                    <a:pt x="4089" y="3022"/>
                    <a:pt x="4487" y="2538"/>
                    <a:pt x="5023" y="2407"/>
                  </a:cubicBezTo>
                  <a:lnTo>
                    <a:pt x="5023" y="2340"/>
                  </a:lnTo>
                  <a:cubicBezTo>
                    <a:pt x="5023" y="2069"/>
                    <a:pt x="5242" y="1849"/>
                    <a:pt x="5513" y="1849"/>
                  </a:cubicBezTo>
                  <a:close/>
                  <a:moveTo>
                    <a:pt x="3258" y="0"/>
                  </a:moveTo>
                  <a:cubicBezTo>
                    <a:pt x="1462" y="0"/>
                    <a:pt x="1" y="1467"/>
                    <a:pt x="1" y="3267"/>
                  </a:cubicBezTo>
                  <a:lnTo>
                    <a:pt x="1" y="9934"/>
                  </a:lnTo>
                  <a:cubicBezTo>
                    <a:pt x="1" y="10221"/>
                    <a:pt x="237" y="10426"/>
                    <a:pt x="493" y="10426"/>
                  </a:cubicBezTo>
                  <a:cubicBezTo>
                    <a:pt x="579" y="10426"/>
                    <a:pt x="668" y="10403"/>
                    <a:pt x="750" y="10351"/>
                  </a:cubicBezTo>
                  <a:lnTo>
                    <a:pt x="2248" y="9421"/>
                  </a:lnTo>
                  <a:cubicBezTo>
                    <a:pt x="2389" y="9332"/>
                    <a:pt x="2552" y="9286"/>
                    <a:pt x="2718" y="9286"/>
                  </a:cubicBezTo>
                  <a:lnTo>
                    <a:pt x="7768" y="9286"/>
                  </a:lnTo>
                  <a:cubicBezTo>
                    <a:pt x="9564" y="9286"/>
                    <a:pt x="11024" y="7821"/>
                    <a:pt x="11024" y="6019"/>
                  </a:cubicBezTo>
                  <a:lnTo>
                    <a:pt x="11024" y="493"/>
                  </a:lnTo>
                  <a:cubicBezTo>
                    <a:pt x="11024" y="221"/>
                    <a:pt x="10805" y="0"/>
                    <a:pt x="10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8" name="Google Shape;2248;p46"/>
          <p:cNvGrpSpPr/>
          <p:nvPr/>
        </p:nvGrpSpPr>
        <p:grpSpPr>
          <a:xfrm>
            <a:off x="5335375" y="2663685"/>
            <a:ext cx="399246" cy="399201"/>
            <a:chOff x="3151655" y="2126820"/>
            <a:chExt cx="481541" cy="481487"/>
          </a:xfrm>
        </p:grpSpPr>
        <p:sp>
          <p:nvSpPr>
            <p:cNvPr id="2249" name="Google Shape;2249;p46"/>
            <p:cNvSpPr/>
            <p:nvPr/>
          </p:nvSpPr>
          <p:spPr>
            <a:xfrm>
              <a:off x="3204291" y="2323880"/>
              <a:ext cx="110017" cy="86908"/>
            </a:xfrm>
            <a:custGeom>
              <a:avLst/>
              <a:gdLst/>
              <a:ahLst/>
              <a:cxnLst/>
              <a:rect l="l" t="t" r="r" b="b"/>
              <a:pathLst>
                <a:path w="4080" h="3223" extrusionOk="0">
                  <a:moveTo>
                    <a:pt x="243" y="1"/>
                  </a:moveTo>
                  <a:cubicBezTo>
                    <a:pt x="36" y="872"/>
                    <a:pt x="1" y="1772"/>
                    <a:pt x="131" y="2635"/>
                  </a:cubicBezTo>
                  <a:cubicBezTo>
                    <a:pt x="372" y="2564"/>
                    <a:pt x="628" y="2525"/>
                    <a:pt x="893" y="2525"/>
                  </a:cubicBezTo>
                  <a:cubicBezTo>
                    <a:pt x="1586" y="2525"/>
                    <a:pt x="2218" y="2790"/>
                    <a:pt x="2694" y="3222"/>
                  </a:cubicBezTo>
                  <a:lnTo>
                    <a:pt x="4080" y="3222"/>
                  </a:lnTo>
                  <a:cubicBezTo>
                    <a:pt x="3994" y="2165"/>
                    <a:pt x="3994" y="1058"/>
                    <a:pt x="40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6"/>
            <p:cNvSpPr/>
            <p:nvPr/>
          </p:nvSpPr>
          <p:spPr>
            <a:xfrm>
              <a:off x="3290741" y="2438966"/>
              <a:ext cx="57813" cy="109990"/>
            </a:xfrm>
            <a:custGeom>
              <a:avLst/>
              <a:gdLst/>
              <a:ahLst/>
              <a:cxnLst/>
              <a:rect l="l" t="t" r="r" b="b"/>
              <a:pathLst>
                <a:path w="2144" h="4079" extrusionOk="0">
                  <a:moveTo>
                    <a:pt x="197" y="0"/>
                  </a:moveTo>
                  <a:cubicBezTo>
                    <a:pt x="308" y="293"/>
                    <a:pt x="366" y="609"/>
                    <a:pt x="366" y="937"/>
                  </a:cubicBezTo>
                  <a:cubicBezTo>
                    <a:pt x="366" y="1431"/>
                    <a:pt x="233" y="1892"/>
                    <a:pt x="0" y="2289"/>
                  </a:cubicBezTo>
                  <a:cubicBezTo>
                    <a:pt x="521" y="2675"/>
                    <a:pt x="942" y="3189"/>
                    <a:pt x="1217" y="3782"/>
                  </a:cubicBezTo>
                  <a:cubicBezTo>
                    <a:pt x="1515" y="3902"/>
                    <a:pt x="1825" y="4002"/>
                    <a:pt x="2144" y="4079"/>
                  </a:cubicBezTo>
                  <a:cubicBezTo>
                    <a:pt x="1927" y="3736"/>
                    <a:pt x="1730" y="3316"/>
                    <a:pt x="1557" y="2826"/>
                  </a:cubicBezTo>
                  <a:cubicBezTo>
                    <a:pt x="1254" y="1970"/>
                    <a:pt x="1007" y="115"/>
                    <a:pt x="1007" y="115"/>
                  </a:cubicBezTo>
                  <a:cubicBezTo>
                    <a:pt x="1001" y="77"/>
                    <a:pt x="996" y="39"/>
                    <a:pt x="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6"/>
            <p:cNvSpPr/>
            <p:nvPr/>
          </p:nvSpPr>
          <p:spPr>
            <a:xfrm>
              <a:off x="3220066" y="2185711"/>
              <a:ext cx="128488" cy="109990"/>
            </a:xfrm>
            <a:custGeom>
              <a:avLst/>
              <a:gdLst/>
              <a:ahLst/>
              <a:cxnLst/>
              <a:rect l="l" t="t" r="r" b="b"/>
              <a:pathLst>
                <a:path w="4765" h="4079" extrusionOk="0">
                  <a:moveTo>
                    <a:pt x="4765" y="0"/>
                  </a:moveTo>
                  <a:lnTo>
                    <a:pt x="4765" y="0"/>
                  </a:lnTo>
                  <a:cubicBezTo>
                    <a:pt x="2605" y="524"/>
                    <a:pt x="840" y="2063"/>
                    <a:pt x="0" y="4079"/>
                  </a:cubicBezTo>
                  <a:lnTo>
                    <a:pt x="3611" y="4079"/>
                  </a:lnTo>
                  <a:cubicBezTo>
                    <a:pt x="3611" y="4078"/>
                    <a:pt x="3628" y="3965"/>
                    <a:pt x="3628" y="3964"/>
                  </a:cubicBezTo>
                  <a:cubicBezTo>
                    <a:pt x="3628" y="3964"/>
                    <a:pt x="3875" y="2109"/>
                    <a:pt x="4178" y="1254"/>
                  </a:cubicBezTo>
                  <a:cubicBezTo>
                    <a:pt x="4351" y="763"/>
                    <a:pt x="4548" y="343"/>
                    <a:pt x="4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6"/>
            <p:cNvSpPr/>
            <p:nvPr/>
          </p:nvSpPr>
          <p:spPr>
            <a:xfrm>
              <a:off x="3345911" y="2183581"/>
              <a:ext cx="93649" cy="112120"/>
            </a:xfrm>
            <a:custGeom>
              <a:avLst/>
              <a:gdLst/>
              <a:ahLst/>
              <a:cxnLst/>
              <a:rect l="l" t="t" r="r" b="b"/>
              <a:pathLst>
                <a:path w="3473" h="4158" extrusionOk="0">
                  <a:moveTo>
                    <a:pt x="1737" y="1"/>
                  </a:moveTo>
                  <a:cubicBezTo>
                    <a:pt x="1439" y="1"/>
                    <a:pt x="935" y="440"/>
                    <a:pt x="497" y="1681"/>
                  </a:cubicBezTo>
                  <a:cubicBezTo>
                    <a:pt x="284" y="2284"/>
                    <a:pt x="116" y="3393"/>
                    <a:pt x="1" y="4158"/>
                  </a:cubicBezTo>
                  <a:lnTo>
                    <a:pt x="3472" y="4158"/>
                  </a:lnTo>
                  <a:cubicBezTo>
                    <a:pt x="3356" y="3393"/>
                    <a:pt x="3189" y="2284"/>
                    <a:pt x="2976" y="1681"/>
                  </a:cubicBezTo>
                  <a:cubicBezTo>
                    <a:pt x="2536" y="440"/>
                    <a:pt x="2034" y="1"/>
                    <a:pt x="1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6"/>
            <p:cNvSpPr/>
            <p:nvPr/>
          </p:nvSpPr>
          <p:spPr>
            <a:xfrm>
              <a:off x="3345911" y="2438966"/>
              <a:ext cx="93649" cy="112120"/>
            </a:xfrm>
            <a:custGeom>
              <a:avLst/>
              <a:gdLst/>
              <a:ahLst/>
              <a:cxnLst/>
              <a:rect l="l" t="t" r="r" b="b"/>
              <a:pathLst>
                <a:path w="3473" h="4158" extrusionOk="0">
                  <a:moveTo>
                    <a:pt x="1" y="0"/>
                  </a:moveTo>
                  <a:cubicBezTo>
                    <a:pt x="116" y="766"/>
                    <a:pt x="284" y="1874"/>
                    <a:pt x="497" y="2477"/>
                  </a:cubicBezTo>
                  <a:cubicBezTo>
                    <a:pt x="935" y="3717"/>
                    <a:pt x="1439" y="4157"/>
                    <a:pt x="1737" y="4157"/>
                  </a:cubicBezTo>
                  <a:cubicBezTo>
                    <a:pt x="2034" y="4157"/>
                    <a:pt x="2536" y="3717"/>
                    <a:pt x="2976" y="2477"/>
                  </a:cubicBezTo>
                  <a:cubicBezTo>
                    <a:pt x="3189" y="1874"/>
                    <a:pt x="3356" y="766"/>
                    <a:pt x="3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6"/>
            <p:cNvSpPr/>
            <p:nvPr/>
          </p:nvSpPr>
          <p:spPr>
            <a:xfrm>
              <a:off x="3340141" y="2323880"/>
              <a:ext cx="105190" cy="86908"/>
            </a:xfrm>
            <a:custGeom>
              <a:avLst/>
              <a:gdLst/>
              <a:ahLst/>
              <a:cxnLst/>
              <a:rect l="l" t="t" r="r" b="b"/>
              <a:pathLst>
                <a:path w="3901" h="3223" extrusionOk="0">
                  <a:moveTo>
                    <a:pt x="91" y="1"/>
                  </a:moveTo>
                  <a:cubicBezTo>
                    <a:pt x="1" y="1049"/>
                    <a:pt x="1" y="2174"/>
                    <a:pt x="91" y="3222"/>
                  </a:cubicBezTo>
                  <a:lnTo>
                    <a:pt x="3810" y="3222"/>
                  </a:lnTo>
                  <a:cubicBezTo>
                    <a:pt x="3900" y="2175"/>
                    <a:pt x="3900" y="1050"/>
                    <a:pt x="3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6"/>
            <p:cNvSpPr/>
            <p:nvPr/>
          </p:nvSpPr>
          <p:spPr>
            <a:xfrm>
              <a:off x="3436918" y="2185711"/>
              <a:ext cx="55036" cy="63853"/>
            </a:xfrm>
            <a:custGeom>
              <a:avLst/>
              <a:gdLst/>
              <a:ahLst/>
              <a:cxnLst/>
              <a:rect l="l" t="t" r="r" b="b"/>
              <a:pathLst>
                <a:path w="2041" h="2368" extrusionOk="0">
                  <a:moveTo>
                    <a:pt x="0" y="0"/>
                  </a:moveTo>
                  <a:lnTo>
                    <a:pt x="0" y="0"/>
                  </a:lnTo>
                  <a:cubicBezTo>
                    <a:pt x="534" y="845"/>
                    <a:pt x="745" y="1728"/>
                    <a:pt x="871" y="2368"/>
                  </a:cubicBezTo>
                  <a:cubicBezTo>
                    <a:pt x="1132" y="1775"/>
                    <a:pt x="1536" y="1258"/>
                    <a:pt x="2041" y="864"/>
                  </a:cubicBezTo>
                  <a:cubicBezTo>
                    <a:pt x="1420" y="473"/>
                    <a:pt x="733" y="17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6"/>
            <p:cNvSpPr/>
            <p:nvPr/>
          </p:nvSpPr>
          <p:spPr>
            <a:xfrm>
              <a:off x="3436918" y="2438966"/>
              <a:ext cx="128488" cy="109990"/>
            </a:xfrm>
            <a:custGeom>
              <a:avLst/>
              <a:gdLst/>
              <a:ahLst/>
              <a:cxnLst/>
              <a:rect l="l" t="t" r="r" b="b"/>
              <a:pathLst>
                <a:path w="4765" h="4079" extrusionOk="0">
                  <a:moveTo>
                    <a:pt x="1153" y="0"/>
                  </a:moveTo>
                  <a:cubicBezTo>
                    <a:pt x="1051" y="745"/>
                    <a:pt x="838" y="2115"/>
                    <a:pt x="587" y="2826"/>
                  </a:cubicBezTo>
                  <a:cubicBezTo>
                    <a:pt x="413" y="3316"/>
                    <a:pt x="217" y="3736"/>
                    <a:pt x="0" y="4079"/>
                  </a:cubicBezTo>
                  <a:cubicBezTo>
                    <a:pt x="2159" y="3554"/>
                    <a:pt x="3925" y="2017"/>
                    <a:pt x="4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6"/>
            <p:cNvSpPr/>
            <p:nvPr/>
          </p:nvSpPr>
          <p:spPr>
            <a:xfrm>
              <a:off x="3471137" y="2333668"/>
              <a:ext cx="109963" cy="77120"/>
            </a:xfrm>
            <a:custGeom>
              <a:avLst/>
              <a:gdLst/>
              <a:ahLst/>
              <a:cxnLst/>
              <a:rect l="l" t="t" r="r" b="b"/>
              <a:pathLst>
                <a:path w="4078" h="2860" extrusionOk="0">
                  <a:moveTo>
                    <a:pt x="27" y="0"/>
                  </a:moveTo>
                  <a:lnTo>
                    <a:pt x="27" y="0"/>
                  </a:lnTo>
                  <a:cubicBezTo>
                    <a:pt x="86" y="930"/>
                    <a:pt x="77" y="1917"/>
                    <a:pt x="0" y="2859"/>
                  </a:cubicBezTo>
                  <a:lnTo>
                    <a:pt x="3836" y="2859"/>
                  </a:lnTo>
                  <a:cubicBezTo>
                    <a:pt x="4048" y="1974"/>
                    <a:pt x="4078" y="1066"/>
                    <a:pt x="3948" y="210"/>
                  </a:cubicBezTo>
                  <a:lnTo>
                    <a:pt x="795" y="210"/>
                  </a:lnTo>
                  <a:cubicBezTo>
                    <a:pt x="515" y="210"/>
                    <a:pt x="253" y="133"/>
                    <a:pt x="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6"/>
            <p:cNvSpPr/>
            <p:nvPr/>
          </p:nvSpPr>
          <p:spPr>
            <a:xfrm>
              <a:off x="3151655" y="2508266"/>
              <a:ext cx="153377" cy="100040"/>
            </a:xfrm>
            <a:custGeom>
              <a:avLst/>
              <a:gdLst/>
              <a:ahLst/>
              <a:cxnLst/>
              <a:rect l="l" t="t" r="r" b="b"/>
              <a:pathLst>
                <a:path w="5688" h="3710" extrusionOk="0">
                  <a:moveTo>
                    <a:pt x="2845" y="1"/>
                  </a:moveTo>
                  <a:cubicBezTo>
                    <a:pt x="1277" y="1"/>
                    <a:pt x="0" y="1276"/>
                    <a:pt x="0" y="2843"/>
                  </a:cubicBezTo>
                  <a:lnTo>
                    <a:pt x="0" y="3238"/>
                  </a:lnTo>
                  <a:cubicBezTo>
                    <a:pt x="0" y="3498"/>
                    <a:pt x="212" y="3710"/>
                    <a:pt x="473" y="3710"/>
                  </a:cubicBezTo>
                  <a:lnTo>
                    <a:pt x="5215" y="3710"/>
                  </a:lnTo>
                  <a:cubicBezTo>
                    <a:pt x="5475" y="3710"/>
                    <a:pt x="5687" y="3498"/>
                    <a:pt x="5687" y="3238"/>
                  </a:cubicBezTo>
                  <a:lnTo>
                    <a:pt x="5687" y="2843"/>
                  </a:lnTo>
                  <a:cubicBezTo>
                    <a:pt x="5687" y="1276"/>
                    <a:pt x="4412" y="1"/>
                    <a:pt x="28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6"/>
            <p:cNvSpPr/>
            <p:nvPr/>
          </p:nvSpPr>
          <p:spPr>
            <a:xfrm>
              <a:off x="3184283" y="2420172"/>
              <a:ext cx="88149" cy="88122"/>
            </a:xfrm>
            <a:custGeom>
              <a:avLst/>
              <a:gdLst/>
              <a:ahLst/>
              <a:cxnLst/>
              <a:rect l="l" t="t" r="r" b="b"/>
              <a:pathLst>
                <a:path w="3269" h="3268" extrusionOk="0">
                  <a:moveTo>
                    <a:pt x="1635" y="0"/>
                  </a:moveTo>
                  <a:cubicBezTo>
                    <a:pt x="732" y="0"/>
                    <a:pt x="1" y="733"/>
                    <a:pt x="1" y="1634"/>
                  </a:cubicBezTo>
                  <a:cubicBezTo>
                    <a:pt x="1" y="2537"/>
                    <a:pt x="732" y="3268"/>
                    <a:pt x="1635" y="3268"/>
                  </a:cubicBezTo>
                  <a:cubicBezTo>
                    <a:pt x="2537" y="3268"/>
                    <a:pt x="3268" y="2537"/>
                    <a:pt x="3268" y="1634"/>
                  </a:cubicBezTo>
                  <a:cubicBezTo>
                    <a:pt x="3268" y="1202"/>
                    <a:pt x="3097" y="785"/>
                    <a:pt x="2790" y="479"/>
                  </a:cubicBezTo>
                  <a:cubicBezTo>
                    <a:pt x="2483" y="173"/>
                    <a:pt x="2068" y="0"/>
                    <a:pt x="16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6"/>
            <p:cNvSpPr/>
            <p:nvPr/>
          </p:nvSpPr>
          <p:spPr>
            <a:xfrm>
              <a:off x="3479819" y="2214941"/>
              <a:ext cx="153377" cy="96157"/>
            </a:xfrm>
            <a:custGeom>
              <a:avLst/>
              <a:gdLst/>
              <a:ahLst/>
              <a:cxnLst/>
              <a:rect l="l" t="t" r="r" b="b"/>
              <a:pathLst>
                <a:path w="5688" h="3566" extrusionOk="0">
                  <a:moveTo>
                    <a:pt x="2843" y="0"/>
                  </a:moveTo>
                  <a:cubicBezTo>
                    <a:pt x="1277" y="0"/>
                    <a:pt x="0" y="1275"/>
                    <a:pt x="0" y="2842"/>
                  </a:cubicBezTo>
                  <a:lnTo>
                    <a:pt x="0" y="3093"/>
                  </a:lnTo>
                  <a:cubicBezTo>
                    <a:pt x="0" y="3354"/>
                    <a:pt x="212" y="3566"/>
                    <a:pt x="473" y="3566"/>
                  </a:cubicBezTo>
                  <a:lnTo>
                    <a:pt x="5215" y="3566"/>
                  </a:lnTo>
                  <a:cubicBezTo>
                    <a:pt x="5475" y="3566"/>
                    <a:pt x="5687" y="3354"/>
                    <a:pt x="5687" y="3093"/>
                  </a:cubicBezTo>
                  <a:lnTo>
                    <a:pt x="5687" y="2842"/>
                  </a:lnTo>
                  <a:cubicBezTo>
                    <a:pt x="5687" y="1275"/>
                    <a:pt x="4411" y="0"/>
                    <a:pt x="2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6"/>
            <p:cNvSpPr/>
            <p:nvPr/>
          </p:nvSpPr>
          <p:spPr>
            <a:xfrm>
              <a:off x="3512258" y="2126820"/>
              <a:ext cx="88256" cy="88095"/>
            </a:xfrm>
            <a:custGeom>
              <a:avLst/>
              <a:gdLst/>
              <a:ahLst/>
              <a:cxnLst/>
              <a:rect l="l" t="t" r="r" b="b"/>
              <a:pathLst>
                <a:path w="3273" h="3267" extrusionOk="0">
                  <a:moveTo>
                    <a:pt x="1636" y="0"/>
                  </a:moveTo>
                  <a:cubicBezTo>
                    <a:pt x="735" y="0"/>
                    <a:pt x="4" y="729"/>
                    <a:pt x="3" y="1630"/>
                  </a:cubicBezTo>
                  <a:cubicBezTo>
                    <a:pt x="0" y="2532"/>
                    <a:pt x="730" y="3266"/>
                    <a:pt x="1633" y="3267"/>
                  </a:cubicBezTo>
                  <a:cubicBezTo>
                    <a:pt x="1634" y="3267"/>
                    <a:pt x="1636" y="3267"/>
                    <a:pt x="1637" y="3267"/>
                  </a:cubicBezTo>
                  <a:cubicBezTo>
                    <a:pt x="2538" y="3267"/>
                    <a:pt x="3269" y="2538"/>
                    <a:pt x="3271" y="1637"/>
                  </a:cubicBezTo>
                  <a:cubicBezTo>
                    <a:pt x="3273" y="735"/>
                    <a:pt x="2542" y="1"/>
                    <a:pt x="1640" y="0"/>
                  </a:cubicBezTo>
                  <a:cubicBezTo>
                    <a:pt x="1639" y="0"/>
                    <a:pt x="1637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6"/>
          <p:cNvGrpSpPr/>
          <p:nvPr/>
        </p:nvGrpSpPr>
        <p:grpSpPr>
          <a:xfrm>
            <a:off x="1483375" y="2691647"/>
            <a:ext cx="399246" cy="399201"/>
            <a:chOff x="2333133" y="2126820"/>
            <a:chExt cx="481541" cy="481487"/>
          </a:xfrm>
        </p:grpSpPr>
        <p:sp>
          <p:nvSpPr>
            <p:cNvPr id="2263" name="Google Shape;2263;p46"/>
            <p:cNvSpPr/>
            <p:nvPr/>
          </p:nvSpPr>
          <p:spPr>
            <a:xfrm>
              <a:off x="2333133" y="2393288"/>
              <a:ext cx="34596" cy="121289"/>
            </a:xfrm>
            <a:custGeom>
              <a:avLst/>
              <a:gdLst/>
              <a:ahLst/>
              <a:cxnLst/>
              <a:rect l="l" t="t" r="r" b="b"/>
              <a:pathLst>
                <a:path w="1283" h="4498" extrusionOk="0">
                  <a:moveTo>
                    <a:pt x="1283" y="0"/>
                  </a:moveTo>
                  <a:lnTo>
                    <a:pt x="1283" y="0"/>
                  </a:lnTo>
                  <a:cubicBezTo>
                    <a:pt x="531" y="310"/>
                    <a:pt x="0" y="1050"/>
                    <a:pt x="0" y="1911"/>
                  </a:cubicBezTo>
                  <a:lnTo>
                    <a:pt x="0" y="2587"/>
                  </a:lnTo>
                  <a:cubicBezTo>
                    <a:pt x="0" y="3448"/>
                    <a:pt x="531" y="4188"/>
                    <a:pt x="1283" y="4498"/>
                  </a:cubicBezTo>
                  <a:cubicBezTo>
                    <a:pt x="1244" y="4318"/>
                    <a:pt x="1224" y="4131"/>
                    <a:pt x="1224" y="3940"/>
                  </a:cubicBezTo>
                  <a:lnTo>
                    <a:pt x="1224" y="556"/>
                  </a:lnTo>
                  <a:cubicBezTo>
                    <a:pt x="1224" y="366"/>
                    <a:pt x="1244" y="180"/>
                    <a:pt x="1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6"/>
            <p:cNvSpPr/>
            <p:nvPr/>
          </p:nvSpPr>
          <p:spPr>
            <a:xfrm>
              <a:off x="2779511" y="2393342"/>
              <a:ext cx="34407" cy="121127"/>
            </a:xfrm>
            <a:custGeom>
              <a:avLst/>
              <a:gdLst/>
              <a:ahLst/>
              <a:cxnLst/>
              <a:rect l="l" t="t" r="r" b="b"/>
              <a:pathLst>
                <a:path w="1276" h="4492" extrusionOk="0">
                  <a:moveTo>
                    <a:pt x="0" y="1"/>
                  </a:moveTo>
                  <a:lnTo>
                    <a:pt x="0" y="1"/>
                  </a:lnTo>
                  <a:cubicBezTo>
                    <a:pt x="38" y="179"/>
                    <a:pt x="59" y="366"/>
                    <a:pt x="59" y="554"/>
                  </a:cubicBezTo>
                  <a:lnTo>
                    <a:pt x="59" y="3938"/>
                  </a:lnTo>
                  <a:cubicBezTo>
                    <a:pt x="59" y="4128"/>
                    <a:pt x="38" y="4314"/>
                    <a:pt x="0" y="4492"/>
                  </a:cubicBezTo>
                  <a:cubicBezTo>
                    <a:pt x="748" y="4181"/>
                    <a:pt x="1275" y="3444"/>
                    <a:pt x="1275" y="2585"/>
                  </a:cubicBezTo>
                  <a:lnTo>
                    <a:pt x="1275" y="1909"/>
                  </a:lnTo>
                  <a:cubicBezTo>
                    <a:pt x="1275" y="1050"/>
                    <a:pt x="748" y="3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6"/>
            <p:cNvSpPr/>
            <p:nvPr/>
          </p:nvSpPr>
          <p:spPr>
            <a:xfrm>
              <a:off x="2394343" y="2126820"/>
              <a:ext cx="420330" cy="470458"/>
            </a:xfrm>
            <a:custGeom>
              <a:avLst/>
              <a:gdLst/>
              <a:ahLst/>
              <a:cxnLst/>
              <a:rect l="l" t="t" r="r" b="b"/>
              <a:pathLst>
                <a:path w="15588" h="17447" extrusionOk="0">
                  <a:moveTo>
                    <a:pt x="12465" y="2191"/>
                  </a:moveTo>
                  <a:cubicBezTo>
                    <a:pt x="12754" y="2191"/>
                    <a:pt x="12988" y="2425"/>
                    <a:pt x="12988" y="2713"/>
                  </a:cubicBezTo>
                  <a:cubicBezTo>
                    <a:pt x="12988" y="3001"/>
                    <a:pt x="12754" y="3234"/>
                    <a:pt x="12465" y="3234"/>
                  </a:cubicBezTo>
                  <a:lnTo>
                    <a:pt x="8172" y="3234"/>
                  </a:lnTo>
                  <a:cubicBezTo>
                    <a:pt x="7883" y="3234"/>
                    <a:pt x="7649" y="3001"/>
                    <a:pt x="7649" y="2713"/>
                  </a:cubicBezTo>
                  <a:cubicBezTo>
                    <a:pt x="7649" y="2428"/>
                    <a:pt x="7881" y="2191"/>
                    <a:pt x="8172" y="2191"/>
                  </a:cubicBezTo>
                  <a:close/>
                  <a:moveTo>
                    <a:pt x="12465" y="4276"/>
                  </a:moveTo>
                  <a:cubicBezTo>
                    <a:pt x="12752" y="4276"/>
                    <a:pt x="12988" y="4508"/>
                    <a:pt x="12988" y="4798"/>
                  </a:cubicBezTo>
                  <a:cubicBezTo>
                    <a:pt x="12988" y="5084"/>
                    <a:pt x="12755" y="5320"/>
                    <a:pt x="12465" y="5320"/>
                  </a:cubicBezTo>
                  <a:lnTo>
                    <a:pt x="8172" y="5320"/>
                  </a:lnTo>
                  <a:cubicBezTo>
                    <a:pt x="7883" y="5320"/>
                    <a:pt x="7649" y="5086"/>
                    <a:pt x="7649" y="4798"/>
                  </a:cubicBezTo>
                  <a:cubicBezTo>
                    <a:pt x="7649" y="4510"/>
                    <a:pt x="7883" y="4276"/>
                    <a:pt x="8172" y="4276"/>
                  </a:cubicBezTo>
                  <a:close/>
                  <a:moveTo>
                    <a:pt x="7718" y="0"/>
                  </a:moveTo>
                  <a:cubicBezTo>
                    <a:pt x="7337" y="0"/>
                    <a:pt x="6973" y="81"/>
                    <a:pt x="6645" y="226"/>
                  </a:cubicBezTo>
                  <a:cubicBezTo>
                    <a:pt x="6143" y="446"/>
                    <a:pt x="5722" y="817"/>
                    <a:pt x="5438" y="1280"/>
                  </a:cubicBezTo>
                  <a:cubicBezTo>
                    <a:pt x="2415" y="1424"/>
                    <a:pt x="0" y="3922"/>
                    <a:pt x="0" y="6974"/>
                  </a:cubicBezTo>
                  <a:lnTo>
                    <a:pt x="0" y="13822"/>
                  </a:lnTo>
                  <a:cubicBezTo>
                    <a:pt x="0" y="14579"/>
                    <a:pt x="524" y="15210"/>
                    <a:pt x="1213" y="15337"/>
                  </a:cubicBezTo>
                  <a:lnTo>
                    <a:pt x="1213" y="15723"/>
                  </a:lnTo>
                  <a:cubicBezTo>
                    <a:pt x="1213" y="16674"/>
                    <a:pt x="1988" y="17447"/>
                    <a:pt x="2940" y="17447"/>
                  </a:cubicBezTo>
                  <a:lnTo>
                    <a:pt x="3201" y="17447"/>
                  </a:lnTo>
                  <a:cubicBezTo>
                    <a:pt x="3089" y="17088"/>
                    <a:pt x="3107" y="16849"/>
                    <a:pt x="3107" y="16404"/>
                  </a:cubicBezTo>
                  <a:lnTo>
                    <a:pt x="2940" y="16404"/>
                  </a:lnTo>
                  <a:cubicBezTo>
                    <a:pt x="2564" y="16404"/>
                    <a:pt x="2257" y="16098"/>
                    <a:pt x="2257" y="15723"/>
                  </a:cubicBezTo>
                  <a:lnTo>
                    <a:pt x="2257" y="15361"/>
                  </a:lnTo>
                  <a:lnTo>
                    <a:pt x="2642" y="15361"/>
                  </a:lnTo>
                  <a:cubicBezTo>
                    <a:pt x="3198" y="15361"/>
                    <a:pt x="3650" y="14888"/>
                    <a:pt x="3650" y="14305"/>
                  </a:cubicBezTo>
                  <a:lnTo>
                    <a:pt x="3650" y="9957"/>
                  </a:lnTo>
                  <a:cubicBezTo>
                    <a:pt x="3650" y="9374"/>
                    <a:pt x="3198" y="8900"/>
                    <a:pt x="2642" y="8900"/>
                  </a:cubicBezTo>
                  <a:lnTo>
                    <a:pt x="1469" y="8900"/>
                  </a:lnTo>
                  <a:cubicBezTo>
                    <a:pt x="1322" y="8900"/>
                    <a:pt x="1180" y="8923"/>
                    <a:pt x="1045" y="8966"/>
                  </a:cubicBezTo>
                  <a:lnTo>
                    <a:pt x="1045" y="6974"/>
                  </a:lnTo>
                  <a:cubicBezTo>
                    <a:pt x="1045" y="4624"/>
                    <a:pt x="2798" y="2675"/>
                    <a:pt x="5068" y="2360"/>
                  </a:cubicBezTo>
                  <a:lnTo>
                    <a:pt x="5068" y="2360"/>
                  </a:lnTo>
                  <a:cubicBezTo>
                    <a:pt x="5044" y="2570"/>
                    <a:pt x="5051" y="2202"/>
                    <a:pt x="5051" y="7869"/>
                  </a:cubicBezTo>
                  <a:cubicBezTo>
                    <a:pt x="5051" y="8173"/>
                    <a:pt x="5303" y="8390"/>
                    <a:pt x="5575" y="8390"/>
                  </a:cubicBezTo>
                  <a:cubicBezTo>
                    <a:pt x="5667" y="8390"/>
                    <a:pt x="5761" y="8366"/>
                    <a:pt x="5849" y="8312"/>
                  </a:cubicBezTo>
                  <a:cubicBezTo>
                    <a:pt x="7118" y="7527"/>
                    <a:pt x="7092" y="7511"/>
                    <a:pt x="7299" y="7511"/>
                  </a:cubicBezTo>
                  <a:lnTo>
                    <a:pt x="12252" y="7511"/>
                  </a:lnTo>
                  <a:lnTo>
                    <a:pt x="12252" y="8967"/>
                  </a:lnTo>
                  <a:cubicBezTo>
                    <a:pt x="12116" y="8923"/>
                    <a:pt x="11973" y="8900"/>
                    <a:pt x="11825" y="8900"/>
                  </a:cubicBezTo>
                  <a:lnTo>
                    <a:pt x="10650" y="8900"/>
                  </a:lnTo>
                  <a:cubicBezTo>
                    <a:pt x="10093" y="8900"/>
                    <a:pt x="9639" y="9374"/>
                    <a:pt x="9639" y="9957"/>
                  </a:cubicBezTo>
                  <a:lnTo>
                    <a:pt x="9639" y="14305"/>
                  </a:lnTo>
                  <a:cubicBezTo>
                    <a:pt x="9639" y="14888"/>
                    <a:pt x="10093" y="15361"/>
                    <a:pt x="10650" y="15361"/>
                  </a:cubicBezTo>
                  <a:lnTo>
                    <a:pt x="11825" y="15361"/>
                  </a:lnTo>
                  <a:cubicBezTo>
                    <a:pt x="12635" y="15361"/>
                    <a:pt x="13296" y="14671"/>
                    <a:pt x="13296" y="13822"/>
                  </a:cubicBezTo>
                  <a:lnTo>
                    <a:pt x="13296" y="7484"/>
                  </a:lnTo>
                  <a:cubicBezTo>
                    <a:pt x="14589" y="7303"/>
                    <a:pt x="15587" y="6191"/>
                    <a:pt x="15587" y="4849"/>
                  </a:cubicBezTo>
                  <a:lnTo>
                    <a:pt x="15587" y="522"/>
                  </a:lnTo>
                  <a:cubicBezTo>
                    <a:pt x="15587" y="234"/>
                    <a:pt x="15353" y="0"/>
                    <a:pt x="15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6"/>
            <p:cNvSpPr/>
            <p:nvPr/>
          </p:nvSpPr>
          <p:spPr>
            <a:xfrm>
              <a:off x="2506329" y="2541002"/>
              <a:ext cx="107914" cy="67305"/>
            </a:xfrm>
            <a:custGeom>
              <a:avLst/>
              <a:gdLst/>
              <a:ahLst/>
              <a:cxnLst/>
              <a:rect l="l" t="t" r="r" b="b"/>
              <a:pathLst>
                <a:path w="4002" h="2496" extrusionOk="0">
                  <a:moveTo>
                    <a:pt x="1027" y="1"/>
                  </a:moveTo>
                  <a:cubicBezTo>
                    <a:pt x="460" y="1"/>
                    <a:pt x="0" y="460"/>
                    <a:pt x="0" y="1026"/>
                  </a:cubicBezTo>
                  <a:lnTo>
                    <a:pt x="0" y="1472"/>
                  </a:lnTo>
                  <a:cubicBezTo>
                    <a:pt x="0" y="2038"/>
                    <a:pt x="460" y="2496"/>
                    <a:pt x="1027" y="2496"/>
                  </a:cubicBezTo>
                  <a:lnTo>
                    <a:pt x="2976" y="2496"/>
                  </a:lnTo>
                  <a:cubicBezTo>
                    <a:pt x="3543" y="2496"/>
                    <a:pt x="4002" y="2038"/>
                    <a:pt x="4002" y="1472"/>
                  </a:cubicBezTo>
                  <a:lnTo>
                    <a:pt x="4002" y="1026"/>
                  </a:lnTo>
                  <a:cubicBezTo>
                    <a:pt x="4002" y="460"/>
                    <a:pt x="3543" y="1"/>
                    <a:pt x="2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7" name="Google Shape;2267;p46"/>
          <p:cNvGrpSpPr/>
          <p:nvPr/>
        </p:nvGrpSpPr>
        <p:grpSpPr>
          <a:xfrm rot="7202920" flipH="1">
            <a:off x="7147816" y="1372253"/>
            <a:ext cx="375827" cy="840248"/>
            <a:chOff x="5664225" y="1021425"/>
            <a:chExt cx="286875" cy="641375"/>
          </a:xfrm>
        </p:grpSpPr>
        <p:sp>
          <p:nvSpPr>
            <p:cNvPr id="2268" name="Google Shape;2268;p46"/>
            <p:cNvSpPr/>
            <p:nvPr/>
          </p:nvSpPr>
          <p:spPr>
            <a:xfrm>
              <a:off x="5664225" y="1090400"/>
              <a:ext cx="286875" cy="572400"/>
            </a:xfrm>
            <a:custGeom>
              <a:avLst/>
              <a:gdLst/>
              <a:ahLst/>
              <a:cxnLst/>
              <a:rect l="l" t="t" r="r" b="b"/>
              <a:pathLst>
                <a:path w="11475" h="22896" extrusionOk="0">
                  <a:moveTo>
                    <a:pt x="5010" y="8754"/>
                  </a:moveTo>
                  <a:cubicBezTo>
                    <a:pt x="5393" y="8754"/>
                    <a:pt x="5771" y="8873"/>
                    <a:pt x="6104" y="9140"/>
                  </a:cubicBezTo>
                  <a:cubicBezTo>
                    <a:pt x="6672" y="9640"/>
                    <a:pt x="7005" y="10341"/>
                    <a:pt x="7272" y="11075"/>
                  </a:cubicBezTo>
                  <a:cubicBezTo>
                    <a:pt x="7489" y="11727"/>
                    <a:pt x="7619" y="12398"/>
                    <a:pt x="7665" y="13072"/>
                  </a:cubicBezTo>
                  <a:lnTo>
                    <a:pt x="7665" y="13072"/>
                  </a:lnTo>
                  <a:cubicBezTo>
                    <a:pt x="7040" y="13567"/>
                    <a:pt x="6295" y="13905"/>
                    <a:pt x="5504" y="14010"/>
                  </a:cubicBezTo>
                  <a:cubicBezTo>
                    <a:pt x="5307" y="14044"/>
                    <a:pt x="5106" y="14061"/>
                    <a:pt x="4907" y="14061"/>
                  </a:cubicBezTo>
                  <a:cubicBezTo>
                    <a:pt x="3720" y="14061"/>
                    <a:pt x="2559" y="13460"/>
                    <a:pt x="2302" y="12175"/>
                  </a:cubicBezTo>
                  <a:cubicBezTo>
                    <a:pt x="2002" y="10774"/>
                    <a:pt x="3036" y="9240"/>
                    <a:pt x="4437" y="8840"/>
                  </a:cubicBezTo>
                  <a:cubicBezTo>
                    <a:pt x="4626" y="8784"/>
                    <a:pt x="4818" y="8754"/>
                    <a:pt x="5010" y="8754"/>
                  </a:cubicBezTo>
                  <a:close/>
                  <a:moveTo>
                    <a:pt x="2469" y="0"/>
                  </a:moveTo>
                  <a:cubicBezTo>
                    <a:pt x="2102" y="0"/>
                    <a:pt x="2102" y="267"/>
                    <a:pt x="2302" y="467"/>
                  </a:cubicBezTo>
                  <a:cubicBezTo>
                    <a:pt x="2602" y="767"/>
                    <a:pt x="3036" y="834"/>
                    <a:pt x="3469" y="901"/>
                  </a:cubicBezTo>
                  <a:cubicBezTo>
                    <a:pt x="6538" y="967"/>
                    <a:pt x="8640" y="3936"/>
                    <a:pt x="9307" y="6638"/>
                  </a:cubicBezTo>
                  <a:cubicBezTo>
                    <a:pt x="9707" y="8239"/>
                    <a:pt x="9707" y="9941"/>
                    <a:pt x="9007" y="11408"/>
                  </a:cubicBezTo>
                  <a:cubicBezTo>
                    <a:pt x="8992" y="11438"/>
                    <a:pt x="8978" y="11467"/>
                    <a:pt x="8963" y="11496"/>
                  </a:cubicBezTo>
                  <a:lnTo>
                    <a:pt x="8963" y="11496"/>
                  </a:lnTo>
                  <a:cubicBezTo>
                    <a:pt x="8880" y="11239"/>
                    <a:pt x="8784" y="10987"/>
                    <a:pt x="8673" y="10741"/>
                  </a:cubicBezTo>
                  <a:cubicBezTo>
                    <a:pt x="7872" y="8980"/>
                    <a:pt x="6149" y="7833"/>
                    <a:pt x="4212" y="7833"/>
                  </a:cubicBezTo>
                  <a:cubicBezTo>
                    <a:pt x="4131" y="7833"/>
                    <a:pt x="4051" y="7835"/>
                    <a:pt x="3970" y="7839"/>
                  </a:cubicBezTo>
                  <a:cubicBezTo>
                    <a:pt x="2268" y="7939"/>
                    <a:pt x="667" y="9307"/>
                    <a:pt x="634" y="11108"/>
                  </a:cubicBezTo>
                  <a:cubicBezTo>
                    <a:pt x="534" y="13143"/>
                    <a:pt x="2635" y="14344"/>
                    <a:pt x="4437" y="14777"/>
                  </a:cubicBezTo>
                  <a:cubicBezTo>
                    <a:pt x="4877" y="14872"/>
                    <a:pt x="5326" y="14920"/>
                    <a:pt x="5774" y="14920"/>
                  </a:cubicBezTo>
                  <a:cubicBezTo>
                    <a:pt x="6405" y="14920"/>
                    <a:pt x="7033" y="14824"/>
                    <a:pt x="7628" y="14628"/>
                  </a:cubicBezTo>
                  <a:lnTo>
                    <a:pt x="7628" y="14628"/>
                  </a:lnTo>
                  <a:cubicBezTo>
                    <a:pt x="7586" y="14982"/>
                    <a:pt x="7523" y="15332"/>
                    <a:pt x="7439" y="15678"/>
                  </a:cubicBezTo>
                  <a:cubicBezTo>
                    <a:pt x="6638" y="18980"/>
                    <a:pt x="3803" y="21582"/>
                    <a:pt x="434" y="21982"/>
                  </a:cubicBezTo>
                  <a:cubicBezTo>
                    <a:pt x="100" y="22016"/>
                    <a:pt x="0" y="22249"/>
                    <a:pt x="267" y="22449"/>
                  </a:cubicBezTo>
                  <a:cubicBezTo>
                    <a:pt x="470" y="22711"/>
                    <a:pt x="900" y="22896"/>
                    <a:pt x="1272" y="22896"/>
                  </a:cubicBezTo>
                  <a:cubicBezTo>
                    <a:pt x="1328" y="22896"/>
                    <a:pt x="1382" y="22892"/>
                    <a:pt x="1434" y="22883"/>
                  </a:cubicBezTo>
                  <a:cubicBezTo>
                    <a:pt x="5037" y="22416"/>
                    <a:pt x="8206" y="19881"/>
                    <a:pt x="9107" y="16245"/>
                  </a:cubicBezTo>
                  <a:cubicBezTo>
                    <a:pt x="9291" y="15417"/>
                    <a:pt x="9376" y="14547"/>
                    <a:pt x="9340" y="13683"/>
                  </a:cubicBezTo>
                  <a:lnTo>
                    <a:pt x="9340" y="13683"/>
                  </a:lnTo>
                  <a:cubicBezTo>
                    <a:pt x="9467" y="13577"/>
                    <a:pt x="9589" y="13463"/>
                    <a:pt x="9707" y="13343"/>
                  </a:cubicBezTo>
                  <a:cubicBezTo>
                    <a:pt x="11108" y="11975"/>
                    <a:pt x="11475" y="10007"/>
                    <a:pt x="11208" y="8139"/>
                  </a:cubicBezTo>
                  <a:cubicBezTo>
                    <a:pt x="10975" y="6071"/>
                    <a:pt x="10007" y="4103"/>
                    <a:pt x="8540" y="2602"/>
                  </a:cubicBezTo>
                  <a:cubicBezTo>
                    <a:pt x="6972" y="967"/>
                    <a:pt x="4703" y="67"/>
                    <a:pt x="24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6"/>
            <p:cNvSpPr/>
            <p:nvPr/>
          </p:nvSpPr>
          <p:spPr>
            <a:xfrm>
              <a:off x="5704250" y="1021425"/>
              <a:ext cx="151800" cy="197750"/>
            </a:xfrm>
            <a:custGeom>
              <a:avLst/>
              <a:gdLst/>
              <a:ahLst/>
              <a:cxnLst/>
              <a:rect l="l" t="t" r="r" b="b"/>
              <a:pathLst>
                <a:path w="6072" h="7910" extrusionOk="0">
                  <a:moveTo>
                    <a:pt x="5017" y="1"/>
                  </a:moveTo>
                  <a:cubicBezTo>
                    <a:pt x="4932" y="1"/>
                    <a:pt x="4849" y="18"/>
                    <a:pt x="4770" y="57"/>
                  </a:cubicBezTo>
                  <a:cubicBezTo>
                    <a:pt x="3236" y="924"/>
                    <a:pt x="1735" y="1858"/>
                    <a:pt x="267" y="2893"/>
                  </a:cubicBezTo>
                  <a:cubicBezTo>
                    <a:pt x="0" y="3126"/>
                    <a:pt x="0" y="3560"/>
                    <a:pt x="167" y="3860"/>
                  </a:cubicBezTo>
                  <a:lnTo>
                    <a:pt x="2269" y="7362"/>
                  </a:lnTo>
                  <a:cubicBezTo>
                    <a:pt x="2457" y="7658"/>
                    <a:pt x="2753" y="7910"/>
                    <a:pt x="3105" y="7910"/>
                  </a:cubicBezTo>
                  <a:cubicBezTo>
                    <a:pt x="3190" y="7910"/>
                    <a:pt x="3278" y="7895"/>
                    <a:pt x="3369" y="7863"/>
                  </a:cubicBezTo>
                  <a:cubicBezTo>
                    <a:pt x="3736" y="7696"/>
                    <a:pt x="3870" y="7162"/>
                    <a:pt x="3670" y="6829"/>
                  </a:cubicBezTo>
                  <a:lnTo>
                    <a:pt x="1905" y="3933"/>
                  </a:lnTo>
                  <a:lnTo>
                    <a:pt x="1905" y="3933"/>
                  </a:lnTo>
                  <a:cubicBezTo>
                    <a:pt x="3080" y="3102"/>
                    <a:pt x="4287" y="2329"/>
                    <a:pt x="5571" y="1658"/>
                  </a:cubicBezTo>
                  <a:cubicBezTo>
                    <a:pt x="5938" y="1425"/>
                    <a:pt x="6071" y="1024"/>
                    <a:pt x="5871" y="591"/>
                  </a:cubicBezTo>
                  <a:cubicBezTo>
                    <a:pt x="5737" y="296"/>
                    <a:pt x="5365" y="1"/>
                    <a:pt x="5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270" name="Google Shape;2270;p46"/>
          <p:cNvCxnSpPr>
            <a:stCxn id="2221" idx="3"/>
            <a:endCxn id="2222" idx="1"/>
          </p:cNvCxnSpPr>
          <p:nvPr/>
        </p:nvCxnSpPr>
        <p:spPr>
          <a:xfrm>
            <a:off x="2096386" y="2848613"/>
            <a:ext cx="1114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1" name="Google Shape;2271;p46"/>
          <p:cNvCxnSpPr>
            <a:stCxn id="2222" idx="3"/>
            <a:endCxn id="2223" idx="1"/>
          </p:cNvCxnSpPr>
          <p:nvPr/>
        </p:nvCxnSpPr>
        <p:spPr>
          <a:xfrm>
            <a:off x="4006788" y="2848613"/>
            <a:ext cx="1126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2" name="Google Shape;2272;p46"/>
          <p:cNvCxnSpPr>
            <a:stCxn id="2223" idx="3"/>
            <a:endCxn id="2224" idx="1"/>
          </p:cNvCxnSpPr>
          <p:nvPr/>
        </p:nvCxnSpPr>
        <p:spPr>
          <a:xfrm>
            <a:off x="5928587" y="2848613"/>
            <a:ext cx="113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3" name="Google Shape;2273;p46"/>
          <p:cNvCxnSpPr>
            <a:stCxn id="2224" idx="3"/>
          </p:cNvCxnSpPr>
          <p:nvPr/>
        </p:nvCxnSpPr>
        <p:spPr>
          <a:xfrm>
            <a:off x="7858788" y="2848613"/>
            <a:ext cx="581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Google Shape;3095;p64"/>
          <p:cNvSpPr/>
          <p:nvPr/>
        </p:nvSpPr>
        <p:spPr>
          <a:xfrm rot="5400000">
            <a:off x="1886055" y="984494"/>
            <a:ext cx="312802" cy="2890041"/>
          </a:xfrm>
          <a:custGeom>
            <a:avLst/>
            <a:gdLst/>
            <a:ahLst/>
            <a:cxnLst/>
            <a:rect l="l" t="t" r="r" b="b"/>
            <a:pathLst>
              <a:path w="4004" h="55503" extrusionOk="0">
                <a:moveTo>
                  <a:pt x="782" y="0"/>
                </a:moveTo>
                <a:cubicBezTo>
                  <a:pt x="602" y="0"/>
                  <a:pt x="544" y="164"/>
                  <a:pt x="501" y="510"/>
                </a:cubicBezTo>
                <a:cubicBezTo>
                  <a:pt x="168" y="2778"/>
                  <a:pt x="134" y="5080"/>
                  <a:pt x="68" y="7348"/>
                </a:cubicBezTo>
                <a:cubicBezTo>
                  <a:pt x="1" y="14920"/>
                  <a:pt x="34" y="22492"/>
                  <a:pt x="34" y="30031"/>
                </a:cubicBezTo>
                <a:cubicBezTo>
                  <a:pt x="1" y="34467"/>
                  <a:pt x="1" y="38870"/>
                  <a:pt x="34" y="43407"/>
                </a:cubicBezTo>
                <a:lnTo>
                  <a:pt x="34" y="53881"/>
                </a:lnTo>
                <a:cubicBezTo>
                  <a:pt x="34" y="54181"/>
                  <a:pt x="34" y="54515"/>
                  <a:pt x="401" y="54648"/>
                </a:cubicBezTo>
                <a:cubicBezTo>
                  <a:pt x="1402" y="54915"/>
                  <a:pt x="2403" y="55182"/>
                  <a:pt x="3403" y="55482"/>
                </a:cubicBezTo>
                <a:cubicBezTo>
                  <a:pt x="3457" y="55496"/>
                  <a:pt x="3506" y="55502"/>
                  <a:pt x="3551" y="55502"/>
                </a:cubicBezTo>
                <a:cubicBezTo>
                  <a:pt x="3732" y="55502"/>
                  <a:pt x="3844" y="55396"/>
                  <a:pt x="3870" y="55182"/>
                </a:cubicBezTo>
                <a:cubicBezTo>
                  <a:pt x="3904" y="54982"/>
                  <a:pt x="3904" y="54782"/>
                  <a:pt x="3904" y="54548"/>
                </a:cubicBezTo>
                <a:cubicBezTo>
                  <a:pt x="3870" y="40472"/>
                  <a:pt x="4004" y="26328"/>
                  <a:pt x="3837" y="12251"/>
                </a:cubicBezTo>
                <a:cubicBezTo>
                  <a:pt x="3804" y="8849"/>
                  <a:pt x="3737" y="5480"/>
                  <a:pt x="3537" y="2111"/>
                </a:cubicBezTo>
                <a:cubicBezTo>
                  <a:pt x="3503" y="1477"/>
                  <a:pt x="3337" y="1077"/>
                  <a:pt x="2703" y="843"/>
                </a:cubicBezTo>
                <a:cubicBezTo>
                  <a:pt x="2203" y="643"/>
                  <a:pt x="1702" y="343"/>
                  <a:pt x="1202" y="143"/>
                </a:cubicBezTo>
                <a:cubicBezTo>
                  <a:pt x="1014" y="49"/>
                  <a:pt x="880" y="0"/>
                  <a:pt x="7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6" name="Google Shape;3096;p64"/>
          <p:cNvSpPr txBox="1">
            <a:spLocks noGrp="1"/>
          </p:cNvSpPr>
          <p:nvPr>
            <p:ph type="title"/>
          </p:nvPr>
        </p:nvSpPr>
        <p:spPr>
          <a:xfrm>
            <a:off x="630545" y="1592961"/>
            <a:ext cx="3332400" cy="1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Personal Computer</a:t>
            </a:r>
            <a:endParaRPr dirty="0"/>
          </a:p>
        </p:txBody>
      </p:sp>
      <p:sp>
        <p:nvSpPr>
          <p:cNvPr id="3097" name="Google Shape;3097;p64"/>
          <p:cNvSpPr txBox="1">
            <a:spLocks noGrp="1"/>
          </p:cNvSpPr>
          <p:nvPr>
            <p:ph type="subTitle" idx="1"/>
          </p:nvPr>
        </p:nvSpPr>
        <p:spPr>
          <a:xfrm>
            <a:off x="683347" y="2654152"/>
            <a:ext cx="3332400" cy="16490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/>
              <a:t>data input</a:t>
            </a:r>
            <a:r>
              <a:rPr lang="en-US" dirty="0"/>
              <a:t>. </a:t>
            </a:r>
            <a:r>
              <a:rPr lang="en-US" dirty="0" err="1"/>
              <a:t>Artinya</a:t>
            </a:r>
            <a:r>
              <a:rPr lang="en-US" dirty="0"/>
              <a:t> PC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data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. Data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di keyboard, mouse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lain,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 </a:t>
            </a:r>
            <a:r>
              <a:rPr lang="en-US" dirty="0" err="1"/>
              <a:t>Selanjutnya</a:t>
            </a:r>
            <a:r>
              <a:rPr lang="en-US" dirty="0"/>
              <a:t>, </a:t>
            </a:r>
            <a:r>
              <a:rPr lang="en-US" dirty="0" err="1"/>
              <a:t>fungsi</a:t>
            </a:r>
            <a:r>
              <a:rPr lang="en-US" dirty="0"/>
              <a:t> PC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3098" name="Google Shape;3098;p64"/>
          <p:cNvGrpSpPr/>
          <p:nvPr/>
        </p:nvGrpSpPr>
        <p:grpSpPr>
          <a:xfrm>
            <a:off x="4438413" y="1013115"/>
            <a:ext cx="3853885" cy="3117251"/>
            <a:chOff x="4505708" y="1297817"/>
            <a:chExt cx="3785370" cy="3061832"/>
          </a:xfrm>
        </p:grpSpPr>
        <p:sp>
          <p:nvSpPr>
            <p:cNvPr id="3099" name="Google Shape;3099;p64"/>
            <p:cNvSpPr/>
            <p:nvPr/>
          </p:nvSpPr>
          <p:spPr>
            <a:xfrm>
              <a:off x="5725956" y="3930128"/>
              <a:ext cx="1370447" cy="429521"/>
            </a:xfrm>
            <a:custGeom>
              <a:avLst/>
              <a:gdLst/>
              <a:ahLst/>
              <a:cxnLst/>
              <a:rect l="l" t="t" r="r" b="b"/>
              <a:pathLst>
                <a:path w="94481" h="29125" extrusionOk="0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4"/>
            <p:cNvSpPr/>
            <p:nvPr/>
          </p:nvSpPr>
          <p:spPr>
            <a:xfrm>
              <a:off x="4505708" y="3594592"/>
              <a:ext cx="3785370" cy="335550"/>
            </a:xfrm>
            <a:custGeom>
              <a:avLst/>
              <a:gdLst/>
              <a:ahLst/>
              <a:cxnLst/>
              <a:rect l="l" t="t" r="r" b="b"/>
              <a:pathLst>
                <a:path w="260970" h="22753" extrusionOk="0">
                  <a:moveTo>
                    <a:pt x="0" y="14846"/>
                  </a:moveTo>
                  <a:cubicBezTo>
                    <a:pt x="0" y="19169"/>
                    <a:pt x="4039" y="22753"/>
                    <a:pt x="8305" y="22753"/>
                  </a:cubicBezTo>
                  <a:lnTo>
                    <a:pt x="253120" y="22753"/>
                  </a:lnTo>
                  <a:cubicBezTo>
                    <a:pt x="257443" y="22696"/>
                    <a:pt x="260913" y="19169"/>
                    <a:pt x="260970" y="14846"/>
                  </a:cubicBezTo>
                  <a:lnTo>
                    <a:pt x="2609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4"/>
            <p:cNvSpPr/>
            <p:nvPr/>
          </p:nvSpPr>
          <p:spPr>
            <a:xfrm>
              <a:off x="4505708" y="1297817"/>
              <a:ext cx="3785370" cy="2296790"/>
            </a:xfrm>
            <a:custGeom>
              <a:avLst/>
              <a:gdLst/>
              <a:ahLst/>
              <a:cxnLst/>
              <a:rect l="l" t="t" r="r" b="b"/>
              <a:pathLst>
                <a:path w="260970" h="155741" extrusionOk="0">
                  <a:moveTo>
                    <a:pt x="249594" y="9954"/>
                  </a:moveTo>
                  <a:lnTo>
                    <a:pt x="249594" y="144364"/>
                  </a:lnTo>
                  <a:lnTo>
                    <a:pt x="11376" y="144364"/>
                  </a:lnTo>
                  <a:lnTo>
                    <a:pt x="11376" y="9954"/>
                  </a:lnTo>
                  <a:close/>
                  <a:moveTo>
                    <a:pt x="8305" y="0"/>
                  </a:moveTo>
                  <a:cubicBezTo>
                    <a:pt x="4039" y="0"/>
                    <a:pt x="0" y="2844"/>
                    <a:pt x="0" y="7110"/>
                  </a:cubicBezTo>
                  <a:lnTo>
                    <a:pt x="0" y="155740"/>
                  </a:lnTo>
                  <a:lnTo>
                    <a:pt x="260970" y="155740"/>
                  </a:lnTo>
                  <a:lnTo>
                    <a:pt x="260970" y="7110"/>
                  </a:lnTo>
                  <a:cubicBezTo>
                    <a:pt x="260970" y="2844"/>
                    <a:pt x="257386" y="0"/>
                    <a:pt x="253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4"/>
            <p:cNvSpPr/>
            <p:nvPr/>
          </p:nvSpPr>
          <p:spPr>
            <a:xfrm>
              <a:off x="6321033" y="3666278"/>
              <a:ext cx="154384" cy="134407"/>
            </a:xfrm>
            <a:custGeom>
              <a:avLst/>
              <a:gdLst/>
              <a:ahLst/>
              <a:cxnLst/>
              <a:rect l="l" t="t" r="r" b="b"/>
              <a:pathLst>
                <a:path w="10627" h="9100" extrusionOk="0">
                  <a:moveTo>
                    <a:pt x="6092" y="0"/>
                  </a:moveTo>
                  <a:cubicBezTo>
                    <a:pt x="2020" y="0"/>
                    <a:pt x="0" y="4900"/>
                    <a:pt x="2881" y="7747"/>
                  </a:cubicBezTo>
                  <a:cubicBezTo>
                    <a:pt x="3804" y="8681"/>
                    <a:pt x="4944" y="9100"/>
                    <a:pt x="6063" y="9100"/>
                  </a:cubicBezTo>
                  <a:cubicBezTo>
                    <a:pt x="8391" y="9100"/>
                    <a:pt x="10627" y="7286"/>
                    <a:pt x="10627" y="4536"/>
                  </a:cubicBezTo>
                  <a:cubicBezTo>
                    <a:pt x="10627" y="2020"/>
                    <a:pt x="8608" y="0"/>
                    <a:pt x="609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4" name="Google Shape;3104;p64"/>
          <p:cNvGrpSpPr/>
          <p:nvPr/>
        </p:nvGrpSpPr>
        <p:grpSpPr>
          <a:xfrm rot="1299965">
            <a:off x="3043851" y="1171325"/>
            <a:ext cx="1230749" cy="291819"/>
            <a:chOff x="2978250" y="2572525"/>
            <a:chExt cx="1102350" cy="261375"/>
          </a:xfrm>
        </p:grpSpPr>
        <p:sp>
          <p:nvSpPr>
            <p:cNvPr id="3105" name="Google Shape;3105;p64"/>
            <p:cNvSpPr/>
            <p:nvPr/>
          </p:nvSpPr>
          <p:spPr>
            <a:xfrm>
              <a:off x="2978250" y="2676250"/>
              <a:ext cx="1096525" cy="49500"/>
            </a:xfrm>
            <a:custGeom>
              <a:avLst/>
              <a:gdLst/>
              <a:ahLst/>
              <a:cxnLst/>
              <a:rect l="l" t="t" r="r" b="b"/>
              <a:pathLst>
                <a:path w="43861" h="1980" extrusionOk="0">
                  <a:moveTo>
                    <a:pt x="17701" y="0"/>
                  </a:moveTo>
                  <a:cubicBezTo>
                    <a:pt x="15268" y="0"/>
                    <a:pt x="12835" y="15"/>
                    <a:pt x="10403" y="45"/>
                  </a:cubicBezTo>
                  <a:cubicBezTo>
                    <a:pt x="7334" y="78"/>
                    <a:pt x="4232" y="145"/>
                    <a:pt x="1163" y="212"/>
                  </a:cubicBezTo>
                  <a:cubicBezTo>
                    <a:pt x="730" y="212"/>
                    <a:pt x="296" y="478"/>
                    <a:pt x="129" y="879"/>
                  </a:cubicBezTo>
                  <a:cubicBezTo>
                    <a:pt x="1" y="1232"/>
                    <a:pt x="182" y="1648"/>
                    <a:pt x="583" y="1648"/>
                  </a:cubicBezTo>
                  <a:cubicBezTo>
                    <a:pt x="598" y="1648"/>
                    <a:pt x="614" y="1647"/>
                    <a:pt x="630" y="1646"/>
                  </a:cubicBezTo>
                  <a:cubicBezTo>
                    <a:pt x="6083" y="1496"/>
                    <a:pt x="11554" y="1421"/>
                    <a:pt x="17025" y="1421"/>
                  </a:cubicBezTo>
                  <a:cubicBezTo>
                    <a:pt x="22495" y="1421"/>
                    <a:pt x="27966" y="1496"/>
                    <a:pt x="33420" y="1646"/>
                  </a:cubicBezTo>
                  <a:cubicBezTo>
                    <a:pt x="36522" y="1713"/>
                    <a:pt x="39591" y="1846"/>
                    <a:pt x="42693" y="1980"/>
                  </a:cubicBezTo>
                  <a:cubicBezTo>
                    <a:pt x="43093" y="1980"/>
                    <a:pt x="43560" y="1679"/>
                    <a:pt x="43727" y="1312"/>
                  </a:cubicBezTo>
                  <a:cubicBezTo>
                    <a:pt x="43860" y="912"/>
                    <a:pt x="43660" y="545"/>
                    <a:pt x="43227" y="545"/>
                  </a:cubicBezTo>
                  <a:cubicBezTo>
                    <a:pt x="34743" y="182"/>
                    <a:pt x="26219" y="0"/>
                    <a:pt x="17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4"/>
            <p:cNvSpPr/>
            <p:nvPr/>
          </p:nvSpPr>
          <p:spPr>
            <a:xfrm>
              <a:off x="3896750" y="2572525"/>
              <a:ext cx="183850" cy="261375"/>
            </a:xfrm>
            <a:custGeom>
              <a:avLst/>
              <a:gdLst/>
              <a:ahLst/>
              <a:cxnLst/>
              <a:rect l="l" t="t" r="r" b="b"/>
              <a:pathLst>
                <a:path w="7354" h="10455" extrusionOk="0">
                  <a:moveTo>
                    <a:pt x="1058" y="1"/>
                  </a:moveTo>
                  <a:cubicBezTo>
                    <a:pt x="960" y="1"/>
                    <a:pt x="867" y="9"/>
                    <a:pt x="783" y="24"/>
                  </a:cubicBezTo>
                  <a:cubicBezTo>
                    <a:pt x="449" y="158"/>
                    <a:pt x="349" y="458"/>
                    <a:pt x="616" y="691"/>
                  </a:cubicBezTo>
                  <a:cubicBezTo>
                    <a:pt x="2216" y="2229"/>
                    <a:pt x="3817" y="3826"/>
                    <a:pt x="5390" y="5427"/>
                  </a:cubicBezTo>
                  <a:lnTo>
                    <a:pt x="5390" y="5427"/>
                  </a:lnTo>
                  <a:cubicBezTo>
                    <a:pt x="3879" y="6951"/>
                    <a:pt x="2274" y="8349"/>
                    <a:pt x="516" y="9564"/>
                  </a:cubicBezTo>
                  <a:cubicBezTo>
                    <a:pt x="1" y="9944"/>
                    <a:pt x="938" y="10455"/>
                    <a:pt x="1577" y="10455"/>
                  </a:cubicBezTo>
                  <a:cubicBezTo>
                    <a:pt x="1724" y="10455"/>
                    <a:pt x="1856" y="10428"/>
                    <a:pt x="1950" y="10365"/>
                  </a:cubicBezTo>
                  <a:cubicBezTo>
                    <a:pt x="3818" y="9031"/>
                    <a:pt x="5619" y="7530"/>
                    <a:pt x="7187" y="5862"/>
                  </a:cubicBezTo>
                  <a:cubicBezTo>
                    <a:pt x="7354" y="5695"/>
                    <a:pt x="7187" y="5495"/>
                    <a:pt x="7087" y="5361"/>
                  </a:cubicBezTo>
                  <a:cubicBezTo>
                    <a:pt x="5419" y="3660"/>
                    <a:pt x="3751" y="1959"/>
                    <a:pt x="1983" y="324"/>
                  </a:cubicBezTo>
                  <a:cubicBezTo>
                    <a:pt x="1752" y="93"/>
                    <a:pt x="1383" y="1"/>
                    <a:pt x="1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5" name="Google Shape;3115;p64"/>
          <p:cNvGrpSpPr/>
          <p:nvPr/>
        </p:nvGrpSpPr>
        <p:grpSpPr>
          <a:xfrm>
            <a:off x="1040758" y="570656"/>
            <a:ext cx="1046246" cy="658683"/>
            <a:chOff x="7786125" y="1421100"/>
            <a:chExt cx="772764" cy="486508"/>
          </a:xfrm>
        </p:grpSpPr>
        <p:sp>
          <p:nvSpPr>
            <p:cNvPr id="3116" name="Google Shape;3116;p64"/>
            <p:cNvSpPr/>
            <p:nvPr/>
          </p:nvSpPr>
          <p:spPr>
            <a:xfrm rot="-6241674">
              <a:off x="8297861" y="1622174"/>
              <a:ext cx="157329" cy="336633"/>
            </a:xfrm>
            <a:custGeom>
              <a:avLst/>
              <a:gdLst/>
              <a:ahLst/>
              <a:cxnLst/>
              <a:rect l="l" t="t" r="r" b="b"/>
              <a:pathLst>
                <a:path w="6293" h="13465" extrusionOk="0">
                  <a:moveTo>
                    <a:pt x="2949" y="0"/>
                  </a:moveTo>
                  <a:cubicBezTo>
                    <a:pt x="2848" y="0"/>
                    <a:pt x="2746" y="6"/>
                    <a:pt x="2645" y="19"/>
                  </a:cubicBezTo>
                  <a:cubicBezTo>
                    <a:pt x="1855" y="19"/>
                    <a:pt x="1186" y="384"/>
                    <a:pt x="730" y="992"/>
                  </a:cubicBezTo>
                  <a:cubicBezTo>
                    <a:pt x="213" y="1600"/>
                    <a:pt x="1" y="2359"/>
                    <a:pt x="61" y="3119"/>
                  </a:cubicBezTo>
                  <a:lnTo>
                    <a:pt x="456" y="8074"/>
                  </a:lnTo>
                  <a:cubicBezTo>
                    <a:pt x="456" y="8226"/>
                    <a:pt x="608" y="8317"/>
                    <a:pt x="760" y="8317"/>
                  </a:cubicBezTo>
                  <a:cubicBezTo>
                    <a:pt x="912" y="8317"/>
                    <a:pt x="1004" y="8165"/>
                    <a:pt x="1004" y="8013"/>
                  </a:cubicBezTo>
                  <a:lnTo>
                    <a:pt x="639" y="3089"/>
                  </a:lnTo>
                  <a:cubicBezTo>
                    <a:pt x="608" y="2481"/>
                    <a:pt x="791" y="1873"/>
                    <a:pt x="1156" y="1387"/>
                  </a:cubicBezTo>
                  <a:cubicBezTo>
                    <a:pt x="1551" y="870"/>
                    <a:pt x="2067" y="627"/>
                    <a:pt x="2675" y="536"/>
                  </a:cubicBezTo>
                  <a:cubicBezTo>
                    <a:pt x="2725" y="533"/>
                    <a:pt x="2774" y="532"/>
                    <a:pt x="2824" y="532"/>
                  </a:cubicBezTo>
                  <a:cubicBezTo>
                    <a:pt x="3377" y="532"/>
                    <a:pt x="3896" y="692"/>
                    <a:pt x="4286" y="1083"/>
                  </a:cubicBezTo>
                  <a:cubicBezTo>
                    <a:pt x="4742" y="1448"/>
                    <a:pt x="5016" y="2025"/>
                    <a:pt x="5046" y="2633"/>
                  </a:cubicBezTo>
                  <a:lnTo>
                    <a:pt x="5685" y="10931"/>
                  </a:lnTo>
                  <a:cubicBezTo>
                    <a:pt x="5776" y="11873"/>
                    <a:pt x="5077" y="12755"/>
                    <a:pt x="4165" y="12816"/>
                  </a:cubicBezTo>
                  <a:cubicBezTo>
                    <a:pt x="4126" y="12818"/>
                    <a:pt x="4088" y="12819"/>
                    <a:pt x="4050" y="12819"/>
                  </a:cubicBezTo>
                  <a:cubicBezTo>
                    <a:pt x="3188" y="12819"/>
                    <a:pt x="2460" y="12167"/>
                    <a:pt x="2402" y="11235"/>
                  </a:cubicBezTo>
                  <a:lnTo>
                    <a:pt x="1824" y="3879"/>
                  </a:lnTo>
                  <a:cubicBezTo>
                    <a:pt x="1764" y="3575"/>
                    <a:pt x="1885" y="3271"/>
                    <a:pt x="2098" y="3059"/>
                  </a:cubicBezTo>
                  <a:cubicBezTo>
                    <a:pt x="2280" y="2815"/>
                    <a:pt x="2554" y="2663"/>
                    <a:pt x="2858" y="2633"/>
                  </a:cubicBezTo>
                  <a:cubicBezTo>
                    <a:pt x="2889" y="2630"/>
                    <a:pt x="2920" y="2628"/>
                    <a:pt x="2950" y="2628"/>
                  </a:cubicBezTo>
                  <a:cubicBezTo>
                    <a:pt x="3212" y="2628"/>
                    <a:pt x="3430" y="2743"/>
                    <a:pt x="3648" y="2907"/>
                  </a:cubicBezTo>
                  <a:cubicBezTo>
                    <a:pt x="3861" y="3089"/>
                    <a:pt x="3982" y="3363"/>
                    <a:pt x="4013" y="3697"/>
                  </a:cubicBezTo>
                  <a:lnTo>
                    <a:pt x="4560" y="10597"/>
                  </a:lnTo>
                  <a:cubicBezTo>
                    <a:pt x="4560" y="10779"/>
                    <a:pt x="4712" y="10870"/>
                    <a:pt x="4864" y="10870"/>
                  </a:cubicBezTo>
                  <a:cubicBezTo>
                    <a:pt x="5016" y="10870"/>
                    <a:pt x="5137" y="10718"/>
                    <a:pt x="5137" y="10566"/>
                  </a:cubicBezTo>
                  <a:lnTo>
                    <a:pt x="4590" y="3666"/>
                  </a:lnTo>
                  <a:cubicBezTo>
                    <a:pt x="4560" y="3211"/>
                    <a:pt x="4378" y="2785"/>
                    <a:pt x="4013" y="2481"/>
                  </a:cubicBezTo>
                  <a:cubicBezTo>
                    <a:pt x="3712" y="2207"/>
                    <a:pt x="3336" y="2081"/>
                    <a:pt x="2931" y="2081"/>
                  </a:cubicBezTo>
                  <a:cubicBezTo>
                    <a:pt x="2887" y="2081"/>
                    <a:pt x="2842" y="2083"/>
                    <a:pt x="2797" y="2086"/>
                  </a:cubicBezTo>
                  <a:cubicBezTo>
                    <a:pt x="2341" y="2147"/>
                    <a:pt x="1976" y="2359"/>
                    <a:pt x="1672" y="2694"/>
                  </a:cubicBezTo>
                  <a:cubicBezTo>
                    <a:pt x="1368" y="3059"/>
                    <a:pt x="1247" y="3514"/>
                    <a:pt x="1277" y="4001"/>
                  </a:cubicBezTo>
                  <a:lnTo>
                    <a:pt x="1855" y="11326"/>
                  </a:lnTo>
                  <a:cubicBezTo>
                    <a:pt x="1969" y="12557"/>
                    <a:pt x="2919" y="13464"/>
                    <a:pt x="4045" y="13464"/>
                  </a:cubicBezTo>
                  <a:cubicBezTo>
                    <a:pt x="4115" y="13464"/>
                    <a:pt x="4185" y="13461"/>
                    <a:pt x="4256" y="13454"/>
                  </a:cubicBezTo>
                  <a:cubicBezTo>
                    <a:pt x="5320" y="13332"/>
                    <a:pt x="6140" y="12481"/>
                    <a:pt x="6262" y="11417"/>
                  </a:cubicBezTo>
                  <a:cubicBezTo>
                    <a:pt x="6292" y="11265"/>
                    <a:pt x="6292" y="11053"/>
                    <a:pt x="6262" y="10901"/>
                  </a:cubicBezTo>
                  <a:lnTo>
                    <a:pt x="5624" y="2633"/>
                  </a:lnTo>
                  <a:cubicBezTo>
                    <a:pt x="5533" y="1873"/>
                    <a:pt x="5198" y="1144"/>
                    <a:pt x="4651" y="657"/>
                  </a:cubicBezTo>
                  <a:cubicBezTo>
                    <a:pt x="4180" y="239"/>
                    <a:pt x="3574" y="0"/>
                    <a:pt x="29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4"/>
            <p:cNvSpPr/>
            <p:nvPr/>
          </p:nvSpPr>
          <p:spPr>
            <a:xfrm>
              <a:off x="8137950" y="1421100"/>
              <a:ext cx="341975" cy="166175"/>
            </a:xfrm>
            <a:custGeom>
              <a:avLst/>
              <a:gdLst/>
              <a:ahLst/>
              <a:cxnLst/>
              <a:rect l="l" t="t" r="r" b="b"/>
              <a:pathLst>
                <a:path w="13679" h="6647" extrusionOk="0">
                  <a:moveTo>
                    <a:pt x="6402" y="0"/>
                  </a:moveTo>
                  <a:cubicBezTo>
                    <a:pt x="6277" y="0"/>
                    <a:pt x="6166" y="68"/>
                    <a:pt x="6141" y="221"/>
                  </a:cubicBezTo>
                  <a:cubicBezTo>
                    <a:pt x="6080" y="373"/>
                    <a:pt x="6201" y="525"/>
                    <a:pt x="6353" y="555"/>
                  </a:cubicBezTo>
                  <a:lnTo>
                    <a:pt x="11186" y="1740"/>
                  </a:lnTo>
                  <a:cubicBezTo>
                    <a:pt x="11794" y="1892"/>
                    <a:pt x="12281" y="2227"/>
                    <a:pt x="12615" y="2743"/>
                  </a:cubicBezTo>
                  <a:cubicBezTo>
                    <a:pt x="12980" y="3260"/>
                    <a:pt x="13071" y="3868"/>
                    <a:pt x="12980" y="4415"/>
                  </a:cubicBezTo>
                  <a:cubicBezTo>
                    <a:pt x="12858" y="4993"/>
                    <a:pt x="12463" y="5479"/>
                    <a:pt x="11977" y="5783"/>
                  </a:cubicBezTo>
                  <a:cubicBezTo>
                    <a:pt x="11608" y="6000"/>
                    <a:pt x="11192" y="6109"/>
                    <a:pt x="10763" y="6109"/>
                  </a:cubicBezTo>
                  <a:cubicBezTo>
                    <a:pt x="10591" y="6109"/>
                    <a:pt x="10418" y="6091"/>
                    <a:pt x="10244" y="6057"/>
                  </a:cubicBezTo>
                  <a:lnTo>
                    <a:pt x="2128" y="4081"/>
                  </a:lnTo>
                  <a:cubicBezTo>
                    <a:pt x="1186" y="3868"/>
                    <a:pt x="609" y="2956"/>
                    <a:pt x="821" y="2044"/>
                  </a:cubicBezTo>
                  <a:cubicBezTo>
                    <a:pt x="976" y="1244"/>
                    <a:pt x="1658" y="751"/>
                    <a:pt x="2437" y="751"/>
                  </a:cubicBezTo>
                  <a:cubicBezTo>
                    <a:pt x="2575" y="751"/>
                    <a:pt x="2716" y="766"/>
                    <a:pt x="2858" y="798"/>
                  </a:cubicBezTo>
                  <a:lnTo>
                    <a:pt x="10001" y="2531"/>
                  </a:lnTo>
                  <a:cubicBezTo>
                    <a:pt x="10305" y="2591"/>
                    <a:pt x="10578" y="2804"/>
                    <a:pt x="10730" y="3017"/>
                  </a:cubicBezTo>
                  <a:cubicBezTo>
                    <a:pt x="10882" y="3291"/>
                    <a:pt x="10943" y="3595"/>
                    <a:pt x="10882" y="3838"/>
                  </a:cubicBezTo>
                  <a:cubicBezTo>
                    <a:pt x="10791" y="4142"/>
                    <a:pt x="10639" y="4385"/>
                    <a:pt x="10396" y="4537"/>
                  </a:cubicBezTo>
                  <a:cubicBezTo>
                    <a:pt x="10209" y="4641"/>
                    <a:pt x="10008" y="4688"/>
                    <a:pt x="9802" y="4688"/>
                  </a:cubicBezTo>
                  <a:cubicBezTo>
                    <a:pt x="9707" y="4688"/>
                    <a:pt x="9611" y="4678"/>
                    <a:pt x="9515" y="4658"/>
                  </a:cubicBezTo>
                  <a:lnTo>
                    <a:pt x="2797" y="3017"/>
                  </a:lnTo>
                  <a:cubicBezTo>
                    <a:pt x="2772" y="3012"/>
                    <a:pt x="2746" y="3009"/>
                    <a:pt x="2722" y="3009"/>
                  </a:cubicBezTo>
                  <a:cubicBezTo>
                    <a:pt x="2597" y="3009"/>
                    <a:pt x="2483" y="3073"/>
                    <a:pt x="2432" y="3199"/>
                  </a:cubicBezTo>
                  <a:cubicBezTo>
                    <a:pt x="2402" y="3351"/>
                    <a:pt x="2524" y="3503"/>
                    <a:pt x="2676" y="3564"/>
                  </a:cubicBezTo>
                  <a:lnTo>
                    <a:pt x="9393" y="5175"/>
                  </a:lnTo>
                  <a:cubicBezTo>
                    <a:pt x="9532" y="5212"/>
                    <a:pt x="9672" y="5230"/>
                    <a:pt x="9809" y="5230"/>
                  </a:cubicBezTo>
                  <a:cubicBezTo>
                    <a:pt x="10122" y="5230"/>
                    <a:pt x="10426" y="5140"/>
                    <a:pt x="10700" y="4993"/>
                  </a:cubicBezTo>
                  <a:cubicBezTo>
                    <a:pt x="11065" y="4780"/>
                    <a:pt x="11338" y="4385"/>
                    <a:pt x="11460" y="3959"/>
                  </a:cubicBezTo>
                  <a:cubicBezTo>
                    <a:pt x="11521" y="3564"/>
                    <a:pt x="11460" y="3078"/>
                    <a:pt x="11217" y="2713"/>
                  </a:cubicBezTo>
                  <a:cubicBezTo>
                    <a:pt x="10943" y="2318"/>
                    <a:pt x="10578" y="2075"/>
                    <a:pt x="10123" y="1953"/>
                  </a:cubicBezTo>
                  <a:lnTo>
                    <a:pt x="2980" y="251"/>
                  </a:lnTo>
                  <a:cubicBezTo>
                    <a:pt x="2783" y="203"/>
                    <a:pt x="2588" y="180"/>
                    <a:pt x="2396" y="180"/>
                  </a:cubicBezTo>
                  <a:cubicBezTo>
                    <a:pt x="1374" y="180"/>
                    <a:pt x="474" y="838"/>
                    <a:pt x="244" y="1862"/>
                  </a:cubicBezTo>
                  <a:cubicBezTo>
                    <a:pt x="1" y="2895"/>
                    <a:pt x="578" y="3959"/>
                    <a:pt x="1521" y="4415"/>
                  </a:cubicBezTo>
                  <a:cubicBezTo>
                    <a:pt x="1673" y="4506"/>
                    <a:pt x="1824" y="4537"/>
                    <a:pt x="2037" y="4567"/>
                  </a:cubicBezTo>
                  <a:lnTo>
                    <a:pt x="10123" y="6543"/>
                  </a:lnTo>
                  <a:cubicBezTo>
                    <a:pt x="10372" y="6613"/>
                    <a:pt x="10621" y="6647"/>
                    <a:pt x="10866" y="6647"/>
                  </a:cubicBezTo>
                  <a:cubicBezTo>
                    <a:pt x="11368" y="6647"/>
                    <a:pt x="11852" y="6505"/>
                    <a:pt x="12281" y="6239"/>
                  </a:cubicBezTo>
                  <a:cubicBezTo>
                    <a:pt x="12919" y="5874"/>
                    <a:pt x="13375" y="5266"/>
                    <a:pt x="13527" y="4537"/>
                  </a:cubicBezTo>
                  <a:cubicBezTo>
                    <a:pt x="13679" y="3898"/>
                    <a:pt x="13527" y="3139"/>
                    <a:pt x="13132" y="2500"/>
                  </a:cubicBezTo>
                  <a:cubicBezTo>
                    <a:pt x="12706" y="1832"/>
                    <a:pt x="12068" y="1376"/>
                    <a:pt x="11308" y="1193"/>
                  </a:cubicBezTo>
                  <a:lnTo>
                    <a:pt x="6475" y="8"/>
                  </a:lnTo>
                  <a:cubicBezTo>
                    <a:pt x="6450" y="3"/>
                    <a:pt x="6426" y="0"/>
                    <a:pt x="6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4"/>
            <p:cNvSpPr/>
            <p:nvPr/>
          </p:nvSpPr>
          <p:spPr>
            <a:xfrm>
              <a:off x="7786125" y="1578525"/>
              <a:ext cx="321450" cy="226050"/>
            </a:xfrm>
            <a:custGeom>
              <a:avLst/>
              <a:gdLst/>
              <a:ahLst/>
              <a:cxnLst/>
              <a:rect l="l" t="t" r="r" b="b"/>
              <a:pathLst>
                <a:path w="12858" h="9042" extrusionOk="0">
                  <a:moveTo>
                    <a:pt x="2797" y="1"/>
                  </a:moveTo>
                  <a:cubicBezTo>
                    <a:pt x="2593" y="1"/>
                    <a:pt x="2389" y="22"/>
                    <a:pt x="2189" y="64"/>
                  </a:cubicBezTo>
                  <a:cubicBezTo>
                    <a:pt x="1460" y="216"/>
                    <a:pt x="852" y="671"/>
                    <a:pt x="487" y="1310"/>
                  </a:cubicBezTo>
                  <a:cubicBezTo>
                    <a:pt x="92" y="1857"/>
                    <a:pt x="1" y="2617"/>
                    <a:pt x="213" y="3377"/>
                  </a:cubicBezTo>
                  <a:cubicBezTo>
                    <a:pt x="396" y="4106"/>
                    <a:pt x="912" y="4744"/>
                    <a:pt x="1551" y="5140"/>
                  </a:cubicBezTo>
                  <a:lnTo>
                    <a:pt x="5806" y="7754"/>
                  </a:lnTo>
                  <a:cubicBezTo>
                    <a:pt x="5857" y="7774"/>
                    <a:pt x="5907" y="7784"/>
                    <a:pt x="5955" y="7784"/>
                  </a:cubicBezTo>
                  <a:cubicBezTo>
                    <a:pt x="6049" y="7784"/>
                    <a:pt x="6130" y="7743"/>
                    <a:pt x="6171" y="7662"/>
                  </a:cubicBezTo>
                  <a:cubicBezTo>
                    <a:pt x="6262" y="7510"/>
                    <a:pt x="6232" y="7358"/>
                    <a:pt x="6080" y="7298"/>
                  </a:cubicBezTo>
                  <a:lnTo>
                    <a:pt x="1824" y="4714"/>
                  </a:lnTo>
                  <a:cubicBezTo>
                    <a:pt x="1277" y="4349"/>
                    <a:pt x="912" y="3863"/>
                    <a:pt x="760" y="3285"/>
                  </a:cubicBezTo>
                  <a:cubicBezTo>
                    <a:pt x="608" y="2678"/>
                    <a:pt x="669" y="2070"/>
                    <a:pt x="973" y="1583"/>
                  </a:cubicBezTo>
                  <a:cubicBezTo>
                    <a:pt x="1277" y="1097"/>
                    <a:pt x="1763" y="702"/>
                    <a:pt x="2341" y="611"/>
                  </a:cubicBezTo>
                  <a:cubicBezTo>
                    <a:pt x="2516" y="574"/>
                    <a:pt x="2696" y="554"/>
                    <a:pt x="2876" y="554"/>
                  </a:cubicBezTo>
                  <a:cubicBezTo>
                    <a:pt x="3291" y="554"/>
                    <a:pt x="3704" y="660"/>
                    <a:pt x="4043" y="915"/>
                  </a:cubicBezTo>
                  <a:lnTo>
                    <a:pt x="11156" y="5261"/>
                  </a:lnTo>
                  <a:cubicBezTo>
                    <a:pt x="12007" y="5778"/>
                    <a:pt x="12250" y="6842"/>
                    <a:pt x="11794" y="7632"/>
                  </a:cubicBezTo>
                  <a:cubicBezTo>
                    <a:pt x="11502" y="8139"/>
                    <a:pt x="10960" y="8408"/>
                    <a:pt x="10400" y="8408"/>
                  </a:cubicBezTo>
                  <a:cubicBezTo>
                    <a:pt x="10087" y="8408"/>
                    <a:pt x="9768" y="8323"/>
                    <a:pt x="9484" y="8149"/>
                  </a:cubicBezTo>
                  <a:lnTo>
                    <a:pt x="3222" y="4319"/>
                  </a:lnTo>
                  <a:cubicBezTo>
                    <a:pt x="2949" y="4167"/>
                    <a:pt x="2767" y="3893"/>
                    <a:pt x="2675" y="3589"/>
                  </a:cubicBezTo>
                  <a:cubicBezTo>
                    <a:pt x="2615" y="3285"/>
                    <a:pt x="2645" y="2982"/>
                    <a:pt x="2797" y="2769"/>
                  </a:cubicBezTo>
                  <a:cubicBezTo>
                    <a:pt x="2949" y="2495"/>
                    <a:pt x="3192" y="2343"/>
                    <a:pt x="3496" y="2282"/>
                  </a:cubicBezTo>
                  <a:cubicBezTo>
                    <a:pt x="3580" y="2257"/>
                    <a:pt x="3663" y="2246"/>
                    <a:pt x="3746" y="2246"/>
                  </a:cubicBezTo>
                  <a:cubicBezTo>
                    <a:pt x="3963" y="2246"/>
                    <a:pt x="4171" y="2324"/>
                    <a:pt x="4347" y="2434"/>
                  </a:cubicBezTo>
                  <a:lnTo>
                    <a:pt x="10244" y="6021"/>
                  </a:lnTo>
                  <a:cubicBezTo>
                    <a:pt x="10304" y="6057"/>
                    <a:pt x="10364" y="6074"/>
                    <a:pt x="10420" y="6074"/>
                  </a:cubicBezTo>
                  <a:cubicBezTo>
                    <a:pt x="10506" y="6074"/>
                    <a:pt x="10584" y="6034"/>
                    <a:pt x="10639" y="5960"/>
                  </a:cubicBezTo>
                  <a:cubicBezTo>
                    <a:pt x="10700" y="5808"/>
                    <a:pt x="10669" y="5656"/>
                    <a:pt x="10517" y="5565"/>
                  </a:cubicBezTo>
                  <a:lnTo>
                    <a:pt x="4621" y="1978"/>
                  </a:lnTo>
                  <a:cubicBezTo>
                    <a:pt x="4342" y="1793"/>
                    <a:pt x="3975" y="1713"/>
                    <a:pt x="3641" y="1713"/>
                  </a:cubicBezTo>
                  <a:cubicBezTo>
                    <a:pt x="3537" y="1713"/>
                    <a:pt x="3437" y="1721"/>
                    <a:pt x="3344" y="1735"/>
                  </a:cubicBezTo>
                  <a:cubicBezTo>
                    <a:pt x="2888" y="1857"/>
                    <a:pt x="2523" y="2130"/>
                    <a:pt x="2311" y="2495"/>
                  </a:cubicBezTo>
                  <a:cubicBezTo>
                    <a:pt x="2067" y="2890"/>
                    <a:pt x="2037" y="3346"/>
                    <a:pt x="2159" y="3802"/>
                  </a:cubicBezTo>
                  <a:cubicBezTo>
                    <a:pt x="2280" y="4258"/>
                    <a:pt x="2584" y="4623"/>
                    <a:pt x="2949" y="4866"/>
                  </a:cubicBezTo>
                  <a:lnTo>
                    <a:pt x="9210" y="8696"/>
                  </a:lnTo>
                  <a:cubicBezTo>
                    <a:pt x="9604" y="8930"/>
                    <a:pt x="10031" y="9041"/>
                    <a:pt x="10446" y="9041"/>
                  </a:cubicBezTo>
                  <a:cubicBezTo>
                    <a:pt x="11217" y="9041"/>
                    <a:pt x="11946" y="8658"/>
                    <a:pt x="12341" y="7966"/>
                  </a:cubicBezTo>
                  <a:cubicBezTo>
                    <a:pt x="12858" y="7055"/>
                    <a:pt x="12645" y="5869"/>
                    <a:pt x="11885" y="5109"/>
                  </a:cubicBezTo>
                  <a:cubicBezTo>
                    <a:pt x="11764" y="5018"/>
                    <a:pt x="11612" y="4896"/>
                    <a:pt x="11460" y="4805"/>
                  </a:cubicBezTo>
                  <a:lnTo>
                    <a:pt x="4347" y="459"/>
                  </a:lnTo>
                  <a:cubicBezTo>
                    <a:pt x="3883" y="150"/>
                    <a:pt x="3340" y="1"/>
                    <a:pt x="2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80" y="1166032"/>
            <a:ext cx="3580607" cy="201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p42"/>
          <p:cNvSpPr txBox="1">
            <a:spLocks noGrp="1"/>
          </p:cNvSpPr>
          <p:nvPr>
            <p:ph type="title"/>
          </p:nvPr>
        </p:nvSpPr>
        <p:spPr>
          <a:xfrm>
            <a:off x="35727" y="471377"/>
            <a:ext cx="5865300" cy="6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Sound Card</a:t>
            </a:r>
            <a:endParaRPr dirty="0"/>
          </a:p>
        </p:txBody>
      </p:sp>
      <p:grpSp>
        <p:nvGrpSpPr>
          <p:cNvPr id="2018" name="Google Shape;2018;p42"/>
          <p:cNvGrpSpPr/>
          <p:nvPr/>
        </p:nvGrpSpPr>
        <p:grpSpPr>
          <a:xfrm>
            <a:off x="387705" y="4206510"/>
            <a:ext cx="1044925" cy="403475"/>
            <a:chOff x="6793950" y="3617275"/>
            <a:chExt cx="1044925" cy="403475"/>
          </a:xfrm>
        </p:grpSpPr>
        <p:sp>
          <p:nvSpPr>
            <p:cNvPr id="2019" name="Google Shape;2019;p42"/>
            <p:cNvSpPr/>
            <p:nvPr/>
          </p:nvSpPr>
          <p:spPr>
            <a:xfrm>
              <a:off x="6793950" y="3622750"/>
              <a:ext cx="337750" cy="381000"/>
            </a:xfrm>
            <a:custGeom>
              <a:avLst/>
              <a:gdLst/>
              <a:ahLst/>
              <a:cxnLst/>
              <a:rect l="l" t="t" r="r" b="b"/>
              <a:pathLst>
                <a:path w="13510" h="15240" extrusionOk="0">
                  <a:moveTo>
                    <a:pt x="2640" y="1"/>
                  </a:moveTo>
                  <a:cubicBezTo>
                    <a:pt x="2441" y="1"/>
                    <a:pt x="2242" y="41"/>
                    <a:pt x="2035" y="105"/>
                  </a:cubicBezTo>
                  <a:cubicBezTo>
                    <a:pt x="1801" y="172"/>
                    <a:pt x="1535" y="305"/>
                    <a:pt x="1334" y="472"/>
                  </a:cubicBezTo>
                  <a:cubicBezTo>
                    <a:pt x="834" y="806"/>
                    <a:pt x="467" y="1139"/>
                    <a:pt x="501" y="1840"/>
                  </a:cubicBezTo>
                  <a:cubicBezTo>
                    <a:pt x="534" y="2273"/>
                    <a:pt x="634" y="2607"/>
                    <a:pt x="968" y="2840"/>
                  </a:cubicBezTo>
                  <a:cubicBezTo>
                    <a:pt x="1201" y="3007"/>
                    <a:pt x="1435" y="3174"/>
                    <a:pt x="1635" y="3341"/>
                  </a:cubicBezTo>
                  <a:cubicBezTo>
                    <a:pt x="3436" y="4675"/>
                    <a:pt x="5271" y="6009"/>
                    <a:pt x="7039" y="7410"/>
                  </a:cubicBezTo>
                  <a:cubicBezTo>
                    <a:pt x="7606" y="7777"/>
                    <a:pt x="8139" y="8144"/>
                    <a:pt x="8606" y="8611"/>
                  </a:cubicBezTo>
                  <a:cubicBezTo>
                    <a:pt x="8440" y="8845"/>
                    <a:pt x="8206" y="8845"/>
                    <a:pt x="8006" y="8945"/>
                  </a:cubicBezTo>
                  <a:cubicBezTo>
                    <a:pt x="5938" y="9845"/>
                    <a:pt x="3803" y="10779"/>
                    <a:pt x="1701" y="11780"/>
                  </a:cubicBezTo>
                  <a:cubicBezTo>
                    <a:pt x="701" y="12280"/>
                    <a:pt x="200" y="13114"/>
                    <a:pt x="34" y="14148"/>
                  </a:cubicBezTo>
                  <a:cubicBezTo>
                    <a:pt x="0" y="14282"/>
                    <a:pt x="0" y="14415"/>
                    <a:pt x="100" y="14515"/>
                  </a:cubicBezTo>
                  <a:cubicBezTo>
                    <a:pt x="341" y="14973"/>
                    <a:pt x="755" y="15239"/>
                    <a:pt x="1231" y="15239"/>
                  </a:cubicBezTo>
                  <a:cubicBezTo>
                    <a:pt x="1414" y="15239"/>
                    <a:pt x="1606" y="15199"/>
                    <a:pt x="1801" y="15116"/>
                  </a:cubicBezTo>
                  <a:cubicBezTo>
                    <a:pt x="1968" y="15016"/>
                    <a:pt x="2102" y="14982"/>
                    <a:pt x="2268" y="14916"/>
                  </a:cubicBezTo>
                  <a:cubicBezTo>
                    <a:pt x="3503" y="14315"/>
                    <a:pt x="4704" y="13648"/>
                    <a:pt x="5938" y="13014"/>
                  </a:cubicBezTo>
                  <a:cubicBezTo>
                    <a:pt x="7672" y="12114"/>
                    <a:pt x="9374" y="11213"/>
                    <a:pt x="11141" y="10346"/>
                  </a:cubicBezTo>
                  <a:cubicBezTo>
                    <a:pt x="11475" y="10146"/>
                    <a:pt x="11842" y="10012"/>
                    <a:pt x="12009" y="9645"/>
                  </a:cubicBezTo>
                  <a:cubicBezTo>
                    <a:pt x="12209" y="9212"/>
                    <a:pt x="12509" y="8978"/>
                    <a:pt x="12843" y="8678"/>
                  </a:cubicBezTo>
                  <a:cubicBezTo>
                    <a:pt x="13009" y="8578"/>
                    <a:pt x="13176" y="8411"/>
                    <a:pt x="13310" y="8244"/>
                  </a:cubicBezTo>
                  <a:cubicBezTo>
                    <a:pt x="13476" y="7977"/>
                    <a:pt x="13510" y="7777"/>
                    <a:pt x="13310" y="7477"/>
                  </a:cubicBezTo>
                  <a:cubicBezTo>
                    <a:pt x="13043" y="7143"/>
                    <a:pt x="12709" y="6977"/>
                    <a:pt x="12442" y="6777"/>
                  </a:cubicBezTo>
                  <a:cubicBezTo>
                    <a:pt x="10808" y="5509"/>
                    <a:pt x="9140" y="4275"/>
                    <a:pt x="7472" y="3041"/>
                  </a:cubicBezTo>
                  <a:cubicBezTo>
                    <a:pt x="6105" y="2040"/>
                    <a:pt x="4770" y="1039"/>
                    <a:pt x="3303" y="172"/>
                  </a:cubicBezTo>
                  <a:cubicBezTo>
                    <a:pt x="3076" y="50"/>
                    <a:pt x="2858" y="1"/>
                    <a:pt x="2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2"/>
            <p:cNvSpPr/>
            <p:nvPr/>
          </p:nvSpPr>
          <p:spPr>
            <a:xfrm>
              <a:off x="7099150" y="3621100"/>
              <a:ext cx="307750" cy="393350"/>
            </a:xfrm>
            <a:custGeom>
              <a:avLst/>
              <a:gdLst/>
              <a:ahLst/>
              <a:cxnLst/>
              <a:rect l="l" t="t" r="r" b="b"/>
              <a:pathLst>
                <a:path w="12310" h="15734" extrusionOk="0">
                  <a:moveTo>
                    <a:pt x="2336" y="1"/>
                  </a:moveTo>
                  <a:cubicBezTo>
                    <a:pt x="2202" y="1"/>
                    <a:pt x="2069" y="15"/>
                    <a:pt x="1936" y="38"/>
                  </a:cubicBezTo>
                  <a:cubicBezTo>
                    <a:pt x="1669" y="71"/>
                    <a:pt x="1435" y="171"/>
                    <a:pt x="1235" y="305"/>
                  </a:cubicBezTo>
                  <a:cubicBezTo>
                    <a:pt x="835" y="505"/>
                    <a:pt x="401" y="671"/>
                    <a:pt x="268" y="1072"/>
                  </a:cubicBezTo>
                  <a:cubicBezTo>
                    <a:pt x="101" y="1706"/>
                    <a:pt x="1" y="2339"/>
                    <a:pt x="668" y="2806"/>
                  </a:cubicBezTo>
                  <a:cubicBezTo>
                    <a:pt x="801" y="2873"/>
                    <a:pt x="935" y="3006"/>
                    <a:pt x="1068" y="3140"/>
                  </a:cubicBezTo>
                  <a:cubicBezTo>
                    <a:pt x="2736" y="4508"/>
                    <a:pt x="4404" y="5842"/>
                    <a:pt x="6072" y="7209"/>
                  </a:cubicBezTo>
                  <a:cubicBezTo>
                    <a:pt x="6939" y="7910"/>
                    <a:pt x="7806" y="8711"/>
                    <a:pt x="8774" y="9511"/>
                  </a:cubicBezTo>
                  <a:cubicBezTo>
                    <a:pt x="8607" y="9645"/>
                    <a:pt x="8474" y="9711"/>
                    <a:pt x="8374" y="9811"/>
                  </a:cubicBezTo>
                  <a:cubicBezTo>
                    <a:pt x="6339" y="10845"/>
                    <a:pt x="4371" y="12013"/>
                    <a:pt x="2369" y="13147"/>
                  </a:cubicBezTo>
                  <a:cubicBezTo>
                    <a:pt x="1836" y="13414"/>
                    <a:pt x="1335" y="13714"/>
                    <a:pt x="801" y="14048"/>
                  </a:cubicBezTo>
                  <a:cubicBezTo>
                    <a:pt x="268" y="14415"/>
                    <a:pt x="134" y="14715"/>
                    <a:pt x="268" y="15349"/>
                  </a:cubicBezTo>
                  <a:cubicBezTo>
                    <a:pt x="317" y="15596"/>
                    <a:pt x="440" y="15733"/>
                    <a:pt x="636" y="15733"/>
                  </a:cubicBezTo>
                  <a:cubicBezTo>
                    <a:pt x="705" y="15733"/>
                    <a:pt x="782" y="15717"/>
                    <a:pt x="868" y="15682"/>
                  </a:cubicBezTo>
                  <a:cubicBezTo>
                    <a:pt x="1168" y="15549"/>
                    <a:pt x="1435" y="15382"/>
                    <a:pt x="1669" y="15249"/>
                  </a:cubicBezTo>
                  <a:cubicBezTo>
                    <a:pt x="3503" y="14248"/>
                    <a:pt x="5305" y="13080"/>
                    <a:pt x="7173" y="12146"/>
                  </a:cubicBezTo>
                  <a:cubicBezTo>
                    <a:pt x="8640" y="11379"/>
                    <a:pt x="10008" y="10512"/>
                    <a:pt x="11276" y="9478"/>
                  </a:cubicBezTo>
                  <a:cubicBezTo>
                    <a:pt x="11542" y="9244"/>
                    <a:pt x="11809" y="9011"/>
                    <a:pt x="12009" y="8711"/>
                  </a:cubicBezTo>
                  <a:cubicBezTo>
                    <a:pt x="12310" y="8310"/>
                    <a:pt x="12310" y="7877"/>
                    <a:pt x="12009" y="7476"/>
                  </a:cubicBezTo>
                  <a:cubicBezTo>
                    <a:pt x="11809" y="7209"/>
                    <a:pt x="11576" y="6976"/>
                    <a:pt x="11309" y="6742"/>
                  </a:cubicBezTo>
                  <a:cubicBezTo>
                    <a:pt x="9775" y="5375"/>
                    <a:pt x="8173" y="4074"/>
                    <a:pt x="6572" y="2840"/>
                  </a:cubicBezTo>
                  <a:cubicBezTo>
                    <a:pt x="5438" y="2006"/>
                    <a:pt x="4304" y="1072"/>
                    <a:pt x="3136" y="238"/>
                  </a:cubicBezTo>
                  <a:cubicBezTo>
                    <a:pt x="2870" y="60"/>
                    <a:pt x="2603" y="1"/>
                    <a:pt x="2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2"/>
            <p:cNvSpPr/>
            <p:nvPr/>
          </p:nvSpPr>
          <p:spPr>
            <a:xfrm>
              <a:off x="7526975" y="3618450"/>
              <a:ext cx="311900" cy="380600"/>
            </a:xfrm>
            <a:custGeom>
              <a:avLst/>
              <a:gdLst/>
              <a:ahLst/>
              <a:cxnLst/>
              <a:rect l="l" t="t" r="r" b="b"/>
              <a:pathLst>
                <a:path w="12476" h="15224" extrusionOk="0">
                  <a:moveTo>
                    <a:pt x="2424" y="1"/>
                  </a:moveTo>
                  <a:cubicBezTo>
                    <a:pt x="2384" y="1"/>
                    <a:pt x="2344" y="4"/>
                    <a:pt x="2302" y="10"/>
                  </a:cubicBezTo>
                  <a:cubicBezTo>
                    <a:pt x="1868" y="77"/>
                    <a:pt x="1468" y="144"/>
                    <a:pt x="1001" y="344"/>
                  </a:cubicBezTo>
                  <a:cubicBezTo>
                    <a:pt x="500" y="544"/>
                    <a:pt x="167" y="844"/>
                    <a:pt x="67" y="1445"/>
                  </a:cubicBezTo>
                  <a:cubicBezTo>
                    <a:pt x="0" y="1878"/>
                    <a:pt x="33" y="2212"/>
                    <a:pt x="367" y="2512"/>
                  </a:cubicBezTo>
                  <a:cubicBezTo>
                    <a:pt x="701" y="2846"/>
                    <a:pt x="1034" y="3179"/>
                    <a:pt x="1401" y="3513"/>
                  </a:cubicBezTo>
                  <a:cubicBezTo>
                    <a:pt x="3569" y="5514"/>
                    <a:pt x="5838" y="7482"/>
                    <a:pt x="7839" y="9684"/>
                  </a:cubicBezTo>
                  <a:cubicBezTo>
                    <a:pt x="8073" y="10017"/>
                    <a:pt x="8373" y="10318"/>
                    <a:pt x="8606" y="10618"/>
                  </a:cubicBezTo>
                  <a:cubicBezTo>
                    <a:pt x="8906" y="10885"/>
                    <a:pt x="8873" y="10951"/>
                    <a:pt x="8540" y="11185"/>
                  </a:cubicBezTo>
                  <a:cubicBezTo>
                    <a:pt x="8273" y="11352"/>
                    <a:pt x="8039" y="11518"/>
                    <a:pt x="7772" y="11652"/>
                  </a:cubicBezTo>
                  <a:cubicBezTo>
                    <a:pt x="6672" y="12286"/>
                    <a:pt x="5504" y="12886"/>
                    <a:pt x="4370" y="13487"/>
                  </a:cubicBezTo>
                  <a:cubicBezTo>
                    <a:pt x="3903" y="13753"/>
                    <a:pt x="3636" y="14020"/>
                    <a:pt x="3569" y="14621"/>
                  </a:cubicBezTo>
                  <a:cubicBezTo>
                    <a:pt x="3546" y="15022"/>
                    <a:pt x="3606" y="15223"/>
                    <a:pt x="3844" y="15223"/>
                  </a:cubicBezTo>
                  <a:cubicBezTo>
                    <a:pt x="3943" y="15223"/>
                    <a:pt x="4071" y="15189"/>
                    <a:pt x="4236" y="15121"/>
                  </a:cubicBezTo>
                  <a:cubicBezTo>
                    <a:pt x="4603" y="14954"/>
                    <a:pt x="5004" y="14787"/>
                    <a:pt x="5371" y="14587"/>
                  </a:cubicBezTo>
                  <a:cubicBezTo>
                    <a:pt x="7239" y="13553"/>
                    <a:pt x="9073" y="12619"/>
                    <a:pt x="10841" y="11452"/>
                  </a:cubicBezTo>
                  <a:cubicBezTo>
                    <a:pt x="11241" y="11185"/>
                    <a:pt x="11642" y="10951"/>
                    <a:pt x="11909" y="10584"/>
                  </a:cubicBezTo>
                  <a:cubicBezTo>
                    <a:pt x="12476" y="9951"/>
                    <a:pt x="12476" y="9350"/>
                    <a:pt x="12009" y="8750"/>
                  </a:cubicBezTo>
                  <a:cubicBezTo>
                    <a:pt x="11842" y="8450"/>
                    <a:pt x="11642" y="8216"/>
                    <a:pt x="11408" y="7983"/>
                  </a:cubicBezTo>
                  <a:cubicBezTo>
                    <a:pt x="10074" y="6482"/>
                    <a:pt x="8673" y="5114"/>
                    <a:pt x="7205" y="3780"/>
                  </a:cubicBezTo>
                  <a:cubicBezTo>
                    <a:pt x="5971" y="2645"/>
                    <a:pt x="4703" y="1511"/>
                    <a:pt x="3369" y="477"/>
                  </a:cubicBezTo>
                  <a:cubicBezTo>
                    <a:pt x="3068" y="266"/>
                    <a:pt x="2794" y="1"/>
                    <a:pt x="24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2"/>
            <p:cNvSpPr/>
            <p:nvPr/>
          </p:nvSpPr>
          <p:spPr>
            <a:xfrm>
              <a:off x="7346825" y="3617275"/>
              <a:ext cx="264400" cy="403475"/>
            </a:xfrm>
            <a:custGeom>
              <a:avLst/>
              <a:gdLst/>
              <a:ahLst/>
              <a:cxnLst/>
              <a:rect l="l" t="t" r="r" b="b"/>
              <a:pathLst>
                <a:path w="10576" h="16139" extrusionOk="0">
                  <a:moveTo>
                    <a:pt x="2479" y="0"/>
                  </a:moveTo>
                  <a:cubicBezTo>
                    <a:pt x="2401" y="0"/>
                    <a:pt x="2320" y="9"/>
                    <a:pt x="2236" y="24"/>
                  </a:cubicBezTo>
                  <a:cubicBezTo>
                    <a:pt x="1569" y="191"/>
                    <a:pt x="1002" y="491"/>
                    <a:pt x="501" y="991"/>
                  </a:cubicBezTo>
                  <a:cubicBezTo>
                    <a:pt x="435" y="1025"/>
                    <a:pt x="368" y="1125"/>
                    <a:pt x="368" y="1158"/>
                  </a:cubicBezTo>
                  <a:cubicBezTo>
                    <a:pt x="335" y="1725"/>
                    <a:pt x="68" y="2359"/>
                    <a:pt x="601" y="2859"/>
                  </a:cubicBezTo>
                  <a:cubicBezTo>
                    <a:pt x="768" y="3026"/>
                    <a:pt x="935" y="3293"/>
                    <a:pt x="1102" y="3460"/>
                  </a:cubicBezTo>
                  <a:cubicBezTo>
                    <a:pt x="2369" y="4827"/>
                    <a:pt x="3670" y="6162"/>
                    <a:pt x="4904" y="7529"/>
                  </a:cubicBezTo>
                  <a:cubicBezTo>
                    <a:pt x="5672" y="8363"/>
                    <a:pt x="6406" y="9230"/>
                    <a:pt x="7106" y="10064"/>
                  </a:cubicBezTo>
                  <a:cubicBezTo>
                    <a:pt x="7340" y="10331"/>
                    <a:pt x="7373" y="10498"/>
                    <a:pt x="7073" y="10698"/>
                  </a:cubicBezTo>
                  <a:cubicBezTo>
                    <a:pt x="6906" y="10798"/>
                    <a:pt x="6772" y="10898"/>
                    <a:pt x="6672" y="10998"/>
                  </a:cubicBezTo>
                  <a:cubicBezTo>
                    <a:pt x="6039" y="11399"/>
                    <a:pt x="5371" y="11732"/>
                    <a:pt x="4738" y="12133"/>
                  </a:cubicBezTo>
                  <a:cubicBezTo>
                    <a:pt x="3403" y="12866"/>
                    <a:pt x="2069" y="13667"/>
                    <a:pt x="735" y="14401"/>
                  </a:cubicBezTo>
                  <a:cubicBezTo>
                    <a:pt x="335" y="14668"/>
                    <a:pt x="1" y="14968"/>
                    <a:pt x="101" y="15468"/>
                  </a:cubicBezTo>
                  <a:cubicBezTo>
                    <a:pt x="68" y="15535"/>
                    <a:pt x="68" y="15635"/>
                    <a:pt x="134" y="15668"/>
                  </a:cubicBezTo>
                  <a:cubicBezTo>
                    <a:pt x="183" y="15982"/>
                    <a:pt x="283" y="16138"/>
                    <a:pt x="486" y="16138"/>
                  </a:cubicBezTo>
                  <a:cubicBezTo>
                    <a:pt x="564" y="16138"/>
                    <a:pt x="657" y="16115"/>
                    <a:pt x="768" y="16069"/>
                  </a:cubicBezTo>
                  <a:cubicBezTo>
                    <a:pt x="935" y="16002"/>
                    <a:pt x="1168" y="15869"/>
                    <a:pt x="1302" y="15768"/>
                  </a:cubicBezTo>
                  <a:cubicBezTo>
                    <a:pt x="2236" y="15268"/>
                    <a:pt x="3170" y="14734"/>
                    <a:pt x="4071" y="14234"/>
                  </a:cubicBezTo>
                  <a:cubicBezTo>
                    <a:pt x="5872" y="13233"/>
                    <a:pt x="7606" y="12199"/>
                    <a:pt x="9208" y="10865"/>
                  </a:cubicBezTo>
                  <a:cubicBezTo>
                    <a:pt x="9574" y="10531"/>
                    <a:pt x="9908" y="10231"/>
                    <a:pt x="10208" y="9831"/>
                  </a:cubicBezTo>
                  <a:cubicBezTo>
                    <a:pt x="10508" y="9364"/>
                    <a:pt x="10575" y="8864"/>
                    <a:pt x="10442" y="8363"/>
                  </a:cubicBezTo>
                  <a:cubicBezTo>
                    <a:pt x="10408" y="8030"/>
                    <a:pt x="10175" y="7729"/>
                    <a:pt x="9941" y="7496"/>
                  </a:cubicBezTo>
                  <a:cubicBezTo>
                    <a:pt x="8507" y="5695"/>
                    <a:pt x="6873" y="4060"/>
                    <a:pt x="5238" y="2459"/>
                  </a:cubicBezTo>
                  <a:cubicBezTo>
                    <a:pt x="4571" y="1725"/>
                    <a:pt x="3870" y="1025"/>
                    <a:pt x="3170" y="324"/>
                  </a:cubicBezTo>
                  <a:cubicBezTo>
                    <a:pt x="2964" y="93"/>
                    <a:pt x="2739" y="0"/>
                    <a:pt x="24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3" name="Google Shape;2023;p42"/>
          <p:cNvSpPr/>
          <p:nvPr/>
        </p:nvSpPr>
        <p:spPr>
          <a:xfrm>
            <a:off x="6905278" y="668337"/>
            <a:ext cx="1506700" cy="1256812"/>
          </a:xfrm>
          <a:custGeom>
            <a:avLst/>
            <a:gdLst/>
            <a:ahLst/>
            <a:cxnLst/>
            <a:rect l="l" t="t" r="r" b="b"/>
            <a:pathLst>
              <a:path w="51838" h="38800" extrusionOk="0">
                <a:moveTo>
                  <a:pt x="26507" y="0"/>
                </a:moveTo>
                <a:cubicBezTo>
                  <a:pt x="25118" y="0"/>
                  <a:pt x="23730" y="75"/>
                  <a:pt x="22350" y="222"/>
                </a:cubicBezTo>
                <a:cubicBezTo>
                  <a:pt x="19148" y="555"/>
                  <a:pt x="15979" y="1055"/>
                  <a:pt x="12876" y="2156"/>
                </a:cubicBezTo>
                <a:cubicBezTo>
                  <a:pt x="10008" y="3190"/>
                  <a:pt x="7272" y="4491"/>
                  <a:pt x="4971" y="6659"/>
                </a:cubicBezTo>
                <a:cubicBezTo>
                  <a:pt x="3203" y="8327"/>
                  <a:pt x="1835" y="10162"/>
                  <a:pt x="1001" y="12397"/>
                </a:cubicBezTo>
                <a:cubicBezTo>
                  <a:pt x="368" y="14132"/>
                  <a:pt x="1" y="15899"/>
                  <a:pt x="301" y="17734"/>
                </a:cubicBezTo>
                <a:cubicBezTo>
                  <a:pt x="668" y="20469"/>
                  <a:pt x="2035" y="22604"/>
                  <a:pt x="4104" y="24372"/>
                </a:cubicBezTo>
                <a:cubicBezTo>
                  <a:pt x="5004" y="25206"/>
                  <a:pt x="6105" y="25740"/>
                  <a:pt x="7172" y="26340"/>
                </a:cubicBezTo>
                <a:cubicBezTo>
                  <a:pt x="10141" y="27975"/>
                  <a:pt x="13343" y="29009"/>
                  <a:pt x="16679" y="29509"/>
                </a:cubicBezTo>
                <a:cubicBezTo>
                  <a:pt x="18547" y="29776"/>
                  <a:pt x="20515" y="29909"/>
                  <a:pt x="22383" y="30243"/>
                </a:cubicBezTo>
                <a:cubicBezTo>
                  <a:pt x="22488" y="30266"/>
                  <a:pt x="22592" y="30281"/>
                  <a:pt x="22694" y="30281"/>
                </a:cubicBezTo>
                <a:cubicBezTo>
                  <a:pt x="22885" y="30281"/>
                  <a:pt x="23065" y="30228"/>
                  <a:pt x="23217" y="30076"/>
                </a:cubicBezTo>
                <a:cubicBezTo>
                  <a:pt x="23451" y="29909"/>
                  <a:pt x="23851" y="29909"/>
                  <a:pt x="23818" y="29576"/>
                </a:cubicBezTo>
                <a:cubicBezTo>
                  <a:pt x="23784" y="29276"/>
                  <a:pt x="23384" y="29209"/>
                  <a:pt x="23150" y="29142"/>
                </a:cubicBezTo>
                <a:cubicBezTo>
                  <a:pt x="21883" y="28642"/>
                  <a:pt x="20549" y="28375"/>
                  <a:pt x="19214" y="28208"/>
                </a:cubicBezTo>
                <a:cubicBezTo>
                  <a:pt x="17280" y="28008"/>
                  <a:pt x="15278" y="27808"/>
                  <a:pt x="13343" y="27341"/>
                </a:cubicBezTo>
                <a:cubicBezTo>
                  <a:pt x="10875" y="26741"/>
                  <a:pt x="8607" y="25773"/>
                  <a:pt x="6639" y="24172"/>
                </a:cubicBezTo>
                <a:cubicBezTo>
                  <a:pt x="4937" y="22738"/>
                  <a:pt x="3803" y="20936"/>
                  <a:pt x="3436" y="18802"/>
                </a:cubicBezTo>
                <a:cubicBezTo>
                  <a:pt x="3103" y="16800"/>
                  <a:pt x="3436" y="14832"/>
                  <a:pt x="4304" y="12997"/>
                </a:cubicBezTo>
                <a:cubicBezTo>
                  <a:pt x="5538" y="10229"/>
                  <a:pt x="7673" y="8227"/>
                  <a:pt x="10275" y="6693"/>
                </a:cubicBezTo>
                <a:cubicBezTo>
                  <a:pt x="12610" y="5325"/>
                  <a:pt x="15178" y="4491"/>
                  <a:pt x="17847" y="3891"/>
                </a:cubicBezTo>
                <a:cubicBezTo>
                  <a:pt x="21303" y="3162"/>
                  <a:pt x="24789" y="2854"/>
                  <a:pt x="28305" y="2854"/>
                </a:cubicBezTo>
                <a:cubicBezTo>
                  <a:pt x="28488" y="2854"/>
                  <a:pt x="28671" y="2855"/>
                  <a:pt x="28855" y="2857"/>
                </a:cubicBezTo>
                <a:cubicBezTo>
                  <a:pt x="33124" y="2923"/>
                  <a:pt x="37194" y="3724"/>
                  <a:pt x="41063" y="5559"/>
                </a:cubicBezTo>
                <a:cubicBezTo>
                  <a:pt x="43198" y="6559"/>
                  <a:pt x="45066" y="7860"/>
                  <a:pt x="46701" y="9528"/>
                </a:cubicBezTo>
                <a:cubicBezTo>
                  <a:pt x="47568" y="10496"/>
                  <a:pt x="48402" y="11496"/>
                  <a:pt x="48635" y="12864"/>
                </a:cubicBezTo>
                <a:cubicBezTo>
                  <a:pt x="48902" y="14632"/>
                  <a:pt x="48669" y="16333"/>
                  <a:pt x="48002" y="17968"/>
                </a:cubicBezTo>
                <a:cubicBezTo>
                  <a:pt x="47334" y="19535"/>
                  <a:pt x="46300" y="20903"/>
                  <a:pt x="45133" y="22171"/>
                </a:cubicBezTo>
                <a:cubicBezTo>
                  <a:pt x="42998" y="24506"/>
                  <a:pt x="40463" y="26240"/>
                  <a:pt x="37561" y="27508"/>
                </a:cubicBezTo>
                <a:cubicBezTo>
                  <a:pt x="35993" y="28208"/>
                  <a:pt x="34325" y="28809"/>
                  <a:pt x="32691" y="29342"/>
                </a:cubicBezTo>
                <a:cubicBezTo>
                  <a:pt x="31990" y="29576"/>
                  <a:pt x="31390" y="30010"/>
                  <a:pt x="30956" y="30643"/>
                </a:cubicBezTo>
                <a:cubicBezTo>
                  <a:pt x="30155" y="31711"/>
                  <a:pt x="29255" y="32678"/>
                  <a:pt x="28421" y="33712"/>
                </a:cubicBezTo>
                <a:cubicBezTo>
                  <a:pt x="28321" y="33812"/>
                  <a:pt x="28254" y="33879"/>
                  <a:pt x="28121" y="33912"/>
                </a:cubicBezTo>
                <a:cubicBezTo>
                  <a:pt x="28087" y="33746"/>
                  <a:pt x="28154" y="33645"/>
                  <a:pt x="28321" y="33579"/>
                </a:cubicBezTo>
                <a:cubicBezTo>
                  <a:pt x="28654" y="32678"/>
                  <a:pt x="28988" y="31711"/>
                  <a:pt x="29188" y="30743"/>
                </a:cubicBezTo>
                <a:cubicBezTo>
                  <a:pt x="29322" y="30243"/>
                  <a:pt x="29288" y="30176"/>
                  <a:pt x="28821" y="30043"/>
                </a:cubicBezTo>
                <a:cubicBezTo>
                  <a:pt x="28221" y="29876"/>
                  <a:pt x="27620" y="29709"/>
                  <a:pt x="26987" y="29576"/>
                </a:cubicBezTo>
                <a:cubicBezTo>
                  <a:pt x="26845" y="29544"/>
                  <a:pt x="26731" y="29528"/>
                  <a:pt x="26638" y="29528"/>
                </a:cubicBezTo>
                <a:cubicBezTo>
                  <a:pt x="26335" y="29528"/>
                  <a:pt x="26247" y="29702"/>
                  <a:pt x="26119" y="30110"/>
                </a:cubicBezTo>
                <a:cubicBezTo>
                  <a:pt x="25552" y="31911"/>
                  <a:pt x="24985" y="33712"/>
                  <a:pt x="24551" y="35547"/>
                </a:cubicBezTo>
                <a:cubicBezTo>
                  <a:pt x="24385" y="36214"/>
                  <a:pt x="24218" y="36914"/>
                  <a:pt x="24118" y="37615"/>
                </a:cubicBezTo>
                <a:cubicBezTo>
                  <a:pt x="24018" y="38015"/>
                  <a:pt x="24118" y="38249"/>
                  <a:pt x="24485" y="38449"/>
                </a:cubicBezTo>
                <a:cubicBezTo>
                  <a:pt x="24885" y="38682"/>
                  <a:pt x="25352" y="38749"/>
                  <a:pt x="25852" y="38782"/>
                </a:cubicBezTo>
                <a:cubicBezTo>
                  <a:pt x="25937" y="38794"/>
                  <a:pt x="26021" y="38799"/>
                  <a:pt x="26103" y="38799"/>
                </a:cubicBezTo>
                <a:cubicBezTo>
                  <a:pt x="26509" y="38799"/>
                  <a:pt x="26887" y="38665"/>
                  <a:pt x="27220" y="38416"/>
                </a:cubicBezTo>
                <a:cubicBezTo>
                  <a:pt x="27987" y="37882"/>
                  <a:pt x="28654" y="37281"/>
                  <a:pt x="29322" y="36681"/>
                </a:cubicBezTo>
                <a:cubicBezTo>
                  <a:pt x="30989" y="35180"/>
                  <a:pt x="32457" y="33445"/>
                  <a:pt x="33958" y="31777"/>
                </a:cubicBezTo>
                <a:cubicBezTo>
                  <a:pt x="34325" y="31344"/>
                  <a:pt x="34792" y="31044"/>
                  <a:pt x="35359" y="30910"/>
                </a:cubicBezTo>
                <a:cubicBezTo>
                  <a:pt x="37494" y="30376"/>
                  <a:pt x="39529" y="29676"/>
                  <a:pt x="41530" y="28775"/>
                </a:cubicBezTo>
                <a:cubicBezTo>
                  <a:pt x="44899" y="27274"/>
                  <a:pt x="47735" y="25073"/>
                  <a:pt x="49703" y="21904"/>
                </a:cubicBezTo>
                <a:cubicBezTo>
                  <a:pt x="51471" y="19068"/>
                  <a:pt x="51838" y="16033"/>
                  <a:pt x="50470" y="12997"/>
                </a:cubicBezTo>
                <a:cubicBezTo>
                  <a:pt x="48969" y="9562"/>
                  <a:pt x="46667" y="6726"/>
                  <a:pt x="43532" y="4658"/>
                </a:cubicBezTo>
                <a:cubicBezTo>
                  <a:pt x="39696" y="2090"/>
                  <a:pt x="35459" y="755"/>
                  <a:pt x="30889" y="255"/>
                </a:cubicBezTo>
                <a:cubicBezTo>
                  <a:pt x="29434" y="84"/>
                  <a:pt x="27971" y="0"/>
                  <a:pt x="265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4" name="Google Shape;2024;p42"/>
          <p:cNvGrpSpPr/>
          <p:nvPr/>
        </p:nvGrpSpPr>
        <p:grpSpPr>
          <a:xfrm rot="-807689">
            <a:off x="6481461" y="3183628"/>
            <a:ext cx="1474201" cy="1501915"/>
            <a:chOff x="8448000" y="3590625"/>
            <a:chExt cx="1058550" cy="1078450"/>
          </a:xfrm>
        </p:grpSpPr>
        <p:sp>
          <p:nvSpPr>
            <p:cNvPr id="2025" name="Google Shape;2025;p42"/>
            <p:cNvSpPr/>
            <p:nvPr/>
          </p:nvSpPr>
          <p:spPr>
            <a:xfrm>
              <a:off x="9200275" y="4447175"/>
              <a:ext cx="225725" cy="193775"/>
            </a:xfrm>
            <a:custGeom>
              <a:avLst/>
              <a:gdLst/>
              <a:ahLst/>
              <a:cxnLst/>
              <a:rect l="l" t="t" r="r" b="b"/>
              <a:pathLst>
                <a:path w="9029" h="7751" extrusionOk="0">
                  <a:moveTo>
                    <a:pt x="9028" y="0"/>
                  </a:moveTo>
                  <a:lnTo>
                    <a:pt x="1" y="7751"/>
                  </a:lnTo>
                  <a:lnTo>
                    <a:pt x="7721" y="7751"/>
                  </a:lnTo>
                  <a:cubicBezTo>
                    <a:pt x="8481" y="7751"/>
                    <a:pt x="9028" y="7143"/>
                    <a:pt x="9028" y="6414"/>
                  </a:cubicBezTo>
                  <a:lnTo>
                    <a:pt x="9028" y="0"/>
                  </a:lnTo>
                  <a:close/>
                </a:path>
              </a:pathLst>
            </a:custGeom>
            <a:solidFill>
              <a:srgbClr val="CEC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26" name="Google Shape;2026;p42"/>
            <p:cNvGrpSpPr/>
            <p:nvPr/>
          </p:nvGrpSpPr>
          <p:grpSpPr>
            <a:xfrm>
              <a:off x="8448000" y="3590625"/>
              <a:ext cx="1058550" cy="1078450"/>
              <a:chOff x="8448000" y="3590625"/>
              <a:chExt cx="1058550" cy="1078450"/>
            </a:xfrm>
          </p:grpSpPr>
          <p:sp>
            <p:nvSpPr>
              <p:cNvPr id="2027" name="Google Shape;2027;p42"/>
              <p:cNvSpPr/>
              <p:nvPr/>
            </p:nvSpPr>
            <p:spPr>
              <a:xfrm>
                <a:off x="8459400" y="3610800"/>
                <a:ext cx="1047150" cy="1058275"/>
              </a:xfrm>
              <a:custGeom>
                <a:avLst/>
                <a:gdLst/>
                <a:ahLst/>
                <a:cxnLst/>
                <a:rect l="l" t="t" r="r" b="b"/>
                <a:pathLst>
                  <a:path w="41886" h="42331" extrusionOk="0">
                    <a:moveTo>
                      <a:pt x="6809" y="2208"/>
                    </a:moveTo>
                    <a:lnTo>
                      <a:pt x="7022" y="3059"/>
                    </a:lnTo>
                    <a:lnTo>
                      <a:pt x="6748" y="3059"/>
                    </a:lnTo>
                    <a:cubicBezTo>
                      <a:pt x="6809" y="2543"/>
                      <a:pt x="6809" y="2208"/>
                      <a:pt x="6809" y="2208"/>
                    </a:cubicBezTo>
                    <a:close/>
                    <a:moveTo>
                      <a:pt x="10943" y="2208"/>
                    </a:moveTo>
                    <a:lnTo>
                      <a:pt x="11155" y="3059"/>
                    </a:lnTo>
                    <a:lnTo>
                      <a:pt x="10912" y="3059"/>
                    </a:lnTo>
                    <a:cubicBezTo>
                      <a:pt x="10943" y="2543"/>
                      <a:pt x="10943" y="2208"/>
                      <a:pt x="10943" y="2208"/>
                    </a:cubicBezTo>
                    <a:close/>
                    <a:moveTo>
                      <a:pt x="15046" y="2208"/>
                    </a:moveTo>
                    <a:lnTo>
                      <a:pt x="15259" y="3059"/>
                    </a:lnTo>
                    <a:lnTo>
                      <a:pt x="15016" y="3059"/>
                    </a:lnTo>
                    <a:cubicBezTo>
                      <a:pt x="15046" y="2543"/>
                      <a:pt x="15046" y="2208"/>
                      <a:pt x="15046" y="2208"/>
                    </a:cubicBezTo>
                    <a:close/>
                    <a:moveTo>
                      <a:pt x="19149" y="2208"/>
                    </a:moveTo>
                    <a:lnTo>
                      <a:pt x="19362" y="3059"/>
                    </a:lnTo>
                    <a:lnTo>
                      <a:pt x="19119" y="3059"/>
                    </a:lnTo>
                    <a:cubicBezTo>
                      <a:pt x="19149" y="2543"/>
                      <a:pt x="19149" y="2208"/>
                      <a:pt x="19149" y="2208"/>
                    </a:cubicBezTo>
                    <a:close/>
                    <a:moveTo>
                      <a:pt x="23253" y="2208"/>
                    </a:moveTo>
                    <a:lnTo>
                      <a:pt x="23466" y="3059"/>
                    </a:lnTo>
                    <a:lnTo>
                      <a:pt x="23222" y="3059"/>
                    </a:lnTo>
                    <a:cubicBezTo>
                      <a:pt x="23253" y="2543"/>
                      <a:pt x="23253" y="2208"/>
                      <a:pt x="23253" y="2208"/>
                    </a:cubicBezTo>
                    <a:close/>
                    <a:moveTo>
                      <a:pt x="27356" y="2208"/>
                    </a:moveTo>
                    <a:lnTo>
                      <a:pt x="27569" y="3059"/>
                    </a:lnTo>
                    <a:lnTo>
                      <a:pt x="27326" y="3059"/>
                    </a:lnTo>
                    <a:cubicBezTo>
                      <a:pt x="27356" y="2543"/>
                      <a:pt x="27356" y="2208"/>
                      <a:pt x="27356" y="2208"/>
                    </a:cubicBezTo>
                    <a:close/>
                    <a:moveTo>
                      <a:pt x="31490" y="2208"/>
                    </a:moveTo>
                    <a:lnTo>
                      <a:pt x="31733" y="3059"/>
                    </a:lnTo>
                    <a:lnTo>
                      <a:pt x="31460" y="3059"/>
                    </a:lnTo>
                    <a:cubicBezTo>
                      <a:pt x="31490" y="2543"/>
                      <a:pt x="31490" y="2208"/>
                      <a:pt x="31490" y="2208"/>
                    </a:cubicBezTo>
                    <a:close/>
                    <a:moveTo>
                      <a:pt x="35593" y="2208"/>
                    </a:moveTo>
                    <a:lnTo>
                      <a:pt x="35837" y="3059"/>
                    </a:lnTo>
                    <a:lnTo>
                      <a:pt x="35563" y="3059"/>
                    </a:lnTo>
                    <a:cubicBezTo>
                      <a:pt x="35593" y="2543"/>
                      <a:pt x="35593" y="2208"/>
                      <a:pt x="35593" y="2208"/>
                    </a:cubicBezTo>
                    <a:close/>
                    <a:moveTo>
                      <a:pt x="6911" y="1"/>
                    </a:moveTo>
                    <a:cubicBezTo>
                      <a:pt x="6861" y="1"/>
                      <a:pt x="6806" y="7"/>
                      <a:pt x="6748" y="20"/>
                    </a:cubicBezTo>
                    <a:cubicBezTo>
                      <a:pt x="5988" y="81"/>
                      <a:pt x="5623" y="1631"/>
                      <a:pt x="5380" y="3059"/>
                    </a:cubicBezTo>
                    <a:lnTo>
                      <a:pt x="3131" y="3059"/>
                    </a:lnTo>
                    <a:cubicBezTo>
                      <a:pt x="1398" y="3059"/>
                      <a:pt x="0" y="4458"/>
                      <a:pt x="0" y="6190"/>
                    </a:cubicBezTo>
                    <a:lnTo>
                      <a:pt x="0" y="10385"/>
                    </a:lnTo>
                    <a:lnTo>
                      <a:pt x="1520" y="10385"/>
                    </a:lnTo>
                    <a:lnTo>
                      <a:pt x="1520" y="40993"/>
                    </a:lnTo>
                    <a:cubicBezTo>
                      <a:pt x="1520" y="41723"/>
                      <a:pt x="2067" y="42331"/>
                      <a:pt x="2827" y="42331"/>
                    </a:cubicBezTo>
                    <a:lnTo>
                      <a:pt x="39059" y="42331"/>
                    </a:lnTo>
                    <a:cubicBezTo>
                      <a:pt x="39758" y="42331"/>
                      <a:pt x="40366" y="41753"/>
                      <a:pt x="40366" y="40993"/>
                    </a:cubicBezTo>
                    <a:lnTo>
                      <a:pt x="40366" y="34580"/>
                    </a:lnTo>
                    <a:lnTo>
                      <a:pt x="40366" y="30902"/>
                    </a:lnTo>
                    <a:lnTo>
                      <a:pt x="40366" y="10385"/>
                    </a:lnTo>
                    <a:lnTo>
                      <a:pt x="41885" y="10385"/>
                    </a:lnTo>
                    <a:lnTo>
                      <a:pt x="41885" y="6190"/>
                    </a:lnTo>
                    <a:lnTo>
                      <a:pt x="41825" y="6190"/>
                    </a:lnTo>
                    <a:cubicBezTo>
                      <a:pt x="41825" y="4458"/>
                      <a:pt x="40426" y="3059"/>
                      <a:pt x="38663" y="3059"/>
                    </a:cubicBezTo>
                    <a:lnTo>
                      <a:pt x="37265" y="3059"/>
                    </a:lnTo>
                    <a:cubicBezTo>
                      <a:pt x="36961" y="2482"/>
                      <a:pt x="36809" y="1783"/>
                      <a:pt x="36627" y="1175"/>
                    </a:cubicBezTo>
                    <a:cubicBezTo>
                      <a:pt x="36505" y="780"/>
                      <a:pt x="36353" y="415"/>
                      <a:pt x="36080" y="202"/>
                    </a:cubicBezTo>
                    <a:cubicBezTo>
                      <a:pt x="35960" y="83"/>
                      <a:pt x="35822" y="1"/>
                      <a:pt x="35635" y="1"/>
                    </a:cubicBezTo>
                    <a:cubicBezTo>
                      <a:pt x="35585" y="1"/>
                      <a:pt x="35530" y="7"/>
                      <a:pt x="35472" y="20"/>
                    </a:cubicBezTo>
                    <a:cubicBezTo>
                      <a:pt x="34712" y="81"/>
                      <a:pt x="34347" y="1631"/>
                      <a:pt x="34104" y="3059"/>
                    </a:cubicBezTo>
                    <a:lnTo>
                      <a:pt x="33162" y="3059"/>
                    </a:lnTo>
                    <a:cubicBezTo>
                      <a:pt x="32858" y="2482"/>
                      <a:pt x="32706" y="1783"/>
                      <a:pt x="32524" y="1175"/>
                    </a:cubicBezTo>
                    <a:cubicBezTo>
                      <a:pt x="32402" y="780"/>
                      <a:pt x="32250" y="415"/>
                      <a:pt x="31976" y="202"/>
                    </a:cubicBezTo>
                    <a:cubicBezTo>
                      <a:pt x="31857" y="83"/>
                      <a:pt x="31719" y="1"/>
                      <a:pt x="31532" y="1"/>
                    </a:cubicBezTo>
                    <a:cubicBezTo>
                      <a:pt x="31481" y="1"/>
                      <a:pt x="31427" y="7"/>
                      <a:pt x="31368" y="20"/>
                    </a:cubicBezTo>
                    <a:cubicBezTo>
                      <a:pt x="30609" y="81"/>
                      <a:pt x="30244" y="1631"/>
                      <a:pt x="30001" y="3059"/>
                    </a:cubicBezTo>
                    <a:lnTo>
                      <a:pt x="29058" y="3059"/>
                    </a:lnTo>
                    <a:cubicBezTo>
                      <a:pt x="28754" y="2482"/>
                      <a:pt x="28602" y="1783"/>
                      <a:pt x="28420" y="1175"/>
                    </a:cubicBezTo>
                    <a:cubicBezTo>
                      <a:pt x="28299" y="780"/>
                      <a:pt x="28147" y="415"/>
                      <a:pt x="27873" y="202"/>
                    </a:cubicBezTo>
                    <a:cubicBezTo>
                      <a:pt x="27753" y="83"/>
                      <a:pt x="27615" y="1"/>
                      <a:pt x="27429" y="1"/>
                    </a:cubicBezTo>
                    <a:cubicBezTo>
                      <a:pt x="27378" y="1"/>
                      <a:pt x="27324" y="7"/>
                      <a:pt x="27265" y="20"/>
                    </a:cubicBezTo>
                    <a:cubicBezTo>
                      <a:pt x="26505" y="81"/>
                      <a:pt x="26140" y="1631"/>
                      <a:pt x="25897" y="3059"/>
                    </a:cubicBezTo>
                    <a:lnTo>
                      <a:pt x="24955" y="3059"/>
                    </a:lnTo>
                    <a:cubicBezTo>
                      <a:pt x="24651" y="2482"/>
                      <a:pt x="24499" y="1783"/>
                      <a:pt x="24317" y="1175"/>
                    </a:cubicBezTo>
                    <a:cubicBezTo>
                      <a:pt x="24195" y="780"/>
                      <a:pt x="24043" y="415"/>
                      <a:pt x="23770" y="202"/>
                    </a:cubicBezTo>
                    <a:cubicBezTo>
                      <a:pt x="23650" y="83"/>
                      <a:pt x="23512" y="1"/>
                      <a:pt x="23325" y="1"/>
                    </a:cubicBezTo>
                    <a:cubicBezTo>
                      <a:pt x="23274" y="1"/>
                      <a:pt x="23220" y="7"/>
                      <a:pt x="23162" y="20"/>
                    </a:cubicBezTo>
                    <a:cubicBezTo>
                      <a:pt x="22402" y="81"/>
                      <a:pt x="22037" y="1631"/>
                      <a:pt x="21794" y="3059"/>
                    </a:cubicBezTo>
                    <a:lnTo>
                      <a:pt x="20852" y="3059"/>
                    </a:lnTo>
                    <a:cubicBezTo>
                      <a:pt x="20548" y="2482"/>
                      <a:pt x="20396" y="1783"/>
                      <a:pt x="20213" y="1175"/>
                    </a:cubicBezTo>
                    <a:cubicBezTo>
                      <a:pt x="20092" y="780"/>
                      <a:pt x="19940" y="415"/>
                      <a:pt x="19666" y="202"/>
                    </a:cubicBezTo>
                    <a:cubicBezTo>
                      <a:pt x="19547" y="83"/>
                      <a:pt x="19408" y="1"/>
                      <a:pt x="19222" y="1"/>
                    </a:cubicBezTo>
                    <a:cubicBezTo>
                      <a:pt x="19171" y="1"/>
                      <a:pt x="19117" y="7"/>
                      <a:pt x="19058" y="20"/>
                    </a:cubicBezTo>
                    <a:cubicBezTo>
                      <a:pt x="18298" y="81"/>
                      <a:pt x="17934" y="1631"/>
                      <a:pt x="17690" y="3059"/>
                    </a:cubicBezTo>
                    <a:lnTo>
                      <a:pt x="16748" y="3059"/>
                    </a:lnTo>
                    <a:cubicBezTo>
                      <a:pt x="16444" y="2482"/>
                      <a:pt x="16292" y="1783"/>
                      <a:pt x="16110" y="1175"/>
                    </a:cubicBezTo>
                    <a:cubicBezTo>
                      <a:pt x="15988" y="780"/>
                      <a:pt x="15836" y="415"/>
                      <a:pt x="15563" y="202"/>
                    </a:cubicBezTo>
                    <a:cubicBezTo>
                      <a:pt x="15443" y="83"/>
                      <a:pt x="15305" y="1"/>
                      <a:pt x="15118" y="1"/>
                    </a:cubicBezTo>
                    <a:cubicBezTo>
                      <a:pt x="15068" y="1"/>
                      <a:pt x="15013" y="7"/>
                      <a:pt x="14955" y="20"/>
                    </a:cubicBezTo>
                    <a:cubicBezTo>
                      <a:pt x="14195" y="81"/>
                      <a:pt x="13830" y="1631"/>
                      <a:pt x="13587" y="3059"/>
                    </a:cubicBezTo>
                    <a:lnTo>
                      <a:pt x="12645" y="3059"/>
                    </a:lnTo>
                    <a:cubicBezTo>
                      <a:pt x="12341" y="2482"/>
                      <a:pt x="12189" y="1783"/>
                      <a:pt x="12006" y="1175"/>
                    </a:cubicBezTo>
                    <a:cubicBezTo>
                      <a:pt x="11885" y="780"/>
                      <a:pt x="11733" y="415"/>
                      <a:pt x="11459" y="202"/>
                    </a:cubicBezTo>
                    <a:cubicBezTo>
                      <a:pt x="11340" y="83"/>
                      <a:pt x="11202" y="1"/>
                      <a:pt x="11015" y="1"/>
                    </a:cubicBezTo>
                    <a:cubicBezTo>
                      <a:pt x="10964" y="1"/>
                      <a:pt x="10910" y="7"/>
                      <a:pt x="10851" y="20"/>
                    </a:cubicBezTo>
                    <a:cubicBezTo>
                      <a:pt x="10091" y="81"/>
                      <a:pt x="9727" y="1631"/>
                      <a:pt x="9484" y="3059"/>
                    </a:cubicBezTo>
                    <a:lnTo>
                      <a:pt x="8541" y="3059"/>
                    </a:lnTo>
                    <a:cubicBezTo>
                      <a:pt x="8237" y="2482"/>
                      <a:pt x="8085" y="1783"/>
                      <a:pt x="7903" y="1175"/>
                    </a:cubicBezTo>
                    <a:cubicBezTo>
                      <a:pt x="7781" y="780"/>
                      <a:pt x="7629" y="415"/>
                      <a:pt x="7356" y="202"/>
                    </a:cubicBezTo>
                    <a:cubicBezTo>
                      <a:pt x="7236" y="83"/>
                      <a:pt x="7098" y="1"/>
                      <a:pt x="6911" y="1"/>
                    </a:cubicBezTo>
                    <a:close/>
                  </a:path>
                </a:pathLst>
              </a:custGeom>
              <a:solidFill>
                <a:srgbClr val="212121">
                  <a:alpha val="4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42"/>
              <p:cNvSpPr/>
              <p:nvPr/>
            </p:nvSpPr>
            <p:spPr>
              <a:xfrm>
                <a:off x="8455600" y="3687275"/>
                <a:ext cx="970400" cy="953675"/>
              </a:xfrm>
              <a:custGeom>
                <a:avLst/>
                <a:gdLst/>
                <a:ahLst/>
                <a:cxnLst/>
                <a:rect l="l" t="t" r="r" b="b"/>
                <a:pathLst>
                  <a:path w="38816" h="38147" extrusionOk="0">
                    <a:moveTo>
                      <a:pt x="1338" y="0"/>
                    </a:moveTo>
                    <a:cubicBezTo>
                      <a:pt x="578" y="0"/>
                      <a:pt x="0" y="608"/>
                      <a:pt x="0" y="1307"/>
                    </a:cubicBezTo>
                    <a:lnTo>
                      <a:pt x="0" y="36810"/>
                    </a:lnTo>
                    <a:cubicBezTo>
                      <a:pt x="0" y="37569"/>
                      <a:pt x="608" y="38147"/>
                      <a:pt x="1338" y="38147"/>
                    </a:cubicBezTo>
                    <a:lnTo>
                      <a:pt x="29818" y="38147"/>
                    </a:lnTo>
                    <a:lnTo>
                      <a:pt x="38815" y="30396"/>
                    </a:lnTo>
                    <a:lnTo>
                      <a:pt x="38815" y="1307"/>
                    </a:lnTo>
                    <a:cubicBezTo>
                      <a:pt x="38815" y="608"/>
                      <a:pt x="38268" y="0"/>
                      <a:pt x="37539" y="0"/>
                    </a:cubicBezTo>
                    <a:close/>
                  </a:path>
                </a:pathLst>
              </a:custGeom>
              <a:solidFill>
                <a:srgbClr val="FCF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42"/>
              <p:cNvSpPr/>
              <p:nvPr/>
            </p:nvSpPr>
            <p:spPr>
              <a:xfrm>
                <a:off x="8455600" y="3966150"/>
                <a:ext cx="970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8816" h="1" fill="none" extrusionOk="0">
                    <a:moveTo>
                      <a:pt x="0" y="1"/>
                    </a:moveTo>
                    <a:lnTo>
                      <a:pt x="38815" y="1"/>
                    </a:lnTo>
                  </a:path>
                </a:pathLst>
              </a:custGeom>
              <a:noFill/>
              <a:ln w="9875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2"/>
              <p:cNvSpPr/>
              <p:nvPr/>
            </p:nvSpPr>
            <p:spPr>
              <a:xfrm>
                <a:off x="8455600" y="4098375"/>
                <a:ext cx="970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8816" h="1" fill="none" extrusionOk="0">
                    <a:moveTo>
                      <a:pt x="0" y="0"/>
                    </a:moveTo>
                    <a:lnTo>
                      <a:pt x="38815" y="0"/>
                    </a:lnTo>
                  </a:path>
                </a:pathLst>
              </a:custGeom>
              <a:noFill/>
              <a:ln w="9875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2"/>
              <p:cNvSpPr/>
              <p:nvPr/>
            </p:nvSpPr>
            <p:spPr>
              <a:xfrm>
                <a:off x="8455600" y="4231350"/>
                <a:ext cx="970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8816" h="1" fill="none" extrusionOk="0">
                    <a:moveTo>
                      <a:pt x="0" y="1"/>
                    </a:moveTo>
                    <a:lnTo>
                      <a:pt x="38815" y="1"/>
                    </a:lnTo>
                  </a:path>
                </a:pathLst>
              </a:custGeom>
              <a:noFill/>
              <a:ln w="9875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2"/>
              <p:cNvSpPr/>
              <p:nvPr/>
            </p:nvSpPr>
            <p:spPr>
              <a:xfrm>
                <a:off x="8455600" y="4362825"/>
                <a:ext cx="9704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8816" h="1" fill="none" extrusionOk="0">
                    <a:moveTo>
                      <a:pt x="0" y="0"/>
                    </a:moveTo>
                    <a:lnTo>
                      <a:pt x="38815" y="0"/>
                    </a:lnTo>
                  </a:path>
                </a:pathLst>
              </a:custGeom>
              <a:noFill/>
              <a:ln w="9875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2"/>
              <p:cNvSpPr/>
              <p:nvPr/>
            </p:nvSpPr>
            <p:spPr>
              <a:xfrm>
                <a:off x="8455600" y="4495800"/>
                <a:ext cx="898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5959" h="1" fill="none" extrusionOk="0">
                    <a:moveTo>
                      <a:pt x="0" y="0"/>
                    </a:moveTo>
                    <a:lnTo>
                      <a:pt x="35958" y="0"/>
                    </a:lnTo>
                  </a:path>
                </a:pathLst>
              </a:custGeom>
              <a:noFill/>
              <a:ln w="9875" cap="flat" cmpd="sng">
                <a:solidFill>
                  <a:schemeClr val="lt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42"/>
              <p:cNvSpPr/>
              <p:nvPr/>
            </p:nvSpPr>
            <p:spPr>
              <a:xfrm>
                <a:off x="8448000" y="3658400"/>
                <a:ext cx="987125" cy="183150"/>
              </a:xfrm>
              <a:custGeom>
                <a:avLst/>
                <a:gdLst/>
                <a:ahLst/>
                <a:cxnLst/>
                <a:rect l="l" t="t" r="r" b="b"/>
                <a:pathLst>
                  <a:path w="39485" h="7326" extrusionOk="0">
                    <a:moveTo>
                      <a:pt x="3040" y="0"/>
                    </a:moveTo>
                    <a:cubicBezTo>
                      <a:pt x="1368" y="0"/>
                      <a:pt x="0" y="1368"/>
                      <a:pt x="0" y="3040"/>
                    </a:cubicBezTo>
                    <a:lnTo>
                      <a:pt x="0" y="7326"/>
                    </a:lnTo>
                    <a:lnTo>
                      <a:pt x="39484" y="7326"/>
                    </a:lnTo>
                    <a:lnTo>
                      <a:pt x="39484" y="3040"/>
                    </a:lnTo>
                    <a:cubicBezTo>
                      <a:pt x="39484" y="1368"/>
                      <a:pt x="38086" y="0"/>
                      <a:pt x="364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2"/>
              <p:cNvSpPr/>
              <p:nvPr/>
            </p:nvSpPr>
            <p:spPr>
              <a:xfrm>
                <a:off x="8578700" y="3841525"/>
                <a:ext cx="25" cy="799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977" fill="none" extrusionOk="0">
                    <a:moveTo>
                      <a:pt x="0" y="1"/>
                    </a:moveTo>
                    <a:lnTo>
                      <a:pt x="0" y="31977"/>
                    </a:lnTo>
                  </a:path>
                </a:pathLst>
              </a:custGeom>
              <a:noFill/>
              <a:ln w="6850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2"/>
              <p:cNvSpPr/>
              <p:nvPr/>
            </p:nvSpPr>
            <p:spPr>
              <a:xfrm>
                <a:off x="8570325" y="3689550"/>
                <a:ext cx="479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16" extrusionOk="0">
                    <a:moveTo>
                      <a:pt x="1" y="1"/>
                    </a:moveTo>
                    <a:lnTo>
                      <a:pt x="1" y="1916"/>
                    </a:lnTo>
                    <a:lnTo>
                      <a:pt x="1916" y="1916"/>
                    </a:lnTo>
                    <a:lnTo>
                      <a:pt x="1916" y="1"/>
                    </a:lnTo>
                    <a:close/>
                  </a:path>
                </a:pathLst>
              </a:custGeom>
              <a:solidFill>
                <a:srgbClr val="22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2"/>
              <p:cNvSpPr/>
              <p:nvPr/>
            </p:nvSpPr>
            <p:spPr>
              <a:xfrm>
                <a:off x="8571100" y="3590775"/>
                <a:ext cx="89675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5867" extrusionOk="0">
                    <a:moveTo>
                      <a:pt x="1976" y="0"/>
                    </a:moveTo>
                    <a:cubicBezTo>
                      <a:pt x="912" y="91"/>
                      <a:pt x="669" y="3678"/>
                      <a:pt x="456" y="4438"/>
                    </a:cubicBezTo>
                    <a:cubicBezTo>
                      <a:pt x="304" y="5198"/>
                      <a:pt x="0" y="5259"/>
                      <a:pt x="0" y="5259"/>
                    </a:cubicBezTo>
                    <a:lnTo>
                      <a:pt x="0" y="5867"/>
                    </a:lnTo>
                    <a:lnTo>
                      <a:pt x="821" y="5867"/>
                    </a:lnTo>
                    <a:cubicBezTo>
                      <a:pt x="2037" y="5441"/>
                      <a:pt x="2098" y="1976"/>
                      <a:pt x="2098" y="1976"/>
                    </a:cubicBezTo>
                    <a:lnTo>
                      <a:pt x="2280" y="2736"/>
                    </a:lnTo>
                    <a:lnTo>
                      <a:pt x="3587" y="2736"/>
                    </a:lnTo>
                    <a:cubicBezTo>
                      <a:pt x="3283" y="2250"/>
                      <a:pt x="3161" y="1611"/>
                      <a:pt x="3009" y="1064"/>
                    </a:cubicBezTo>
                    <a:cubicBezTo>
                      <a:pt x="2888" y="730"/>
                      <a:pt x="2797" y="395"/>
                      <a:pt x="2554" y="183"/>
                    </a:cubicBezTo>
                    <a:cubicBezTo>
                      <a:pt x="2402" y="61"/>
                      <a:pt x="2219" y="0"/>
                      <a:pt x="1976" y="0"/>
                    </a:cubicBezTo>
                    <a:close/>
                  </a:path>
                </a:pathLst>
              </a:custGeom>
              <a:solidFill>
                <a:srgbClr val="FCF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2"/>
              <p:cNvSpPr/>
              <p:nvPr/>
            </p:nvSpPr>
            <p:spPr>
              <a:xfrm>
                <a:off x="8623525" y="3615500"/>
                <a:ext cx="37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747" extrusionOk="0">
                    <a:moveTo>
                      <a:pt x="625" y="1"/>
                    </a:moveTo>
                    <a:cubicBezTo>
                      <a:pt x="69" y="1"/>
                      <a:pt x="1" y="987"/>
                      <a:pt x="1" y="987"/>
                    </a:cubicBezTo>
                    <a:lnTo>
                      <a:pt x="183" y="1747"/>
                    </a:lnTo>
                    <a:lnTo>
                      <a:pt x="1490" y="1747"/>
                    </a:lnTo>
                    <a:cubicBezTo>
                      <a:pt x="1186" y="1261"/>
                      <a:pt x="1064" y="622"/>
                      <a:pt x="912" y="75"/>
                    </a:cubicBezTo>
                    <a:cubicBezTo>
                      <a:pt x="805" y="23"/>
                      <a:pt x="710" y="1"/>
                      <a:pt x="625" y="1"/>
                    </a:cubicBezTo>
                    <a:close/>
                  </a:path>
                </a:pathLst>
              </a:custGeom>
              <a:solidFill>
                <a:srgbClr val="CEC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2"/>
              <p:cNvSpPr/>
              <p:nvPr/>
            </p:nvSpPr>
            <p:spPr>
              <a:xfrm>
                <a:off x="8570325" y="3590625"/>
                <a:ext cx="63875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5782" extrusionOk="0">
                    <a:moveTo>
                      <a:pt x="2071" y="0"/>
                    </a:moveTo>
                    <a:cubicBezTo>
                      <a:pt x="2041" y="0"/>
                      <a:pt x="2009" y="2"/>
                      <a:pt x="1977" y="6"/>
                    </a:cubicBezTo>
                    <a:cubicBezTo>
                      <a:pt x="913" y="97"/>
                      <a:pt x="639" y="3714"/>
                      <a:pt x="457" y="4474"/>
                    </a:cubicBezTo>
                    <a:cubicBezTo>
                      <a:pt x="305" y="5234"/>
                      <a:pt x="1" y="5265"/>
                      <a:pt x="1" y="5265"/>
                    </a:cubicBezTo>
                    <a:lnTo>
                      <a:pt x="1" y="5781"/>
                    </a:lnTo>
                    <a:cubicBezTo>
                      <a:pt x="1369" y="5386"/>
                      <a:pt x="1186" y="3502"/>
                      <a:pt x="1460" y="2104"/>
                    </a:cubicBezTo>
                    <a:cubicBezTo>
                      <a:pt x="1764" y="553"/>
                      <a:pt x="2554" y="158"/>
                      <a:pt x="2554" y="158"/>
                    </a:cubicBezTo>
                    <a:cubicBezTo>
                      <a:pt x="2423" y="79"/>
                      <a:pt x="2268" y="0"/>
                      <a:pt x="20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2"/>
              <p:cNvSpPr/>
              <p:nvPr/>
            </p:nvSpPr>
            <p:spPr>
              <a:xfrm>
                <a:off x="8667600" y="3689550"/>
                <a:ext cx="471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916" extrusionOk="0">
                    <a:moveTo>
                      <a:pt x="1" y="1"/>
                    </a:moveTo>
                    <a:lnTo>
                      <a:pt x="1" y="1916"/>
                    </a:lnTo>
                    <a:lnTo>
                      <a:pt x="1885" y="1916"/>
                    </a:lnTo>
                    <a:lnTo>
                      <a:pt x="1885" y="1"/>
                    </a:lnTo>
                    <a:close/>
                  </a:path>
                </a:pathLst>
              </a:custGeom>
              <a:solidFill>
                <a:srgbClr val="22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2"/>
              <p:cNvSpPr/>
              <p:nvPr/>
            </p:nvSpPr>
            <p:spPr>
              <a:xfrm>
                <a:off x="8668350" y="3590775"/>
                <a:ext cx="88950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5867" extrusionOk="0">
                    <a:moveTo>
                      <a:pt x="1977" y="0"/>
                    </a:moveTo>
                    <a:cubicBezTo>
                      <a:pt x="913" y="91"/>
                      <a:pt x="639" y="3678"/>
                      <a:pt x="457" y="4438"/>
                    </a:cubicBezTo>
                    <a:cubicBezTo>
                      <a:pt x="305" y="5198"/>
                      <a:pt x="1" y="5259"/>
                      <a:pt x="1" y="5259"/>
                    </a:cubicBezTo>
                    <a:lnTo>
                      <a:pt x="1" y="5867"/>
                    </a:lnTo>
                    <a:lnTo>
                      <a:pt x="791" y="5867"/>
                    </a:lnTo>
                    <a:cubicBezTo>
                      <a:pt x="2007" y="5441"/>
                      <a:pt x="2098" y="1976"/>
                      <a:pt x="2098" y="1976"/>
                    </a:cubicBezTo>
                    <a:lnTo>
                      <a:pt x="2281" y="2736"/>
                    </a:lnTo>
                    <a:lnTo>
                      <a:pt x="3557" y="2736"/>
                    </a:lnTo>
                    <a:cubicBezTo>
                      <a:pt x="3253" y="2250"/>
                      <a:pt x="3162" y="1611"/>
                      <a:pt x="3010" y="1064"/>
                    </a:cubicBezTo>
                    <a:cubicBezTo>
                      <a:pt x="2889" y="730"/>
                      <a:pt x="2767" y="395"/>
                      <a:pt x="2554" y="183"/>
                    </a:cubicBezTo>
                    <a:cubicBezTo>
                      <a:pt x="2402" y="61"/>
                      <a:pt x="2189" y="0"/>
                      <a:pt x="1977" y="0"/>
                    </a:cubicBezTo>
                    <a:close/>
                  </a:path>
                </a:pathLst>
              </a:custGeom>
              <a:solidFill>
                <a:srgbClr val="FCF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2"/>
              <p:cNvSpPr/>
              <p:nvPr/>
            </p:nvSpPr>
            <p:spPr>
              <a:xfrm>
                <a:off x="8720800" y="3615500"/>
                <a:ext cx="365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47" extrusionOk="0">
                    <a:moveTo>
                      <a:pt x="616" y="1"/>
                    </a:moveTo>
                    <a:cubicBezTo>
                      <a:pt x="46" y="1"/>
                      <a:pt x="0" y="987"/>
                      <a:pt x="0" y="987"/>
                    </a:cubicBezTo>
                    <a:lnTo>
                      <a:pt x="183" y="1747"/>
                    </a:lnTo>
                    <a:lnTo>
                      <a:pt x="1459" y="1747"/>
                    </a:lnTo>
                    <a:cubicBezTo>
                      <a:pt x="1155" y="1261"/>
                      <a:pt x="1064" y="622"/>
                      <a:pt x="912" y="75"/>
                    </a:cubicBezTo>
                    <a:cubicBezTo>
                      <a:pt x="800" y="23"/>
                      <a:pt x="702" y="1"/>
                      <a:pt x="616" y="1"/>
                    </a:cubicBezTo>
                    <a:close/>
                  </a:path>
                </a:pathLst>
              </a:custGeom>
              <a:solidFill>
                <a:srgbClr val="CEC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2"/>
              <p:cNvSpPr/>
              <p:nvPr/>
            </p:nvSpPr>
            <p:spPr>
              <a:xfrm>
                <a:off x="8667600" y="3590625"/>
                <a:ext cx="6310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5782" extrusionOk="0">
                    <a:moveTo>
                      <a:pt x="2060" y="0"/>
                    </a:moveTo>
                    <a:cubicBezTo>
                      <a:pt x="2033" y="0"/>
                      <a:pt x="2005" y="2"/>
                      <a:pt x="1976" y="6"/>
                    </a:cubicBezTo>
                    <a:cubicBezTo>
                      <a:pt x="912" y="97"/>
                      <a:pt x="639" y="3714"/>
                      <a:pt x="456" y="4474"/>
                    </a:cubicBezTo>
                    <a:cubicBezTo>
                      <a:pt x="305" y="5234"/>
                      <a:pt x="1" y="5265"/>
                      <a:pt x="1" y="5265"/>
                    </a:cubicBezTo>
                    <a:lnTo>
                      <a:pt x="1" y="5781"/>
                    </a:lnTo>
                    <a:cubicBezTo>
                      <a:pt x="1368" y="5386"/>
                      <a:pt x="1156" y="3502"/>
                      <a:pt x="1429" y="2104"/>
                    </a:cubicBezTo>
                    <a:cubicBezTo>
                      <a:pt x="1733" y="553"/>
                      <a:pt x="2523" y="158"/>
                      <a:pt x="2523" y="158"/>
                    </a:cubicBezTo>
                    <a:cubicBezTo>
                      <a:pt x="2392" y="79"/>
                      <a:pt x="2237" y="0"/>
                      <a:pt x="2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2"/>
              <p:cNvSpPr/>
              <p:nvPr/>
            </p:nvSpPr>
            <p:spPr>
              <a:xfrm>
                <a:off x="8764100" y="3689550"/>
                <a:ext cx="471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916" extrusionOk="0">
                    <a:moveTo>
                      <a:pt x="1" y="1"/>
                    </a:moveTo>
                    <a:lnTo>
                      <a:pt x="1" y="1916"/>
                    </a:lnTo>
                    <a:lnTo>
                      <a:pt x="1885" y="1916"/>
                    </a:lnTo>
                    <a:lnTo>
                      <a:pt x="1885" y="1"/>
                    </a:lnTo>
                    <a:close/>
                  </a:path>
                </a:pathLst>
              </a:custGeom>
              <a:solidFill>
                <a:srgbClr val="22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2"/>
              <p:cNvSpPr/>
              <p:nvPr/>
            </p:nvSpPr>
            <p:spPr>
              <a:xfrm>
                <a:off x="8764875" y="3590775"/>
                <a:ext cx="89675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5867" extrusionOk="0">
                    <a:moveTo>
                      <a:pt x="1976" y="0"/>
                    </a:moveTo>
                    <a:cubicBezTo>
                      <a:pt x="912" y="91"/>
                      <a:pt x="669" y="3678"/>
                      <a:pt x="456" y="4438"/>
                    </a:cubicBezTo>
                    <a:cubicBezTo>
                      <a:pt x="304" y="5198"/>
                      <a:pt x="0" y="5259"/>
                      <a:pt x="0" y="5259"/>
                    </a:cubicBezTo>
                    <a:lnTo>
                      <a:pt x="0" y="5867"/>
                    </a:lnTo>
                    <a:lnTo>
                      <a:pt x="821" y="5867"/>
                    </a:lnTo>
                    <a:cubicBezTo>
                      <a:pt x="2037" y="5441"/>
                      <a:pt x="2097" y="1976"/>
                      <a:pt x="2097" y="1976"/>
                    </a:cubicBezTo>
                    <a:lnTo>
                      <a:pt x="2280" y="2736"/>
                    </a:lnTo>
                    <a:lnTo>
                      <a:pt x="3587" y="2736"/>
                    </a:lnTo>
                    <a:cubicBezTo>
                      <a:pt x="3283" y="2250"/>
                      <a:pt x="3161" y="1611"/>
                      <a:pt x="3009" y="1064"/>
                    </a:cubicBezTo>
                    <a:cubicBezTo>
                      <a:pt x="2888" y="730"/>
                      <a:pt x="2797" y="395"/>
                      <a:pt x="2553" y="183"/>
                    </a:cubicBezTo>
                    <a:cubicBezTo>
                      <a:pt x="2401" y="61"/>
                      <a:pt x="2219" y="0"/>
                      <a:pt x="1976" y="0"/>
                    </a:cubicBezTo>
                    <a:close/>
                  </a:path>
                </a:pathLst>
              </a:custGeom>
              <a:solidFill>
                <a:srgbClr val="FCF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2"/>
              <p:cNvSpPr/>
              <p:nvPr/>
            </p:nvSpPr>
            <p:spPr>
              <a:xfrm>
                <a:off x="8817300" y="3615500"/>
                <a:ext cx="37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747" extrusionOk="0">
                    <a:moveTo>
                      <a:pt x="625" y="1"/>
                    </a:moveTo>
                    <a:cubicBezTo>
                      <a:pt x="69" y="1"/>
                      <a:pt x="0" y="987"/>
                      <a:pt x="0" y="987"/>
                    </a:cubicBezTo>
                    <a:lnTo>
                      <a:pt x="183" y="1747"/>
                    </a:lnTo>
                    <a:lnTo>
                      <a:pt x="1490" y="1747"/>
                    </a:lnTo>
                    <a:cubicBezTo>
                      <a:pt x="1186" y="1261"/>
                      <a:pt x="1064" y="622"/>
                      <a:pt x="912" y="75"/>
                    </a:cubicBezTo>
                    <a:cubicBezTo>
                      <a:pt x="805" y="23"/>
                      <a:pt x="709" y="1"/>
                      <a:pt x="625" y="1"/>
                    </a:cubicBezTo>
                    <a:close/>
                  </a:path>
                </a:pathLst>
              </a:custGeom>
              <a:solidFill>
                <a:srgbClr val="CEC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42"/>
              <p:cNvSpPr/>
              <p:nvPr/>
            </p:nvSpPr>
            <p:spPr>
              <a:xfrm>
                <a:off x="8764100" y="3590625"/>
                <a:ext cx="63875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5782" extrusionOk="0">
                    <a:moveTo>
                      <a:pt x="2071" y="0"/>
                    </a:moveTo>
                    <a:cubicBezTo>
                      <a:pt x="2041" y="0"/>
                      <a:pt x="2009" y="2"/>
                      <a:pt x="1977" y="6"/>
                    </a:cubicBezTo>
                    <a:cubicBezTo>
                      <a:pt x="913" y="97"/>
                      <a:pt x="639" y="3714"/>
                      <a:pt x="457" y="4474"/>
                    </a:cubicBezTo>
                    <a:cubicBezTo>
                      <a:pt x="305" y="5234"/>
                      <a:pt x="1" y="5265"/>
                      <a:pt x="1" y="5265"/>
                    </a:cubicBezTo>
                    <a:lnTo>
                      <a:pt x="1" y="5781"/>
                    </a:lnTo>
                    <a:cubicBezTo>
                      <a:pt x="1369" y="5386"/>
                      <a:pt x="1186" y="3502"/>
                      <a:pt x="1460" y="2104"/>
                    </a:cubicBezTo>
                    <a:cubicBezTo>
                      <a:pt x="1764" y="553"/>
                      <a:pt x="2554" y="158"/>
                      <a:pt x="2554" y="158"/>
                    </a:cubicBezTo>
                    <a:cubicBezTo>
                      <a:pt x="2422" y="79"/>
                      <a:pt x="2268" y="0"/>
                      <a:pt x="20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42"/>
              <p:cNvSpPr/>
              <p:nvPr/>
            </p:nvSpPr>
            <p:spPr>
              <a:xfrm>
                <a:off x="8860625" y="3689550"/>
                <a:ext cx="4787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916" extrusionOk="0">
                    <a:moveTo>
                      <a:pt x="0" y="1"/>
                    </a:moveTo>
                    <a:lnTo>
                      <a:pt x="0" y="1916"/>
                    </a:lnTo>
                    <a:lnTo>
                      <a:pt x="1915" y="1916"/>
                    </a:lnTo>
                    <a:lnTo>
                      <a:pt x="1915" y="1"/>
                    </a:lnTo>
                    <a:close/>
                  </a:path>
                </a:pathLst>
              </a:custGeom>
              <a:solidFill>
                <a:srgbClr val="22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42"/>
              <p:cNvSpPr/>
              <p:nvPr/>
            </p:nvSpPr>
            <p:spPr>
              <a:xfrm>
                <a:off x="8862125" y="3590775"/>
                <a:ext cx="88950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5867" extrusionOk="0">
                    <a:moveTo>
                      <a:pt x="1977" y="0"/>
                    </a:moveTo>
                    <a:cubicBezTo>
                      <a:pt x="913" y="91"/>
                      <a:pt x="639" y="3678"/>
                      <a:pt x="457" y="4438"/>
                    </a:cubicBezTo>
                    <a:cubicBezTo>
                      <a:pt x="305" y="5198"/>
                      <a:pt x="1" y="5259"/>
                      <a:pt x="1" y="5259"/>
                    </a:cubicBezTo>
                    <a:lnTo>
                      <a:pt x="1" y="5867"/>
                    </a:lnTo>
                    <a:lnTo>
                      <a:pt x="791" y="5867"/>
                    </a:lnTo>
                    <a:cubicBezTo>
                      <a:pt x="2007" y="5441"/>
                      <a:pt x="2098" y="1976"/>
                      <a:pt x="2098" y="1976"/>
                    </a:cubicBezTo>
                    <a:lnTo>
                      <a:pt x="2281" y="2736"/>
                    </a:lnTo>
                    <a:lnTo>
                      <a:pt x="3557" y="2736"/>
                    </a:lnTo>
                    <a:cubicBezTo>
                      <a:pt x="3253" y="2250"/>
                      <a:pt x="3162" y="1611"/>
                      <a:pt x="3010" y="1064"/>
                    </a:cubicBezTo>
                    <a:cubicBezTo>
                      <a:pt x="2888" y="730"/>
                      <a:pt x="2767" y="395"/>
                      <a:pt x="2554" y="183"/>
                    </a:cubicBezTo>
                    <a:cubicBezTo>
                      <a:pt x="2402" y="61"/>
                      <a:pt x="2189" y="0"/>
                      <a:pt x="1977" y="0"/>
                    </a:cubicBezTo>
                    <a:close/>
                  </a:path>
                </a:pathLst>
              </a:custGeom>
              <a:solidFill>
                <a:srgbClr val="FCF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2"/>
              <p:cNvSpPr/>
              <p:nvPr/>
            </p:nvSpPr>
            <p:spPr>
              <a:xfrm>
                <a:off x="8914575" y="3615500"/>
                <a:ext cx="365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47" extrusionOk="0">
                    <a:moveTo>
                      <a:pt x="616" y="1"/>
                    </a:moveTo>
                    <a:cubicBezTo>
                      <a:pt x="46" y="1"/>
                      <a:pt x="0" y="987"/>
                      <a:pt x="0" y="987"/>
                    </a:cubicBezTo>
                    <a:lnTo>
                      <a:pt x="183" y="1747"/>
                    </a:lnTo>
                    <a:lnTo>
                      <a:pt x="1459" y="1747"/>
                    </a:lnTo>
                    <a:cubicBezTo>
                      <a:pt x="1155" y="1261"/>
                      <a:pt x="1064" y="622"/>
                      <a:pt x="912" y="75"/>
                    </a:cubicBezTo>
                    <a:cubicBezTo>
                      <a:pt x="800" y="23"/>
                      <a:pt x="702" y="1"/>
                      <a:pt x="616" y="1"/>
                    </a:cubicBezTo>
                    <a:close/>
                  </a:path>
                </a:pathLst>
              </a:custGeom>
              <a:solidFill>
                <a:srgbClr val="CEC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2"/>
              <p:cNvSpPr/>
              <p:nvPr/>
            </p:nvSpPr>
            <p:spPr>
              <a:xfrm>
                <a:off x="8861375" y="3590625"/>
                <a:ext cx="6310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5782" extrusionOk="0">
                    <a:moveTo>
                      <a:pt x="2060" y="0"/>
                    </a:moveTo>
                    <a:cubicBezTo>
                      <a:pt x="2033" y="0"/>
                      <a:pt x="2005" y="2"/>
                      <a:pt x="1976" y="6"/>
                    </a:cubicBezTo>
                    <a:cubicBezTo>
                      <a:pt x="912" y="97"/>
                      <a:pt x="639" y="3714"/>
                      <a:pt x="456" y="4474"/>
                    </a:cubicBezTo>
                    <a:cubicBezTo>
                      <a:pt x="304" y="5234"/>
                      <a:pt x="0" y="5265"/>
                      <a:pt x="0" y="5265"/>
                    </a:cubicBezTo>
                    <a:lnTo>
                      <a:pt x="0" y="5781"/>
                    </a:lnTo>
                    <a:cubicBezTo>
                      <a:pt x="1368" y="5386"/>
                      <a:pt x="1155" y="3502"/>
                      <a:pt x="1429" y="2104"/>
                    </a:cubicBezTo>
                    <a:cubicBezTo>
                      <a:pt x="1733" y="553"/>
                      <a:pt x="2523" y="158"/>
                      <a:pt x="2523" y="158"/>
                    </a:cubicBezTo>
                    <a:cubicBezTo>
                      <a:pt x="2392" y="79"/>
                      <a:pt x="2237" y="0"/>
                      <a:pt x="2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42"/>
              <p:cNvSpPr/>
              <p:nvPr/>
            </p:nvSpPr>
            <p:spPr>
              <a:xfrm>
                <a:off x="8957875" y="3689550"/>
                <a:ext cx="479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16" extrusionOk="0">
                    <a:moveTo>
                      <a:pt x="1" y="1"/>
                    </a:moveTo>
                    <a:lnTo>
                      <a:pt x="1" y="1916"/>
                    </a:lnTo>
                    <a:lnTo>
                      <a:pt x="1916" y="1916"/>
                    </a:lnTo>
                    <a:lnTo>
                      <a:pt x="1916" y="1"/>
                    </a:lnTo>
                    <a:close/>
                  </a:path>
                </a:pathLst>
              </a:custGeom>
              <a:solidFill>
                <a:srgbClr val="22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8957875" y="3590775"/>
                <a:ext cx="90450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5867" extrusionOk="0">
                    <a:moveTo>
                      <a:pt x="1976" y="0"/>
                    </a:moveTo>
                    <a:cubicBezTo>
                      <a:pt x="913" y="91"/>
                      <a:pt x="639" y="3678"/>
                      <a:pt x="457" y="4438"/>
                    </a:cubicBezTo>
                    <a:cubicBezTo>
                      <a:pt x="305" y="5198"/>
                      <a:pt x="1" y="5259"/>
                      <a:pt x="1" y="5259"/>
                    </a:cubicBezTo>
                    <a:lnTo>
                      <a:pt x="1" y="5867"/>
                    </a:lnTo>
                    <a:lnTo>
                      <a:pt x="791" y="5867"/>
                    </a:lnTo>
                    <a:cubicBezTo>
                      <a:pt x="2007" y="5441"/>
                      <a:pt x="2098" y="1976"/>
                      <a:pt x="2098" y="1976"/>
                    </a:cubicBezTo>
                    <a:lnTo>
                      <a:pt x="2280" y="2736"/>
                    </a:lnTo>
                    <a:lnTo>
                      <a:pt x="3618" y="2736"/>
                    </a:lnTo>
                    <a:cubicBezTo>
                      <a:pt x="3314" y="2250"/>
                      <a:pt x="3192" y="1611"/>
                      <a:pt x="3010" y="1064"/>
                    </a:cubicBezTo>
                    <a:cubicBezTo>
                      <a:pt x="2888" y="730"/>
                      <a:pt x="2767" y="395"/>
                      <a:pt x="2554" y="183"/>
                    </a:cubicBezTo>
                    <a:cubicBezTo>
                      <a:pt x="2402" y="61"/>
                      <a:pt x="2220" y="0"/>
                      <a:pt x="1976" y="0"/>
                    </a:cubicBezTo>
                    <a:close/>
                  </a:path>
                </a:pathLst>
              </a:custGeom>
              <a:solidFill>
                <a:srgbClr val="FCF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2"/>
              <p:cNvSpPr/>
              <p:nvPr/>
            </p:nvSpPr>
            <p:spPr>
              <a:xfrm>
                <a:off x="9010325" y="3615500"/>
                <a:ext cx="380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747" extrusionOk="0">
                    <a:moveTo>
                      <a:pt x="616" y="1"/>
                    </a:moveTo>
                    <a:cubicBezTo>
                      <a:pt x="46" y="1"/>
                      <a:pt x="0" y="987"/>
                      <a:pt x="0" y="987"/>
                    </a:cubicBezTo>
                    <a:lnTo>
                      <a:pt x="182" y="1747"/>
                    </a:lnTo>
                    <a:lnTo>
                      <a:pt x="1520" y="1747"/>
                    </a:lnTo>
                    <a:cubicBezTo>
                      <a:pt x="1216" y="1261"/>
                      <a:pt x="1094" y="622"/>
                      <a:pt x="912" y="75"/>
                    </a:cubicBezTo>
                    <a:cubicBezTo>
                      <a:pt x="800" y="23"/>
                      <a:pt x="702" y="1"/>
                      <a:pt x="616" y="1"/>
                    </a:cubicBezTo>
                    <a:close/>
                  </a:path>
                </a:pathLst>
              </a:custGeom>
              <a:solidFill>
                <a:srgbClr val="CEC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2"/>
              <p:cNvSpPr/>
              <p:nvPr/>
            </p:nvSpPr>
            <p:spPr>
              <a:xfrm>
                <a:off x="8957875" y="3590625"/>
                <a:ext cx="6385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5782" extrusionOk="0">
                    <a:moveTo>
                      <a:pt x="2071" y="0"/>
                    </a:moveTo>
                    <a:cubicBezTo>
                      <a:pt x="2040" y="0"/>
                      <a:pt x="2009" y="2"/>
                      <a:pt x="1976" y="6"/>
                    </a:cubicBezTo>
                    <a:cubicBezTo>
                      <a:pt x="913" y="97"/>
                      <a:pt x="639" y="3714"/>
                      <a:pt x="457" y="4474"/>
                    </a:cubicBezTo>
                    <a:cubicBezTo>
                      <a:pt x="305" y="5234"/>
                      <a:pt x="1" y="5265"/>
                      <a:pt x="1" y="5265"/>
                    </a:cubicBezTo>
                    <a:lnTo>
                      <a:pt x="1" y="5781"/>
                    </a:lnTo>
                    <a:cubicBezTo>
                      <a:pt x="1369" y="5386"/>
                      <a:pt x="1186" y="3502"/>
                      <a:pt x="1460" y="2104"/>
                    </a:cubicBezTo>
                    <a:cubicBezTo>
                      <a:pt x="1764" y="553"/>
                      <a:pt x="2554" y="158"/>
                      <a:pt x="2554" y="158"/>
                    </a:cubicBezTo>
                    <a:cubicBezTo>
                      <a:pt x="2422" y="79"/>
                      <a:pt x="2268" y="0"/>
                      <a:pt x="20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2"/>
              <p:cNvSpPr/>
              <p:nvPr/>
            </p:nvSpPr>
            <p:spPr>
              <a:xfrm>
                <a:off x="9055150" y="3689550"/>
                <a:ext cx="47125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916" extrusionOk="0">
                    <a:moveTo>
                      <a:pt x="0" y="1"/>
                    </a:moveTo>
                    <a:lnTo>
                      <a:pt x="0" y="1916"/>
                    </a:lnTo>
                    <a:lnTo>
                      <a:pt x="1885" y="1916"/>
                    </a:lnTo>
                    <a:lnTo>
                      <a:pt x="1885" y="1"/>
                    </a:lnTo>
                    <a:close/>
                  </a:path>
                </a:pathLst>
              </a:custGeom>
              <a:solidFill>
                <a:srgbClr val="22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2"/>
              <p:cNvSpPr/>
              <p:nvPr/>
            </p:nvSpPr>
            <p:spPr>
              <a:xfrm>
                <a:off x="9055900" y="3590775"/>
                <a:ext cx="88950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5867" extrusionOk="0">
                    <a:moveTo>
                      <a:pt x="1976" y="0"/>
                    </a:moveTo>
                    <a:cubicBezTo>
                      <a:pt x="913" y="91"/>
                      <a:pt x="639" y="3678"/>
                      <a:pt x="457" y="4438"/>
                    </a:cubicBezTo>
                    <a:cubicBezTo>
                      <a:pt x="305" y="5198"/>
                      <a:pt x="1" y="5259"/>
                      <a:pt x="1" y="5259"/>
                    </a:cubicBezTo>
                    <a:lnTo>
                      <a:pt x="1" y="5867"/>
                    </a:lnTo>
                    <a:lnTo>
                      <a:pt x="791" y="5867"/>
                    </a:lnTo>
                    <a:cubicBezTo>
                      <a:pt x="2007" y="5441"/>
                      <a:pt x="2098" y="1976"/>
                      <a:pt x="2098" y="1976"/>
                    </a:cubicBezTo>
                    <a:lnTo>
                      <a:pt x="2280" y="2736"/>
                    </a:lnTo>
                    <a:lnTo>
                      <a:pt x="3557" y="2736"/>
                    </a:lnTo>
                    <a:cubicBezTo>
                      <a:pt x="3253" y="2250"/>
                      <a:pt x="3162" y="1611"/>
                      <a:pt x="3010" y="1064"/>
                    </a:cubicBezTo>
                    <a:cubicBezTo>
                      <a:pt x="2888" y="730"/>
                      <a:pt x="2767" y="395"/>
                      <a:pt x="2554" y="183"/>
                    </a:cubicBezTo>
                    <a:cubicBezTo>
                      <a:pt x="2402" y="61"/>
                      <a:pt x="2189" y="0"/>
                      <a:pt x="1976" y="0"/>
                    </a:cubicBezTo>
                    <a:close/>
                  </a:path>
                </a:pathLst>
              </a:custGeom>
              <a:solidFill>
                <a:srgbClr val="FCF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42"/>
              <p:cNvSpPr/>
              <p:nvPr/>
            </p:nvSpPr>
            <p:spPr>
              <a:xfrm>
                <a:off x="9108350" y="3615500"/>
                <a:ext cx="365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47" extrusionOk="0">
                    <a:moveTo>
                      <a:pt x="616" y="1"/>
                    </a:moveTo>
                    <a:cubicBezTo>
                      <a:pt x="46" y="1"/>
                      <a:pt x="0" y="987"/>
                      <a:pt x="0" y="987"/>
                    </a:cubicBezTo>
                    <a:lnTo>
                      <a:pt x="182" y="1747"/>
                    </a:lnTo>
                    <a:lnTo>
                      <a:pt x="1459" y="1747"/>
                    </a:lnTo>
                    <a:cubicBezTo>
                      <a:pt x="1155" y="1261"/>
                      <a:pt x="1064" y="622"/>
                      <a:pt x="912" y="75"/>
                    </a:cubicBezTo>
                    <a:cubicBezTo>
                      <a:pt x="800" y="23"/>
                      <a:pt x="702" y="1"/>
                      <a:pt x="616" y="1"/>
                    </a:cubicBezTo>
                    <a:close/>
                  </a:path>
                </a:pathLst>
              </a:custGeom>
              <a:solidFill>
                <a:srgbClr val="CEC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42"/>
              <p:cNvSpPr/>
              <p:nvPr/>
            </p:nvSpPr>
            <p:spPr>
              <a:xfrm>
                <a:off x="9055150" y="3590625"/>
                <a:ext cx="6310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5782" extrusionOk="0">
                    <a:moveTo>
                      <a:pt x="2060" y="0"/>
                    </a:moveTo>
                    <a:cubicBezTo>
                      <a:pt x="2033" y="0"/>
                      <a:pt x="2005" y="2"/>
                      <a:pt x="1976" y="6"/>
                    </a:cubicBezTo>
                    <a:cubicBezTo>
                      <a:pt x="912" y="97"/>
                      <a:pt x="639" y="3714"/>
                      <a:pt x="456" y="4474"/>
                    </a:cubicBezTo>
                    <a:cubicBezTo>
                      <a:pt x="304" y="5234"/>
                      <a:pt x="0" y="5265"/>
                      <a:pt x="0" y="5265"/>
                    </a:cubicBezTo>
                    <a:lnTo>
                      <a:pt x="0" y="5781"/>
                    </a:lnTo>
                    <a:cubicBezTo>
                      <a:pt x="1368" y="5386"/>
                      <a:pt x="1155" y="3502"/>
                      <a:pt x="1429" y="2104"/>
                    </a:cubicBezTo>
                    <a:cubicBezTo>
                      <a:pt x="1733" y="553"/>
                      <a:pt x="2523" y="158"/>
                      <a:pt x="2523" y="158"/>
                    </a:cubicBezTo>
                    <a:cubicBezTo>
                      <a:pt x="2392" y="79"/>
                      <a:pt x="2237" y="0"/>
                      <a:pt x="2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42"/>
              <p:cNvSpPr/>
              <p:nvPr/>
            </p:nvSpPr>
            <p:spPr>
              <a:xfrm>
                <a:off x="9151650" y="3689550"/>
                <a:ext cx="479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16" extrusionOk="0">
                    <a:moveTo>
                      <a:pt x="1" y="1"/>
                    </a:moveTo>
                    <a:lnTo>
                      <a:pt x="1" y="1916"/>
                    </a:lnTo>
                    <a:lnTo>
                      <a:pt x="1916" y="1916"/>
                    </a:lnTo>
                    <a:lnTo>
                      <a:pt x="1916" y="1"/>
                    </a:lnTo>
                    <a:close/>
                  </a:path>
                </a:pathLst>
              </a:custGeom>
              <a:solidFill>
                <a:srgbClr val="22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42"/>
              <p:cNvSpPr/>
              <p:nvPr/>
            </p:nvSpPr>
            <p:spPr>
              <a:xfrm>
                <a:off x="9152425" y="3590775"/>
                <a:ext cx="89675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5867" extrusionOk="0">
                    <a:moveTo>
                      <a:pt x="1976" y="0"/>
                    </a:moveTo>
                    <a:cubicBezTo>
                      <a:pt x="912" y="91"/>
                      <a:pt x="669" y="3678"/>
                      <a:pt x="456" y="4438"/>
                    </a:cubicBezTo>
                    <a:cubicBezTo>
                      <a:pt x="304" y="5198"/>
                      <a:pt x="0" y="5259"/>
                      <a:pt x="0" y="5259"/>
                    </a:cubicBezTo>
                    <a:lnTo>
                      <a:pt x="0" y="5867"/>
                    </a:lnTo>
                    <a:lnTo>
                      <a:pt x="821" y="5867"/>
                    </a:lnTo>
                    <a:cubicBezTo>
                      <a:pt x="2037" y="5441"/>
                      <a:pt x="2097" y="1976"/>
                      <a:pt x="2097" y="1976"/>
                    </a:cubicBezTo>
                    <a:lnTo>
                      <a:pt x="2280" y="2736"/>
                    </a:lnTo>
                    <a:lnTo>
                      <a:pt x="3587" y="2736"/>
                    </a:lnTo>
                    <a:cubicBezTo>
                      <a:pt x="3283" y="2250"/>
                      <a:pt x="3161" y="1611"/>
                      <a:pt x="3009" y="1064"/>
                    </a:cubicBezTo>
                    <a:cubicBezTo>
                      <a:pt x="2888" y="730"/>
                      <a:pt x="2796" y="395"/>
                      <a:pt x="2553" y="183"/>
                    </a:cubicBezTo>
                    <a:cubicBezTo>
                      <a:pt x="2401" y="61"/>
                      <a:pt x="2219" y="0"/>
                      <a:pt x="1976" y="0"/>
                    </a:cubicBezTo>
                    <a:close/>
                  </a:path>
                </a:pathLst>
              </a:custGeom>
              <a:solidFill>
                <a:srgbClr val="FCF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42"/>
              <p:cNvSpPr/>
              <p:nvPr/>
            </p:nvSpPr>
            <p:spPr>
              <a:xfrm>
                <a:off x="9204850" y="3615500"/>
                <a:ext cx="3725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747" extrusionOk="0">
                    <a:moveTo>
                      <a:pt x="625" y="1"/>
                    </a:moveTo>
                    <a:cubicBezTo>
                      <a:pt x="69" y="1"/>
                      <a:pt x="0" y="987"/>
                      <a:pt x="0" y="987"/>
                    </a:cubicBezTo>
                    <a:lnTo>
                      <a:pt x="183" y="1747"/>
                    </a:lnTo>
                    <a:lnTo>
                      <a:pt x="1490" y="1747"/>
                    </a:lnTo>
                    <a:cubicBezTo>
                      <a:pt x="1186" y="1261"/>
                      <a:pt x="1064" y="622"/>
                      <a:pt x="912" y="75"/>
                    </a:cubicBezTo>
                    <a:cubicBezTo>
                      <a:pt x="804" y="23"/>
                      <a:pt x="709" y="1"/>
                      <a:pt x="625" y="1"/>
                    </a:cubicBezTo>
                    <a:close/>
                  </a:path>
                </a:pathLst>
              </a:custGeom>
              <a:solidFill>
                <a:srgbClr val="CEC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42"/>
              <p:cNvSpPr/>
              <p:nvPr/>
            </p:nvSpPr>
            <p:spPr>
              <a:xfrm>
                <a:off x="9151650" y="3590625"/>
                <a:ext cx="6385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5782" extrusionOk="0">
                    <a:moveTo>
                      <a:pt x="2071" y="0"/>
                    </a:moveTo>
                    <a:cubicBezTo>
                      <a:pt x="2040" y="0"/>
                      <a:pt x="2009" y="2"/>
                      <a:pt x="1976" y="6"/>
                    </a:cubicBezTo>
                    <a:cubicBezTo>
                      <a:pt x="912" y="97"/>
                      <a:pt x="639" y="3714"/>
                      <a:pt x="457" y="4474"/>
                    </a:cubicBezTo>
                    <a:cubicBezTo>
                      <a:pt x="305" y="5234"/>
                      <a:pt x="1" y="5265"/>
                      <a:pt x="1" y="5265"/>
                    </a:cubicBezTo>
                    <a:lnTo>
                      <a:pt x="1" y="5781"/>
                    </a:lnTo>
                    <a:cubicBezTo>
                      <a:pt x="1368" y="5386"/>
                      <a:pt x="1186" y="3502"/>
                      <a:pt x="1460" y="2104"/>
                    </a:cubicBezTo>
                    <a:cubicBezTo>
                      <a:pt x="1764" y="553"/>
                      <a:pt x="2554" y="158"/>
                      <a:pt x="2554" y="158"/>
                    </a:cubicBezTo>
                    <a:cubicBezTo>
                      <a:pt x="2422" y="79"/>
                      <a:pt x="2268" y="0"/>
                      <a:pt x="207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42"/>
              <p:cNvSpPr/>
              <p:nvPr/>
            </p:nvSpPr>
            <p:spPr>
              <a:xfrm>
                <a:off x="9248150" y="3689550"/>
                <a:ext cx="4790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916" extrusionOk="0">
                    <a:moveTo>
                      <a:pt x="1" y="1"/>
                    </a:moveTo>
                    <a:lnTo>
                      <a:pt x="1" y="1916"/>
                    </a:lnTo>
                    <a:lnTo>
                      <a:pt x="1916" y="1916"/>
                    </a:lnTo>
                    <a:lnTo>
                      <a:pt x="1916" y="1"/>
                    </a:lnTo>
                    <a:close/>
                  </a:path>
                </a:pathLst>
              </a:custGeom>
              <a:solidFill>
                <a:srgbClr val="222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42"/>
              <p:cNvSpPr/>
              <p:nvPr/>
            </p:nvSpPr>
            <p:spPr>
              <a:xfrm>
                <a:off x="9249675" y="3590775"/>
                <a:ext cx="88925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5867" extrusionOk="0">
                    <a:moveTo>
                      <a:pt x="1976" y="0"/>
                    </a:moveTo>
                    <a:cubicBezTo>
                      <a:pt x="913" y="91"/>
                      <a:pt x="639" y="3678"/>
                      <a:pt x="457" y="4438"/>
                    </a:cubicBezTo>
                    <a:cubicBezTo>
                      <a:pt x="305" y="5198"/>
                      <a:pt x="1" y="5259"/>
                      <a:pt x="1" y="5259"/>
                    </a:cubicBezTo>
                    <a:lnTo>
                      <a:pt x="1" y="5867"/>
                    </a:lnTo>
                    <a:lnTo>
                      <a:pt x="791" y="5867"/>
                    </a:lnTo>
                    <a:cubicBezTo>
                      <a:pt x="2007" y="5441"/>
                      <a:pt x="2098" y="1976"/>
                      <a:pt x="2098" y="1976"/>
                    </a:cubicBezTo>
                    <a:lnTo>
                      <a:pt x="2280" y="2736"/>
                    </a:lnTo>
                    <a:lnTo>
                      <a:pt x="3557" y="2736"/>
                    </a:lnTo>
                    <a:cubicBezTo>
                      <a:pt x="3253" y="2250"/>
                      <a:pt x="3162" y="1611"/>
                      <a:pt x="3010" y="1064"/>
                    </a:cubicBezTo>
                    <a:cubicBezTo>
                      <a:pt x="2888" y="730"/>
                      <a:pt x="2767" y="395"/>
                      <a:pt x="2554" y="183"/>
                    </a:cubicBezTo>
                    <a:cubicBezTo>
                      <a:pt x="2402" y="61"/>
                      <a:pt x="2189" y="0"/>
                      <a:pt x="1976" y="0"/>
                    </a:cubicBezTo>
                    <a:close/>
                  </a:path>
                </a:pathLst>
              </a:custGeom>
              <a:solidFill>
                <a:srgbClr val="FCFE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42"/>
              <p:cNvSpPr/>
              <p:nvPr/>
            </p:nvSpPr>
            <p:spPr>
              <a:xfrm>
                <a:off x="9302100" y="3615500"/>
                <a:ext cx="36500" cy="436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747" extrusionOk="0">
                    <a:moveTo>
                      <a:pt x="617" y="1"/>
                    </a:moveTo>
                    <a:cubicBezTo>
                      <a:pt x="47" y="1"/>
                      <a:pt x="1" y="987"/>
                      <a:pt x="1" y="987"/>
                    </a:cubicBezTo>
                    <a:lnTo>
                      <a:pt x="183" y="1747"/>
                    </a:lnTo>
                    <a:lnTo>
                      <a:pt x="1460" y="1747"/>
                    </a:lnTo>
                    <a:cubicBezTo>
                      <a:pt x="1156" y="1261"/>
                      <a:pt x="1065" y="622"/>
                      <a:pt x="913" y="75"/>
                    </a:cubicBezTo>
                    <a:cubicBezTo>
                      <a:pt x="801" y="23"/>
                      <a:pt x="703" y="1"/>
                      <a:pt x="617" y="1"/>
                    </a:cubicBezTo>
                    <a:close/>
                  </a:path>
                </a:pathLst>
              </a:custGeom>
              <a:solidFill>
                <a:srgbClr val="CEC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42"/>
              <p:cNvSpPr/>
              <p:nvPr/>
            </p:nvSpPr>
            <p:spPr>
              <a:xfrm>
                <a:off x="9248925" y="3590625"/>
                <a:ext cx="6310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5782" extrusionOk="0">
                    <a:moveTo>
                      <a:pt x="2060" y="0"/>
                    </a:moveTo>
                    <a:cubicBezTo>
                      <a:pt x="2032" y="0"/>
                      <a:pt x="2004" y="2"/>
                      <a:pt x="1976" y="6"/>
                    </a:cubicBezTo>
                    <a:cubicBezTo>
                      <a:pt x="912" y="97"/>
                      <a:pt x="639" y="3714"/>
                      <a:pt x="456" y="4474"/>
                    </a:cubicBezTo>
                    <a:cubicBezTo>
                      <a:pt x="304" y="5234"/>
                      <a:pt x="0" y="5265"/>
                      <a:pt x="0" y="5265"/>
                    </a:cubicBezTo>
                    <a:lnTo>
                      <a:pt x="0" y="5781"/>
                    </a:lnTo>
                    <a:cubicBezTo>
                      <a:pt x="1368" y="5386"/>
                      <a:pt x="1155" y="3502"/>
                      <a:pt x="1429" y="2104"/>
                    </a:cubicBezTo>
                    <a:cubicBezTo>
                      <a:pt x="1733" y="553"/>
                      <a:pt x="2523" y="158"/>
                      <a:pt x="2523" y="158"/>
                    </a:cubicBezTo>
                    <a:cubicBezTo>
                      <a:pt x="2391" y="79"/>
                      <a:pt x="2237" y="0"/>
                      <a:pt x="20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8" name="Google Shape;2068;p42"/>
            <p:cNvSpPr/>
            <p:nvPr/>
          </p:nvSpPr>
          <p:spPr>
            <a:xfrm>
              <a:off x="9062750" y="4354450"/>
              <a:ext cx="363250" cy="285000"/>
            </a:xfrm>
            <a:custGeom>
              <a:avLst/>
              <a:gdLst/>
              <a:ahLst/>
              <a:cxnLst/>
              <a:rect l="l" t="t" r="r" b="b"/>
              <a:pathLst>
                <a:path w="14530" h="11400" extrusionOk="0">
                  <a:moveTo>
                    <a:pt x="14529" y="1"/>
                  </a:moveTo>
                  <a:cubicBezTo>
                    <a:pt x="14529" y="1"/>
                    <a:pt x="12219" y="669"/>
                    <a:pt x="9301" y="730"/>
                  </a:cubicBezTo>
                  <a:cubicBezTo>
                    <a:pt x="6383" y="791"/>
                    <a:pt x="4104" y="1156"/>
                    <a:pt x="3253" y="3648"/>
                  </a:cubicBezTo>
                  <a:cubicBezTo>
                    <a:pt x="2462" y="6171"/>
                    <a:pt x="0" y="11399"/>
                    <a:pt x="0" y="11399"/>
                  </a:cubicBezTo>
                  <a:lnTo>
                    <a:pt x="5502" y="11399"/>
                  </a:lnTo>
                  <a:lnTo>
                    <a:pt x="14529" y="3648"/>
                  </a:lnTo>
                  <a:lnTo>
                    <a:pt x="14529" y="1"/>
                  </a:lnTo>
                  <a:close/>
                </a:path>
              </a:pathLst>
            </a:custGeom>
            <a:solidFill>
              <a:srgbClr val="EDE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9" name="Google Shape;2069;p42"/>
          <p:cNvGrpSpPr/>
          <p:nvPr/>
        </p:nvGrpSpPr>
        <p:grpSpPr>
          <a:xfrm rot="-8232469" flipH="1">
            <a:off x="7645402" y="2751536"/>
            <a:ext cx="476938" cy="2277204"/>
            <a:chOff x="11021750" y="3659550"/>
            <a:chExt cx="326025" cy="1556650"/>
          </a:xfrm>
        </p:grpSpPr>
        <p:sp>
          <p:nvSpPr>
            <p:cNvPr id="2070" name="Google Shape;2070;p42"/>
            <p:cNvSpPr/>
            <p:nvPr/>
          </p:nvSpPr>
          <p:spPr>
            <a:xfrm>
              <a:off x="11062775" y="3783025"/>
              <a:ext cx="285000" cy="1433175"/>
            </a:xfrm>
            <a:custGeom>
              <a:avLst/>
              <a:gdLst/>
              <a:ahLst/>
              <a:cxnLst/>
              <a:rect l="l" t="t" r="r" b="b"/>
              <a:pathLst>
                <a:path w="11400" h="57327" extrusionOk="0">
                  <a:moveTo>
                    <a:pt x="4651" y="33709"/>
                  </a:moveTo>
                  <a:cubicBezTo>
                    <a:pt x="4712" y="40183"/>
                    <a:pt x="4986" y="46627"/>
                    <a:pt x="5442" y="52949"/>
                  </a:cubicBezTo>
                  <a:cubicBezTo>
                    <a:pt x="4682" y="51430"/>
                    <a:pt x="3952" y="49849"/>
                    <a:pt x="3405" y="48208"/>
                  </a:cubicBezTo>
                  <a:cubicBezTo>
                    <a:pt x="2767" y="46232"/>
                    <a:pt x="2280" y="44135"/>
                    <a:pt x="2128" y="42098"/>
                  </a:cubicBezTo>
                  <a:cubicBezTo>
                    <a:pt x="2037" y="41065"/>
                    <a:pt x="2098" y="40092"/>
                    <a:pt x="2280" y="39119"/>
                  </a:cubicBezTo>
                  <a:cubicBezTo>
                    <a:pt x="2463" y="38177"/>
                    <a:pt x="2888" y="37265"/>
                    <a:pt x="3375" y="36353"/>
                  </a:cubicBezTo>
                  <a:cubicBezTo>
                    <a:pt x="3800" y="35563"/>
                    <a:pt x="4287" y="34682"/>
                    <a:pt x="4651" y="33709"/>
                  </a:cubicBezTo>
                  <a:close/>
                  <a:moveTo>
                    <a:pt x="5563" y="0"/>
                  </a:moveTo>
                  <a:cubicBezTo>
                    <a:pt x="4986" y="8997"/>
                    <a:pt x="4651" y="17934"/>
                    <a:pt x="4591" y="26718"/>
                  </a:cubicBezTo>
                  <a:lnTo>
                    <a:pt x="4591" y="29241"/>
                  </a:lnTo>
                  <a:cubicBezTo>
                    <a:pt x="4347" y="29241"/>
                    <a:pt x="4074" y="29454"/>
                    <a:pt x="4074" y="29758"/>
                  </a:cubicBezTo>
                  <a:cubicBezTo>
                    <a:pt x="3952" y="30821"/>
                    <a:pt x="3709" y="31794"/>
                    <a:pt x="3344" y="32706"/>
                  </a:cubicBezTo>
                  <a:cubicBezTo>
                    <a:pt x="2949" y="33618"/>
                    <a:pt x="2402" y="34499"/>
                    <a:pt x="1794" y="35442"/>
                  </a:cubicBezTo>
                  <a:cubicBezTo>
                    <a:pt x="1490" y="35928"/>
                    <a:pt x="1186" y="36445"/>
                    <a:pt x="943" y="36961"/>
                  </a:cubicBezTo>
                  <a:cubicBezTo>
                    <a:pt x="670" y="37508"/>
                    <a:pt x="487" y="38056"/>
                    <a:pt x="335" y="38663"/>
                  </a:cubicBezTo>
                  <a:cubicBezTo>
                    <a:pt x="183" y="39271"/>
                    <a:pt x="122" y="39849"/>
                    <a:pt x="31" y="40457"/>
                  </a:cubicBezTo>
                  <a:cubicBezTo>
                    <a:pt x="1" y="41065"/>
                    <a:pt x="1" y="41673"/>
                    <a:pt x="31" y="42250"/>
                  </a:cubicBezTo>
                  <a:cubicBezTo>
                    <a:pt x="153" y="44560"/>
                    <a:pt x="761" y="46810"/>
                    <a:pt x="1612" y="48937"/>
                  </a:cubicBezTo>
                  <a:cubicBezTo>
                    <a:pt x="2007" y="50001"/>
                    <a:pt x="2554" y="50974"/>
                    <a:pt x="3132" y="51977"/>
                  </a:cubicBezTo>
                  <a:cubicBezTo>
                    <a:pt x="3709" y="52949"/>
                    <a:pt x="4347" y="53861"/>
                    <a:pt x="5138" y="54712"/>
                  </a:cubicBezTo>
                  <a:cubicBezTo>
                    <a:pt x="5213" y="54813"/>
                    <a:pt x="5351" y="54872"/>
                    <a:pt x="5466" y="54872"/>
                  </a:cubicBezTo>
                  <a:cubicBezTo>
                    <a:pt x="5489" y="54872"/>
                    <a:pt x="5512" y="54870"/>
                    <a:pt x="5533" y="54864"/>
                  </a:cubicBezTo>
                  <a:cubicBezTo>
                    <a:pt x="5533" y="55533"/>
                    <a:pt x="5806" y="56141"/>
                    <a:pt x="6262" y="56597"/>
                  </a:cubicBezTo>
                  <a:cubicBezTo>
                    <a:pt x="6718" y="57053"/>
                    <a:pt x="7326" y="57326"/>
                    <a:pt x="8025" y="57326"/>
                  </a:cubicBezTo>
                  <a:cubicBezTo>
                    <a:pt x="9393" y="57326"/>
                    <a:pt x="10487" y="56232"/>
                    <a:pt x="10487" y="54864"/>
                  </a:cubicBezTo>
                  <a:cubicBezTo>
                    <a:pt x="11065" y="45594"/>
                    <a:pt x="11369" y="36384"/>
                    <a:pt x="11369" y="27235"/>
                  </a:cubicBezTo>
                  <a:cubicBezTo>
                    <a:pt x="11399" y="18116"/>
                    <a:pt x="11095" y="9028"/>
                    <a:pt x="10487" y="0"/>
                  </a:cubicBez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2"/>
            <p:cNvSpPr/>
            <p:nvPr/>
          </p:nvSpPr>
          <p:spPr>
            <a:xfrm>
              <a:off x="11201850" y="3684625"/>
              <a:ext cx="123125" cy="99175"/>
            </a:xfrm>
            <a:custGeom>
              <a:avLst/>
              <a:gdLst/>
              <a:ahLst/>
              <a:cxnLst/>
              <a:rect l="l" t="t" r="r" b="b"/>
              <a:pathLst>
                <a:path w="4925" h="3967" extrusionOk="0">
                  <a:moveTo>
                    <a:pt x="2462" y="0"/>
                  </a:moveTo>
                  <a:cubicBezTo>
                    <a:pt x="2356" y="0"/>
                    <a:pt x="2249" y="46"/>
                    <a:pt x="2189" y="137"/>
                  </a:cubicBezTo>
                  <a:lnTo>
                    <a:pt x="0" y="3967"/>
                  </a:lnTo>
                  <a:lnTo>
                    <a:pt x="4924" y="3967"/>
                  </a:lnTo>
                  <a:lnTo>
                    <a:pt x="2736" y="137"/>
                  </a:lnTo>
                  <a:cubicBezTo>
                    <a:pt x="2675" y="46"/>
                    <a:pt x="2569" y="0"/>
                    <a:pt x="2462" y="0"/>
                  </a:cubicBez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2"/>
            <p:cNvSpPr/>
            <p:nvPr/>
          </p:nvSpPr>
          <p:spPr>
            <a:xfrm>
              <a:off x="11021750" y="4489650"/>
              <a:ext cx="155050" cy="640925"/>
            </a:xfrm>
            <a:custGeom>
              <a:avLst/>
              <a:gdLst/>
              <a:ahLst/>
              <a:cxnLst/>
              <a:rect l="l" t="t" r="r" b="b"/>
              <a:pathLst>
                <a:path w="6202" h="25637" extrusionOk="0">
                  <a:moveTo>
                    <a:pt x="4624" y="0"/>
                  </a:moveTo>
                  <a:cubicBezTo>
                    <a:pt x="4344" y="0"/>
                    <a:pt x="4102" y="205"/>
                    <a:pt x="4073" y="490"/>
                  </a:cubicBezTo>
                  <a:cubicBezTo>
                    <a:pt x="3952" y="1553"/>
                    <a:pt x="3739" y="2556"/>
                    <a:pt x="3344" y="3468"/>
                  </a:cubicBezTo>
                  <a:cubicBezTo>
                    <a:pt x="2979" y="4411"/>
                    <a:pt x="2402" y="5231"/>
                    <a:pt x="1794" y="6204"/>
                  </a:cubicBezTo>
                  <a:cubicBezTo>
                    <a:pt x="1520" y="6690"/>
                    <a:pt x="1216" y="7177"/>
                    <a:pt x="973" y="7724"/>
                  </a:cubicBezTo>
                  <a:cubicBezTo>
                    <a:pt x="730" y="8240"/>
                    <a:pt x="517" y="8818"/>
                    <a:pt x="365" y="9426"/>
                  </a:cubicBezTo>
                  <a:cubicBezTo>
                    <a:pt x="213" y="10003"/>
                    <a:pt x="122" y="10611"/>
                    <a:pt x="61" y="11219"/>
                  </a:cubicBezTo>
                  <a:cubicBezTo>
                    <a:pt x="0" y="11827"/>
                    <a:pt x="0" y="12435"/>
                    <a:pt x="61" y="12982"/>
                  </a:cubicBezTo>
                  <a:cubicBezTo>
                    <a:pt x="152" y="15353"/>
                    <a:pt x="760" y="17541"/>
                    <a:pt x="1611" y="19669"/>
                  </a:cubicBezTo>
                  <a:cubicBezTo>
                    <a:pt x="2007" y="20733"/>
                    <a:pt x="2554" y="21736"/>
                    <a:pt x="3131" y="22709"/>
                  </a:cubicBezTo>
                  <a:cubicBezTo>
                    <a:pt x="3709" y="23681"/>
                    <a:pt x="4347" y="24593"/>
                    <a:pt x="5137" y="25444"/>
                  </a:cubicBezTo>
                  <a:cubicBezTo>
                    <a:pt x="5249" y="25575"/>
                    <a:pt x="5396" y="25637"/>
                    <a:pt x="5556" y="25637"/>
                  </a:cubicBezTo>
                  <a:cubicBezTo>
                    <a:pt x="5656" y="25637"/>
                    <a:pt x="5761" y="25613"/>
                    <a:pt x="5867" y="25566"/>
                  </a:cubicBezTo>
                  <a:cubicBezTo>
                    <a:pt x="6080" y="25414"/>
                    <a:pt x="6201" y="25080"/>
                    <a:pt x="6049" y="24806"/>
                  </a:cubicBezTo>
                  <a:lnTo>
                    <a:pt x="6049" y="24776"/>
                  </a:lnTo>
                  <a:cubicBezTo>
                    <a:pt x="5016" y="22921"/>
                    <a:pt x="4104" y="20946"/>
                    <a:pt x="3466" y="18970"/>
                  </a:cubicBezTo>
                  <a:cubicBezTo>
                    <a:pt x="2766" y="16994"/>
                    <a:pt x="2311" y="14897"/>
                    <a:pt x="2159" y="12830"/>
                  </a:cubicBezTo>
                  <a:cubicBezTo>
                    <a:pt x="2067" y="11827"/>
                    <a:pt x="2128" y="10824"/>
                    <a:pt x="2311" y="9882"/>
                  </a:cubicBezTo>
                  <a:cubicBezTo>
                    <a:pt x="2554" y="8940"/>
                    <a:pt x="2918" y="8058"/>
                    <a:pt x="3435" y="7116"/>
                  </a:cubicBezTo>
                  <a:cubicBezTo>
                    <a:pt x="3921" y="6204"/>
                    <a:pt x="4499" y="5140"/>
                    <a:pt x="4833" y="3985"/>
                  </a:cubicBezTo>
                  <a:cubicBezTo>
                    <a:pt x="5168" y="2860"/>
                    <a:pt x="5259" y="1645"/>
                    <a:pt x="5168" y="490"/>
                  </a:cubicBezTo>
                  <a:cubicBezTo>
                    <a:pt x="5137" y="216"/>
                    <a:pt x="4955" y="34"/>
                    <a:pt x="4681" y="3"/>
                  </a:cubicBezTo>
                  <a:cubicBezTo>
                    <a:pt x="4662" y="1"/>
                    <a:pt x="4643" y="0"/>
                    <a:pt x="4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2"/>
            <p:cNvSpPr/>
            <p:nvPr/>
          </p:nvSpPr>
          <p:spPr>
            <a:xfrm>
              <a:off x="11137250" y="3759475"/>
              <a:ext cx="169475" cy="1433175"/>
            </a:xfrm>
            <a:custGeom>
              <a:avLst/>
              <a:gdLst/>
              <a:ahLst/>
              <a:cxnLst/>
              <a:rect l="l" t="t" r="r" b="b"/>
              <a:pathLst>
                <a:path w="6779" h="57327" extrusionOk="0">
                  <a:moveTo>
                    <a:pt x="973" y="0"/>
                  </a:moveTo>
                  <a:cubicBezTo>
                    <a:pt x="365" y="9028"/>
                    <a:pt x="61" y="17933"/>
                    <a:pt x="31" y="26687"/>
                  </a:cubicBezTo>
                  <a:cubicBezTo>
                    <a:pt x="1" y="36232"/>
                    <a:pt x="305" y="45624"/>
                    <a:pt x="973" y="54864"/>
                  </a:cubicBezTo>
                  <a:cubicBezTo>
                    <a:pt x="973" y="55533"/>
                    <a:pt x="1247" y="56141"/>
                    <a:pt x="1703" y="56597"/>
                  </a:cubicBezTo>
                  <a:cubicBezTo>
                    <a:pt x="2159" y="57053"/>
                    <a:pt x="2767" y="57326"/>
                    <a:pt x="3435" y="57326"/>
                  </a:cubicBezTo>
                  <a:cubicBezTo>
                    <a:pt x="4803" y="57326"/>
                    <a:pt x="5928" y="56232"/>
                    <a:pt x="5928" y="54864"/>
                  </a:cubicBezTo>
                  <a:cubicBezTo>
                    <a:pt x="6475" y="45593"/>
                    <a:pt x="6779" y="36384"/>
                    <a:pt x="6779" y="27234"/>
                  </a:cubicBezTo>
                  <a:cubicBezTo>
                    <a:pt x="6779" y="18085"/>
                    <a:pt x="6475" y="8997"/>
                    <a:pt x="5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2"/>
            <p:cNvSpPr/>
            <p:nvPr/>
          </p:nvSpPr>
          <p:spPr>
            <a:xfrm>
              <a:off x="11161575" y="3659550"/>
              <a:ext cx="123875" cy="99950"/>
            </a:xfrm>
            <a:custGeom>
              <a:avLst/>
              <a:gdLst/>
              <a:ahLst/>
              <a:cxnLst/>
              <a:rect l="l" t="t" r="r" b="b"/>
              <a:pathLst>
                <a:path w="4955" h="3998" extrusionOk="0">
                  <a:moveTo>
                    <a:pt x="2466" y="0"/>
                  </a:moveTo>
                  <a:cubicBezTo>
                    <a:pt x="2364" y="0"/>
                    <a:pt x="2265" y="46"/>
                    <a:pt x="2219" y="137"/>
                  </a:cubicBezTo>
                  <a:lnTo>
                    <a:pt x="0" y="3997"/>
                  </a:lnTo>
                  <a:lnTo>
                    <a:pt x="4955" y="3997"/>
                  </a:lnTo>
                  <a:lnTo>
                    <a:pt x="2736" y="137"/>
                  </a:lnTo>
                  <a:cubicBezTo>
                    <a:pt x="2675" y="46"/>
                    <a:pt x="2569" y="0"/>
                    <a:pt x="2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42"/>
            <p:cNvSpPr/>
            <p:nvPr/>
          </p:nvSpPr>
          <p:spPr>
            <a:xfrm>
              <a:off x="11137250" y="4426650"/>
              <a:ext cx="169475" cy="766000"/>
            </a:xfrm>
            <a:custGeom>
              <a:avLst/>
              <a:gdLst/>
              <a:ahLst/>
              <a:cxnLst/>
              <a:rect l="l" t="t" r="r" b="b"/>
              <a:pathLst>
                <a:path w="6779" h="30640" extrusionOk="0">
                  <a:moveTo>
                    <a:pt x="31" y="0"/>
                  </a:moveTo>
                  <a:cubicBezTo>
                    <a:pt x="1" y="9545"/>
                    <a:pt x="305" y="18937"/>
                    <a:pt x="973" y="28177"/>
                  </a:cubicBezTo>
                  <a:cubicBezTo>
                    <a:pt x="973" y="28846"/>
                    <a:pt x="1247" y="29454"/>
                    <a:pt x="1703" y="29910"/>
                  </a:cubicBezTo>
                  <a:cubicBezTo>
                    <a:pt x="2159" y="30366"/>
                    <a:pt x="2767" y="30639"/>
                    <a:pt x="3435" y="30639"/>
                  </a:cubicBezTo>
                  <a:cubicBezTo>
                    <a:pt x="4803" y="30639"/>
                    <a:pt x="5928" y="29545"/>
                    <a:pt x="5928" y="28177"/>
                  </a:cubicBezTo>
                  <a:cubicBezTo>
                    <a:pt x="6475" y="18906"/>
                    <a:pt x="6779" y="9697"/>
                    <a:pt x="6779" y="547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42"/>
            <p:cNvSpPr/>
            <p:nvPr/>
          </p:nvSpPr>
          <p:spPr>
            <a:xfrm>
              <a:off x="11180575" y="4271625"/>
              <a:ext cx="88925" cy="488650"/>
            </a:xfrm>
            <a:custGeom>
              <a:avLst/>
              <a:gdLst/>
              <a:ahLst/>
              <a:cxnLst/>
              <a:rect l="l" t="t" r="r" b="b"/>
              <a:pathLst>
                <a:path w="3557" h="19546" extrusionOk="0">
                  <a:moveTo>
                    <a:pt x="1793" y="1"/>
                  </a:moveTo>
                  <a:cubicBezTo>
                    <a:pt x="790" y="1"/>
                    <a:pt x="0" y="4378"/>
                    <a:pt x="0" y="9788"/>
                  </a:cubicBezTo>
                  <a:cubicBezTo>
                    <a:pt x="0" y="15168"/>
                    <a:pt x="790" y="19545"/>
                    <a:pt x="1793" y="19545"/>
                  </a:cubicBezTo>
                  <a:cubicBezTo>
                    <a:pt x="2766" y="19545"/>
                    <a:pt x="3556" y="15168"/>
                    <a:pt x="3556" y="9788"/>
                  </a:cubicBezTo>
                  <a:cubicBezTo>
                    <a:pt x="3556" y="4378"/>
                    <a:pt x="2766" y="1"/>
                    <a:pt x="1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158" y="1220325"/>
            <a:ext cx="3270521" cy="18396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6769" y="3112641"/>
            <a:ext cx="4161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Sound card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adalah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komponen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yang 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memungkinkan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komputer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mengirim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data audio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ke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perangkat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audio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seperti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speaker, headphone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dan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lain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sebagainya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. Sound card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juga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terkadang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disebut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sebagai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audio card, adaptor audio </a:t>
            </a:r>
            <a:r>
              <a:rPr lang="en-US" dirty="0" err="1">
                <a:solidFill>
                  <a:srgbClr val="202124"/>
                </a:solidFill>
                <a:latin typeface="arial" panose="020B0604020202020204" pitchFamily="34" charset="0"/>
              </a:rPr>
              <a:t>atau</a:t>
            </a: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</a:rPr>
              <a:t> adaptor sound.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41"/>
          <p:cNvSpPr/>
          <p:nvPr/>
        </p:nvSpPr>
        <p:spPr>
          <a:xfrm rot="5400000">
            <a:off x="3946780" y="-545019"/>
            <a:ext cx="312802" cy="2890041"/>
          </a:xfrm>
          <a:custGeom>
            <a:avLst/>
            <a:gdLst/>
            <a:ahLst/>
            <a:cxnLst/>
            <a:rect l="l" t="t" r="r" b="b"/>
            <a:pathLst>
              <a:path w="4004" h="55503" extrusionOk="0">
                <a:moveTo>
                  <a:pt x="782" y="0"/>
                </a:moveTo>
                <a:cubicBezTo>
                  <a:pt x="602" y="0"/>
                  <a:pt x="544" y="164"/>
                  <a:pt x="501" y="510"/>
                </a:cubicBezTo>
                <a:cubicBezTo>
                  <a:pt x="168" y="2778"/>
                  <a:pt x="134" y="5080"/>
                  <a:pt x="68" y="7348"/>
                </a:cubicBezTo>
                <a:cubicBezTo>
                  <a:pt x="1" y="14920"/>
                  <a:pt x="34" y="22492"/>
                  <a:pt x="34" y="30031"/>
                </a:cubicBezTo>
                <a:cubicBezTo>
                  <a:pt x="1" y="34467"/>
                  <a:pt x="1" y="38870"/>
                  <a:pt x="34" y="43407"/>
                </a:cubicBezTo>
                <a:lnTo>
                  <a:pt x="34" y="53881"/>
                </a:lnTo>
                <a:cubicBezTo>
                  <a:pt x="34" y="54181"/>
                  <a:pt x="34" y="54515"/>
                  <a:pt x="401" y="54648"/>
                </a:cubicBezTo>
                <a:cubicBezTo>
                  <a:pt x="1402" y="54915"/>
                  <a:pt x="2403" y="55182"/>
                  <a:pt x="3403" y="55482"/>
                </a:cubicBezTo>
                <a:cubicBezTo>
                  <a:pt x="3457" y="55496"/>
                  <a:pt x="3506" y="55502"/>
                  <a:pt x="3551" y="55502"/>
                </a:cubicBezTo>
                <a:cubicBezTo>
                  <a:pt x="3732" y="55502"/>
                  <a:pt x="3844" y="55396"/>
                  <a:pt x="3870" y="55182"/>
                </a:cubicBezTo>
                <a:cubicBezTo>
                  <a:pt x="3904" y="54982"/>
                  <a:pt x="3904" y="54782"/>
                  <a:pt x="3904" y="54548"/>
                </a:cubicBezTo>
                <a:cubicBezTo>
                  <a:pt x="3870" y="40472"/>
                  <a:pt x="4004" y="26328"/>
                  <a:pt x="3837" y="12251"/>
                </a:cubicBezTo>
                <a:cubicBezTo>
                  <a:pt x="3804" y="8849"/>
                  <a:pt x="3737" y="5480"/>
                  <a:pt x="3537" y="2111"/>
                </a:cubicBezTo>
                <a:cubicBezTo>
                  <a:pt x="3503" y="1477"/>
                  <a:pt x="3337" y="1077"/>
                  <a:pt x="2703" y="843"/>
                </a:cubicBezTo>
                <a:cubicBezTo>
                  <a:pt x="2203" y="643"/>
                  <a:pt x="1702" y="343"/>
                  <a:pt x="1202" y="143"/>
                </a:cubicBezTo>
                <a:cubicBezTo>
                  <a:pt x="1014" y="49"/>
                  <a:pt x="880" y="0"/>
                  <a:pt x="78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41"/>
          <p:cNvSpPr txBox="1">
            <a:spLocks noGrp="1"/>
          </p:cNvSpPr>
          <p:nvPr>
            <p:ph type="title"/>
          </p:nvPr>
        </p:nvSpPr>
        <p:spPr>
          <a:xfrm>
            <a:off x="3525413" y="2080538"/>
            <a:ext cx="76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  <p:sp>
        <p:nvSpPr>
          <p:cNvPr id="1983" name="Google Shape;1983;p41"/>
          <p:cNvSpPr txBox="1">
            <a:spLocks noGrp="1"/>
          </p:cNvSpPr>
          <p:nvPr>
            <p:ph type="title" idx="2"/>
          </p:nvPr>
        </p:nvSpPr>
        <p:spPr>
          <a:xfrm>
            <a:off x="4871813" y="2079163"/>
            <a:ext cx="76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1984" name="Google Shape;1984;p41"/>
          <p:cNvSpPr txBox="1">
            <a:spLocks noGrp="1"/>
          </p:cNvSpPr>
          <p:nvPr>
            <p:ph type="subTitle" idx="3"/>
          </p:nvPr>
        </p:nvSpPr>
        <p:spPr>
          <a:xfrm>
            <a:off x="5899252" y="2169466"/>
            <a:ext cx="2310000" cy="7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 err="1"/>
              <a:t>Saramonic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Clip On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menginput</a:t>
            </a:r>
            <a:r>
              <a:rPr lang="en-US" dirty="0" smtClean="0"/>
              <a:t> </a:t>
            </a:r>
            <a:r>
              <a:rPr lang="en-US" dirty="0"/>
              <a:t>audio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5" name="Google Shape;1985;p41"/>
          <p:cNvSpPr txBox="1">
            <a:spLocks noGrp="1"/>
          </p:cNvSpPr>
          <p:nvPr>
            <p:ph type="title" idx="4"/>
          </p:nvPr>
        </p:nvSpPr>
        <p:spPr>
          <a:xfrm>
            <a:off x="3525425" y="3345838"/>
            <a:ext cx="76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1986" name="Google Shape;1986;p41"/>
          <p:cNvSpPr txBox="1">
            <a:spLocks noGrp="1"/>
          </p:cNvSpPr>
          <p:nvPr>
            <p:ph type="subTitle" idx="5"/>
          </p:nvPr>
        </p:nvSpPr>
        <p:spPr>
          <a:xfrm>
            <a:off x="928731" y="3401243"/>
            <a:ext cx="2315100" cy="1497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/>
            <a:r>
              <a:rPr lang="en-US" dirty="0"/>
              <a:t> 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perekam</a:t>
            </a:r>
            <a:r>
              <a:rPr lang="en-US" dirty="0"/>
              <a:t> </a:t>
            </a:r>
            <a:r>
              <a:rPr lang="en-US" dirty="0" err="1" smtClean="0"/>
              <a:t>suara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987" name="Google Shape;1987;p41"/>
          <p:cNvSpPr txBox="1">
            <a:spLocks noGrp="1"/>
          </p:cNvSpPr>
          <p:nvPr>
            <p:ph type="title" idx="6"/>
          </p:nvPr>
        </p:nvSpPr>
        <p:spPr>
          <a:xfrm>
            <a:off x="4871813" y="3345850"/>
            <a:ext cx="762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1988" name="Google Shape;1988;p41"/>
          <p:cNvSpPr txBox="1">
            <a:spLocks noGrp="1"/>
          </p:cNvSpPr>
          <p:nvPr>
            <p:ph type="subTitle" idx="7"/>
          </p:nvPr>
        </p:nvSpPr>
        <p:spPr>
          <a:xfrm>
            <a:off x="5755224" y="3753959"/>
            <a:ext cx="2310000" cy="7459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TX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menginput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RX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audio </a:t>
            </a:r>
            <a:r>
              <a:rPr lang="en-US" dirty="0" err="1" smtClean="0"/>
              <a:t>suara</a:t>
            </a:r>
            <a:r>
              <a:rPr lang="en-US" dirty="0" smtClean="0"/>
              <a:t>.</a:t>
            </a:r>
            <a:endParaRPr dirty="0"/>
          </a:p>
        </p:txBody>
      </p:sp>
      <p:sp>
        <p:nvSpPr>
          <p:cNvPr id="1989" name="Google Shape;1989;p41"/>
          <p:cNvSpPr txBox="1">
            <a:spLocks noGrp="1"/>
          </p:cNvSpPr>
          <p:nvPr>
            <p:ph type="title" idx="8"/>
          </p:nvPr>
        </p:nvSpPr>
        <p:spPr>
          <a:xfrm>
            <a:off x="720000" y="422243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Saramonic</a:t>
            </a:r>
            <a:endParaRPr dirty="0"/>
          </a:p>
        </p:txBody>
      </p:sp>
      <p:sp>
        <p:nvSpPr>
          <p:cNvPr id="1991" name="Google Shape;1991;p41"/>
          <p:cNvSpPr txBox="1">
            <a:spLocks noGrp="1"/>
          </p:cNvSpPr>
          <p:nvPr>
            <p:ph type="subTitle" idx="13"/>
          </p:nvPr>
        </p:nvSpPr>
        <p:spPr>
          <a:xfrm>
            <a:off x="5899252" y="1925025"/>
            <a:ext cx="2310000" cy="4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Pengertian</a:t>
            </a:r>
            <a:endParaRPr dirty="0"/>
          </a:p>
        </p:txBody>
      </p:sp>
      <p:sp>
        <p:nvSpPr>
          <p:cNvPr id="1992" name="Google Shape;1992;p41"/>
          <p:cNvSpPr txBox="1">
            <a:spLocks noGrp="1"/>
          </p:cNvSpPr>
          <p:nvPr>
            <p:ph type="subTitle" idx="14"/>
          </p:nvPr>
        </p:nvSpPr>
        <p:spPr>
          <a:xfrm>
            <a:off x="1105656" y="3200543"/>
            <a:ext cx="1674779" cy="4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Fungsinya</a:t>
            </a:r>
            <a:endParaRPr dirty="0"/>
          </a:p>
        </p:txBody>
      </p:sp>
      <p:sp>
        <p:nvSpPr>
          <p:cNvPr id="1993" name="Google Shape;1993;p41"/>
          <p:cNvSpPr txBox="1">
            <a:spLocks noGrp="1"/>
          </p:cNvSpPr>
          <p:nvPr>
            <p:ph type="subTitle" idx="15"/>
          </p:nvPr>
        </p:nvSpPr>
        <p:spPr>
          <a:xfrm>
            <a:off x="5883363" y="3031211"/>
            <a:ext cx="2310000" cy="7134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Saramonic</a:t>
            </a:r>
            <a:endParaRPr dirty="0"/>
          </a:p>
        </p:txBody>
      </p:sp>
      <p:grpSp>
        <p:nvGrpSpPr>
          <p:cNvPr id="1994" name="Google Shape;1994;p41"/>
          <p:cNvGrpSpPr/>
          <p:nvPr/>
        </p:nvGrpSpPr>
        <p:grpSpPr>
          <a:xfrm rot="533619">
            <a:off x="7190134" y="4336266"/>
            <a:ext cx="1230689" cy="291805"/>
            <a:chOff x="2978250" y="2572525"/>
            <a:chExt cx="1102350" cy="261375"/>
          </a:xfrm>
        </p:grpSpPr>
        <p:sp>
          <p:nvSpPr>
            <p:cNvPr id="1995" name="Google Shape;1995;p41"/>
            <p:cNvSpPr/>
            <p:nvPr/>
          </p:nvSpPr>
          <p:spPr>
            <a:xfrm>
              <a:off x="2978250" y="2676250"/>
              <a:ext cx="1096525" cy="49500"/>
            </a:xfrm>
            <a:custGeom>
              <a:avLst/>
              <a:gdLst/>
              <a:ahLst/>
              <a:cxnLst/>
              <a:rect l="l" t="t" r="r" b="b"/>
              <a:pathLst>
                <a:path w="43861" h="1980" extrusionOk="0">
                  <a:moveTo>
                    <a:pt x="17701" y="0"/>
                  </a:moveTo>
                  <a:cubicBezTo>
                    <a:pt x="15268" y="0"/>
                    <a:pt x="12835" y="15"/>
                    <a:pt x="10403" y="45"/>
                  </a:cubicBezTo>
                  <a:cubicBezTo>
                    <a:pt x="7334" y="78"/>
                    <a:pt x="4232" y="145"/>
                    <a:pt x="1163" y="212"/>
                  </a:cubicBezTo>
                  <a:cubicBezTo>
                    <a:pt x="730" y="212"/>
                    <a:pt x="296" y="478"/>
                    <a:pt x="129" y="879"/>
                  </a:cubicBezTo>
                  <a:cubicBezTo>
                    <a:pt x="1" y="1232"/>
                    <a:pt x="182" y="1648"/>
                    <a:pt x="583" y="1648"/>
                  </a:cubicBezTo>
                  <a:cubicBezTo>
                    <a:pt x="598" y="1648"/>
                    <a:pt x="614" y="1647"/>
                    <a:pt x="630" y="1646"/>
                  </a:cubicBezTo>
                  <a:cubicBezTo>
                    <a:pt x="6083" y="1496"/>
                    <a:pt x="11554" y="1421"/>
                    <a:pt x="17025" y="1421"/>
                  </a:cubicBezTo>
                  <a:cubicBezTo>
                    <a:pt x="22495" y="1421"/>
                    <a:pt x="27966" y="1496"/>
                    <a:pt x="33420" y="1646"/>
                  </a:cubicBezTo>
                  <a:cubicBezTo>
                    <a:pt x="36522" y="1713"/>
                    <a:pt x="39591" y="1846"/>
                    <a:pt x="42693" y="1980"/>
                  </a:cubicBezTo>
                  <a:cubicBezTo>
                    <a:pt x="43093" y="1980"/>
                    <a:pt x="43560" y="1679"/>
                    <a:pt x="43727" y="1312"/>
                  </a:cubicBezTo>
                  <a:cubicBezTo>
                    <a:pt x="43860" y="912"/>
                    <a:pt x="43660" y="545"/>
                    <a:pt x="43227" y="545"/>
                  </a:cubicBezTo>
                  <a:cubicBezTo>
                    <a:pt x="34743" y="182"/>
                    <a:pt x="26219" y="0"/>
                    <a:pt x="17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1"/>
            <p:cNvSpPr/>
            <p:nvPr/>
          </p:nvSpPr>
          <p:spPr>
            <a:xfrm>
              <a:off x="3896750" y="2572525"/>
              <a:ext cx="183850" cy="261375"/>
            </a:xfrm>
            <a:custGeom>
              <a:avLst/>
              <a:gdLst/>
              <a:ahLst/>
              <a:cxnLst/>
              <a:rect l="l" t="t" r="r" b="b"/>
              <a:pathLst>
                <a:path w="7354" h="10455" extrusionOk="0">
                  <a:moveTo>
                    <a:pt x="1058" y="1"/>
                  </a:moveTo>
                  <a:cubicBezTo>
                    <a:pt x="960" y="1"/>
                    <a:pt x="867" y="9"/>
                    <a:pt x="783" y="24"/>
                  </a:cubicBezTo>
                  <a:cubicBezTo>
                    <a:pt x="449" y="158"/>
                    <a:pt x="349" y="458"/>
                    <a:pt x="616" y="691"/>
                  </a:cubicBezTo>
                  <a:cubicBezTo>
                    <a:pt x="2216" y="2229"/>
                    <a:pt x="3817" y="3826"/>
                    <a:pt x="5390" y="5427"/>
                  </a:cubicBezTo>
                  <a:lnTo>
                    <a:pt x="5390" y="5427"/>
                  </a:lnTo>
                  <a:cubicBezTo>
                    <a:pt x="3879" y="6951"/>
                    <a:pt x="2274" y="8349"/>
                    <a:pt x="516" y="9564"/>
                  </a:cubicBezTo>
                  <a:cubicBezTo>
                    <a:pt x="1" y="9944"/>
                    <a:pt x="938" y="10455"/>
                    <a:pt x="1577" y="10455"/>
                  </a:cubicBezTo>
                  <a:cubicBezTo>
                    <a:pt x="1724" y="10455"/>
                    <a:pt x="1856" y="10428"/>
                    <a:pt x="1950" y="10365"/>
                  </a:cubicBezTo>
                  <a:cubicBezTo>
                    <a:pt x="3818" y="9031"/>
                    <a:pt x="5619" y="7530"/>
                    <a:pt x="7187" y="5862"/>
                  </a:cubicBezTo>
                  <a:cubicBezTo>
                    <a:pt x="7354" y="5695"/>
                    <a:pt x="7187" y="5495"/>
                    <a:pt x="7087" y="5361"/>
                  </a:cubicBezTo>
                  <a:cubicBezTo>
                    <a:pt x="5419" y="3660"/>
                    <a:pt x="3751" y="1959"/>
                    <a:pt x="1983" y="324"/>
                  </a:cubicBezTo>
                  <a:cubicBezTo>
                    <a:pt x="1752" y="93"/>
                    <a:pt x="1383" y="1"/>
                    <a:pt x="1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7" name="Google Shape;1997;p41"/>
          <p:cNvGrpSpPr/>
          <p:nvPr/>
        </p:nvGrpSpPr>
        <p:grpSpPr>
          <a:xfrm>
            <a:off x="6376688" y="510651"/>
            <a:ext cx="1778400" cy="1414380"/>
            <a:chOff x="6259663" y="743601"/>
            <a:chExt cx="1778400" cy="1414380"/>
          </a:xfrm>
        </p:grpSpPr>
        <p:sp>
          <p:nvSpPr>
            <p:cNvPr id="1998" name="Google Shape;1998;p41"/>
            <p:cNvSpPr/>
            <p:nvPr/>
          </p:nvSpPr>
          <p:spPr>
            <a:xfrm rot="-3419773">
              <a:off x="6933513" y="555683"/>
              <a:ext cx="430700" cy="1840795"/>
            </a:xfrm>
            <a:prstGeom prst="roundRect">
              <a:avLst>
                <a:gd name="adj" fmla="val 16667"/>
              </a:avLst>
            </a:pr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99" name="Google Shape;1999;p41"/>
            <p:cNvGrpSpPr/>
            <p:nvPr/>
          </p:nvGrpSpPr>
          <p:grpSpPr>
            <a:xfrm>
              <a:off x="6280073" y="743601"/>
              <a:ext cx="1755014" cy="1316002"/>
              <a:chOff x="-2995225" y="-137025"/>
              <a:chExt cx="1398975" cy="1049025"/>
            </a:xfrm>
          </p:grpSpPr>
          <p:sp>
            <p:nvSpPr>
              <p:cNvPr id="2000" name="Google Shape;2000;p41"/>
              <p:cNvSpPr/>
              <p:nvPr/>
            </p:nvSpPr>
            <p:spPr>
              <a:xfrm>
                <a:off x="-1889575" y="578000"/>
                <a:ext cx="293325" cy="334000"/>
              </a:xfrm>
              <a:custGeom>
                <a:avLst/>
                <a:gdLst/>
                <a:ahLst/>
                <a:cxnLst/>
                <a:rect l="l" t="t" r="r" b="b"/>
                <a:pathLst>
                  <a:path w="11733" h="13360" extrusionOk="0">
                    <a:moveTo>
                      <a:pt x="6953" y="0"/>
                    </a:moveTo>
                    <a:cubicBezTo>
                      <a:pt x="6627" y="0"/>
                      <a:pt x="6305" y="155"/>
                      <a:pt x="6110" y="449"/>
                    </a:cubicBezTo>
                    <a:lnTo>
                      <a:pt x="274" y="9446"/>
                    </a:lnTo>
                    <a:cubicBezTo>
                      <a:pt x="0" y="9932"/>
                      <a:pt x="122" y="10540"/>
                      <a:pt x="578" y="10814"/>
                    </a:cubicBezTo>
                    <a:lnTo>
                      <a:pt x="4255" y="13215"/>
                    </a:lnTo>
                    <a:cubicBezTo>
                      <a:pt x="4418" y="13312"/>
                      <a:pt x="4599" y="13360"/>
                      <a:pt x="4779" y="13360"/>
                    </a:cubicBezTo>
                    <a:cubicBezTo>
                      <a:pt x="5106" y="13360"/>
                      <a:pt x="5427" y="13205"/>
                      <a:pt x="5623" y="12911"/>
                    </a:cubicBezTo>
                    <a:lnTo>
                      <a:pt x="11459" y="3914"/>
                    </a:lnTo>
                    <a:cubicBezTo>
                      <a:pt x="11733" y="3458"/>
                      <a:pt x="11611" y="2850"/>
                      <a:pt x="11155" y="2546"/>
                    </a:cubicBezTo>
                    <a:lnTo>
                      <a:pt x="7477" y="145"/>
                    </a:lnTo>
                    <a:cubicBezTo>
                      <a:pt x="7315" y="47"/>
                      <a:pt x="7134" y="0"/>
                      <a:pt x="69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41"/>
              <p:cNvSpPr/>
              <p:nvPr/>
            </p:nvSpPr>
            <p:spPr>
              <a:xfrm>
                <a:off x="-2766500" y="300"/>
                <a:ext cx="1121625" cy="889075"/>
              </a:xfrm>
              <a:custGeom>
                <a:avLst/>
                <a:gdLst/>
                <a:ahLst/>
                <a:cxnLst/>
                <a:rect l="l" t="t" r="r" b="b"/>
                <a:pathLst>
                  <a:path w="44865" h="35563" extrusionOk="0">
                    <a:moveTo>
                      <a:pt x="7235" y="0"/>
                    </a:moveTo>
                    <a:lnTo>
                      <a:pt x="0" y="11125"/>
                    </a:lnTo>
                    <a:lnTo>
                      <a:pt x="37630" y="35563"/>
                    </a:lnTo>
                    <a:lnTo>
                      <a:pt x="44864" y="24438"/>
                    </a:lnTo>
                    <a:lnTo>
                      <a:pt x="723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41"/>
              <p:cNvSpPr/>
              <p:nvPr/>
            </p:nvSpPr>
            <p:spPr>
              <a:xfrm>
                <a:off x="-2995225" y="-137025"/>
                <a:ext cx="455200" cy="445100"/>
              </a:xfrm>
              <a:custGeom>
                <a:avLst/>
                <a:gdLst/>
                <a:ahLst/>
                <a:cxnLst/>
                <a:rect l="l" t="t" r="r" b="b"/>
                <a:pathLst>
                  <a:path w="18208" h="17804" extrusionOk="0">
                    <a:moveTo>
                      <a:pt x="7365" y="1"/>
                    </a:moveTo>
                    <a:cubicBezTo>
                      <a:pt x="6722" y="1"/>
                      <a:pt x="6083" y="323"/>
                      <a:pt x="5715" y="903"/>
                    </a:cubicBezTo>
                    <a:lnTo>
                      <a:pt x="608" y="8715"/>
                    </a:lnTo>
                    <a:cubicBezTo>
                      <a:pt x="0" y="9627"/>
                      <a:pt x="274" y="10843"/>
                      <a:pt x="1186" y="11481"/>
                    </a:cubicBezTo>
                    <a:lnTo>
                      <a:pt x="10943" y="17803"/>
                    </a:lnTo>
                    <a:lnTo>
                      <a:pt x="18207" y="6679"/>
                    </a:lnTo>
                    <a:lnTo>
                      <a:pt x="8420" y="326"/>
                    </a:lnTo>
                    <a:cubicBezTo>
                      <a:pt x="8100" y="105"/>
                      <a:pt x="7732" y="1"/>
                      <a:pt x="7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41"/>
              <p:cNvSpPr/>
              <p:nvPr/>
            </p:nvSpPr>
            <p:spPr>
              <a:xfrm>
                <a:off x="-2983825" y="-121300"/>
                <a:ext cx="474950" cy="418500"/>
              </a:xfrm>
              <a:custGeom>
                <a:avLst/>
                <a:gdLst/>
                <a:ahLst/>
                <a:cxnLst/>
                <a:rect l="l" t="t" r="r" b="b"/>
                <a:pathLst>
                  <a:path w="18998" h="16740" extrusionOk="0">
                    <a:moveTo>
                      <a:pt x="5471" y="1"/>
                    </a:moveTo>
                    <a:lnTo>
                      <a:pt x="0" y="8390"/>
                    </a:lnTo>
                    <a:lnTo>
                      <a:pt x="12341" y="16414"/>
                    </a:lnTo>
                    <a:cubicBezTo>
                      <a:pt x="12672" y="16635"/>
                      <a:pt x="13043" y="16740"/>
                      <a:pt x="13410" y="16740"/>
                    </a:cubicBezTo>
                    <a:cubicBezTo>
                      <a:pt x="14055" y="16740"/>
                      <a:pt x="14689" y="16418"/>
                      <a:pt x="15076" y="15837"/>
                    </a:cubicBezTo>
                    <a:lnTo>
                      <a:pt x="18390" y="10761"/>
                    </a:lnTo>
                    <a:cubicBezTo>
                      <a:pt x="18998" y="9849"/>
                      <a:pt x="18724" y="8633"/>
                      <a:pt x="17812" y="8025"/>
                    </a:cubicBezTo>
                    <a:lnTo>
                      <a:pt x="547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41"/>
              <p:cNvSpPr/>
              <p:nvPr/>
            </p:nvSpPr>
            <p:spPr>
              <a:xfrm>
                <a:off x="-1825000" y="611250"/>
                <a:ext cx="2029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11703" extrusionOk="0">
                    <a:moveTo>
                      <a:pt x="7204" y="0"/>
                    </a:moveTo>
                    <a:lnTo>
                      <a:pt x="1" y="11125"/>
                    </a:lnTo>
                    <a:lnTo>
                      <a:pt x="882" y="11702"/>
                    </a:lnTo>
                    <a:lnTo>
                      <a:pt x="8116" y="578"/>
                    </a:lnTo>
                    <a:lnTo>
                      <a:pt x="72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05" name="Google Shape;2005;p41"/>
          <p:cNvGrpSpPr/>
          <p:nvPr/>
        </p:nvGrpSpPr>
        <p:grpSpPr>
          <a:xfrm>
            <a:off x="56050" y="4034447"/>
            <a:ext cx="707853" cy="687003"/>
            <a:chOff x="7786125" y="1578525"/>
            <a:chExt cx="522825" cy="507425"/>
          </a:xfrm>
        </p:grpSpPr>
        <p:sp>
          <p:nvSpPr>
            <p:cNvPr id="2006" name="Google Shape;2006;p41"/>
            <p:cNvSpPr/>
            <p:nvPr/>
          </p:nvSpPr>
          <p:spPr>
            <a:xfrm>
              <a:off x="8042975" y="1796450"/>
              <a:ext cx="265975" cy="289500"/>
            </a:xfrm>
            <a:custGeom>
              <a:avLst/>
              <a:gdLst/>
              <a:ahLst/>
              <a:cxnLst/>
              <a:rect l="l" t="t" r="r" b="b"/>
              <a:pathLst>
                <a:path w="10639" h="11580" extrusionOk="0">
                  <a:moveTo>
                    <a:pt x="7949" y="0"/>
                  </a:moveTo>
                  <a:cubicBezTo>
                    <a:pt x="7873" y="0"/>
                    <a:pt x="7797" y="3"/>
                    <a:pt x="7721" y="9"/>
                  </a:cubicBezTo>
                  <a:cubicBezTo>
                    <a:pt x="6961" y="40"/>
                    <a:pt x="6231" y="435"/>
                    <a:pt x="5715" y="982"/>
                  </a:cubicBezTo>
                  <a:lnTo>
                    <a:pt x="2341" y="4629"/>
                  </a:lnTo>
                  <a:cubicBezTo>
                    <a:pt x="2219" y="4751"/>
                    <a:pt x="2219" y="4964"/>
                    <a:pt x="2341" y="5055"/>
                  </a:cubicBezTo>
                  <a:cubicBezTo>
                    <a:pt x="2381" y="5108"/>
                    <a:pt x="2444" y="5132"/>
                    <a:pt x="2510" y="5132"/>
                  </a:cubicBezTo>
                  <a:cubicBezTo>
                    <a:pt x="2595" y="5132"/>
                    <a:pt x="2685" y="5093"/>
                    <a:pt x="2736" y="5025"/>
                  </a:cubicBezTo>
                  <a:lnTo>
                    <a:pt x="6140" y="1377"/>
                  </a:lnTo>
                  <a:cubicBezTo>
                    <a:pt x="6535" y="921"/>
                    <a:pt x="7113" y="648"/>
                    <a:pt x="7721" y="617"/>
                  </a:cubicBezTo>
                  <a:cubicBezTo>
                    <a:pt x="7764" y="615"/>
                    <a:pt x="7807" y="614"/>
                    <a:pt x="7851" y="614"/>
                  </a:cubicBezTo>
                  <a:cubicBezTo>
                    <a:pt x="8411" y="614"/>
                    <a:pt x="8939" y="797"/>
                    <a:pt x="9362" y="1164"/>
                  </a:cubicBezTo>
                  <a:cubicBezTo>
                    <a:pt x="9818" y="1529"/>
                    <a:pt x="10031" y="2107"/>
                    <a:pt x="10092" y="2684"/>
                  </a:cubicBezTo>
                  <a:cubicBezTo>
                    <a:pt x="10092" y="3262"/>
                    <a:pt x="9879" y="3839"/>
                    <a:pt x="9484" y="4295"/>
                  </a:cubicBezTo>
                  <a:lnTo>
                    <a:pt x="3861" y="10435"/>
                  </a:lnTo>
                  <a:cubicBezTo>
                    <a:pt x="3491" y="10821"/>
                    <a:pt x="2992" y="11022"/>
                    <a:pt x="2507" y="11022"/>
                  </a:cubicBezTo>
                  <a:cubicBezTo>
                    <a:pt x="2113" y="11022"/>
                    <a:pt x="1728" y="10890"/>
                    <a:pt x="1429" y="10617"/>
                  </a:cubicBezTo>
                  <a:cubicBezTo>
                    <a:pt x="730" y="10009"/>
                    <a:pt x="699" y="8946"/>
                    <a:pt x="1338" y="8216"/>
                  </a:cubicBezTo>
                  <a:lnTo>
                    <a:pt x="6323" y="2836"/>
                  </a:lnTo>
                  <a:cubicBezTo>
                    <a:pt x="6505" y="2593"/>
                    <a:pt x="6809" y="2441"/>
                    <a:pt x="7113" y="2441"/>
                  </a:cubicBezTo>
                  <a:cubicBezTo>
                    <a:pt x="7151" y="2437"/>
                    <a:pt x="7189" y="2435"/>
                    <a:pt x="7227" y="2435"/>
                  </a:cubicBezTo>
                  <a:cubicBezTo>
                    <a:pt x="7491" y="2435"/>
                    <a:pt x="7744" y="2528"/>
                    <a:pt x="7903" y="2714"/>
                  </a:cubicBezTo>
                  <a:cubicBezTo>
                    <a:pt x="8146" y="2897"/>
                    <a:pt x="8268" y="3170"/>
                    <a:pt x="8268" y="3474"/>
                  </a:cubicBezTo>
                  <a:cubicBezTo>
                    <a:pt x="8268" y="3778"/>
                    <a:pt x="8146" y="4021"/>
                    <a:pt x="7964" y="4265"/>
                  </a:cubicBezTo>
                  <a:lnTo>
                    <a:pt x="3253" y="9371"/>
                  </a:lnTo>
                  <a:cubicBezTo>
                    <a:pt x="3131" y="9462"/>
                    <a:pt x="3131" y="9675"/>
                    <a:pt x="3253" y="9766"/>
                  </a:cubicBezTo>
                  <a:cubicBezTo>
                    <a:pt x="3293" y="9820"/>
                    <a:pt x="3356" y="9844"/>
                    <a:pt x="3422" y="9844"/>
                  </a:cubicBezTo>
                  <a:cubicBezTo>
                    <a:pt x="3507" y="9844"/>
                    <a:pt x="3597" y="9804"/>
                    <a:pt x="3648" y="9736"/>
                  </a:cubicBezTo>
                  <a:lnTo>
                    <a:pt x="8359" y="4629"/>
                  </a:lnTo>
                  <a:cubicBezTo>
                    <a:pt x="8663" y="4295"/>
                    <a:pt x="8876" y="3870"/>
                    <a:pt x="8815" y="3444"/>
                  </a:cubicBezTo>
                  <a:cubicBezTo>
                    <a:pt x="8815" y="2988"/>
                    <a:pt x="8633" y="2563"/>
                    <a:pt x="8298" y="2289"/>
                  </a:cubicBezTo>
                  <a:cubicBezTo>
                    <a:pt x="7992" y="2011"/>
                    <a:pt x="7609" y="1860"/>
                    <a:pt x="7197" y="1860"/>
                  </a:cubicBezTo>
                  <a:cubicBezTo>
                    <a:pt x="7159" y="1860"/>
                    <a:pt x="7121" y="1861"/>
                    <a:pt x="7082" y="1863"/>
                  </a:cubicBezTo>
                  <a:cubicBezTo>
                    <a:pt x="6627" y="1924"/>
                    <a:pt x="6201" y="2107"/>
                    <a:pt x="5867" y="2441"/>
                  </a:cubicBezTo>
                  <a:lnTo>
                    <a:pt x="882" y="7821"/>
                  </a:lnTo>
                  <a:cubicBezTo>
                    <a:pt x="0" y="8794"/>
                    <a:pt x="61" y="10222"/>
                    <a:pt x="973" y="11043"/>
                  </a:cubicBezTo>
                  <a:cubicBezTo>
                    <a:pt x="1382" y="11405"/>
                    <a:pt x="1905" y="11579"/>
                    <a:pt x="2436" y="11579"/>
                  </a:cubicBezTo>
                  <a:cubicBezTo>
                    <a:pt x="2932" y="11579"/>
                    <a:pt x="3435" y="11427"/>
                    <a:pt x="3861" y="11134"/>
                  </a:cubicBezTo>
                  <a:cubicBezTo>
                    <a:pt x="4013" y="11043"/>
                    <a:pt x="4104" y="10921"/>
                    <a:pt x="4225" y="10800"/>
                  </a:cubicBezTo>
                  <a:lnTo>
                    <a:pt x="9848" y="4690"/>
                  </a:lnTo>
                  <a:cubicBezTo>
                    <a:pt x="10396" y="4113"/>
                    <a:pt x="10639" y="3383"/>
                    <a:pt x="10639" y="2623"/>
                  </a:cubicBezTo>
                  <a:cubicBezTo>
                    <a:pt x="10608" y="1863"/>
                    <a:pt x="10304" y="1195"/>
                    <a:pt x="9727" y="708"/>
                  </a:cubicBezTo>
                  <a:cubicBezTo>
                    <a:pt x="9262" y="244"/>
                    <a:pt x="8625" y="0"/>
                    <a:pt x="7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1"/>
            <p:cNvSpPr/>
            <p:nvPr/>
          </p:nvSpPr>
          <p:spPr>
            <a:xfrm>
              <a:off x="7786125" y="1578525"/>
              <a:ext cx="321450" cy="226050"/>
            </a:xfrm>
            <a:custGeom>
              <a:avLst/>
              <a:gdLst/>
              <a:ahLst/>
              <a:cxnLst/>
              <a:rect l="l" t="t" r="r" b="b"/>
              <a:pathLst>
                <a:path w="12858" h="9042" extrusionOk="0">
                  <a:moveTo>
                    <a:pt x="2797" y="1"/>
                  </a:moveTo>
                  <a:cubicBezTo>
                    <a:pt x="2593" y="1"/>
                    <a:pt x="2389" y="22"/>
                    <a:pt x="2189" y="64"/>
                  </a:cubicBezTo>
                  <a:cubicBezTo>
                    <a:pt x="1460" y="216"/>
                    <a:pt x="852" y="671"/>
                    <a:pt x="487" y="1310"/>
                  </a:cubicBezTo>
                  <a:cubicBezTo>
                    <a:pt x="92" y="1857"/>
                    <a:pt x="1" y="2617"/>
                    <a:pt x="213" y="3377"/>
                  </a:cubicBezTo>
                  <a:cubicBezTo>
                    <a:pt x="396" y="4106"/>
                    <a:pt x="912" y="4744"/>
                    <a:pt x="1551" y="5140"/>
                  </a:cubicBezTo>
                  <a:lnTo>
                    <a:pt x="5806" y="7754"/>
                  </a:lnTo>
                  <a:cubicBezTo>
                    <a:pt x="5857" y="7774"/>
                    <a:pt x="5907" y="7784"/>
                    <a:pt x="5955" y="7784"/>
                  </a:cubicBezTo>
                  <a:cubicBezTo>
                    <a:pt x="6049" y="7784"/>
                    <a:pt x="6130" y="7743"/>
                    <a:pt x="6171" y="7662"/>
                  </a:cubicBezTo>
                  <a:cubicBezTo>
                    <a:pt x="6262" y="7510"/>
                    <a:pt x="6232" y="7358"/>
                    <a:pt x="6080" y="7298"/>
                  </a:cubicBezTo>
                  <a:lnTo>
                    <a:pt x="1824" y="4714"/>
                  </a:lnTo>
                  <a:cubicBezTo>
                    <a:pt x="1277" y="4349"/>
                    <a:pt x="912" y="3863"/>
                    <a:pt x="760" y="3285"/>
                  </a:cubicBezTo>
                  <a:cubicBezTo>
                    <a:pt x="608" y="2678"/>
                    <a:pt x="669" y="2070"/>
                    <a:pt x="973" y="1583"/>
                  </a:cubicBezTo>
                  <a:cubicBezTo>
                    <a:pt x="1277" y="1097"/>
                    <a:pt x="1763" y="702"/>
                    <a:pt x="2341" y="611"/>
                  </a:cubicBezTo>
                  <a:cubicBezTo>
                    <a:pt x="2516" y="574"/>
                    <a:pt x="2696" y="554"/>
                    <a:pt x="2876" y="554"/>
                  </a:cubicBezTo>
                  <a:cubicBezTo>
                    <a:pt x="3291" y="554"/>
                    <a:pt x="3704" y="660"/>
                    <a:pt x="4043" y="915"/>
                  </a:cubicBezTo>
                  <a:lnTo>
                    <a:pt x="11156" y="5261"/>
                  </a:lnTo>
                  <a:cubicBezTo>
                    <a:pt x="12007" y="5778"/>
                    <a:pt x="12250" y="6842"/>
                    <a:pt x="11794" y="7632"/>
                  </a:cubicBezTo>
                  <a:cubicBezTo>
                    <a:pt x="11502" y="8139"/>
                    <a:pt x="10960" y="8408"/>
                    <a:pt x="10400" y="8408"/>
                  </a:cubicBezTo>
                  <a:cubicBezTo>
                    <a:pt x="10087" y="8408"/>
                    <a:pt x="9768" y="8323"/>
                    <a:pt x="9484" y="8149"/>
                  </a:cubicBezTo>
                  <a:lnTo>
                    <a:pt x="3222" y="4319"/>
                  </a:lnTo>
                  <a:cubicBezTo>
                    <a:pt x="2949" y="4167"/>
                    <a:pt x="2767" y="3893"/>
                    <a:pt x="2675" y="3589"/>
                  </a:cubicBezTo>
                  <a:cubicBezTo>
                    <a:pt x="2615" y="3285"/>
                    <a:pt x="2645" y="2982"/>
                    <a:pt x="2797" y="2769"/>
                  </a:cubicBezTo>
                  <a:cubicBezTo>
                    <a:pt x="2949" y="2495"/>
                    <a:pt x="3192" y="2343"/>
                    <a:pt x="3496" y="2282"/>
                  </a:cubicBezTo>
                  <a:cubicBezTo>
                    <a:pt x="3580" y="2257"/>
                    <a:pt x="3663" y="2246"/>
                    <a:pt x="3746" y="2246"/>
                  </a:cubicBezTo>
                  <a:cubicBezTo>
                    <a:pt x="3963" y="2246"/>
                    <a:pt x="4171" y="2324"/>
                    <a:pt x="4347" y="2434"/>
                  </a:cubicBezTo>
                  <a:lnTo>
                    <a:pt x="10244" y="6021"/>
                  </a:lnTo>
                  <a:cubicBezTo>
                    <a:pt x="10304" y="6057"/>
                    <a:pt x="10364" y="6074"/>
                    <a:pt x="10420" y="6074"/>
                  </a:cubicBezTo>
                  <a:cubicBezTo>
                    <a:pt x="10506" y="6074"/>
                    <a:pt x="10584" y="6034"/>
                    <a:pt x="10639" y="5960"/>
                  </a:cubicBezTo>
                  <a:cubicBezTo>
                    <a:pt x="10700" y="5808"/>
                    <a:pt x="10669" y="5656"/>
                    <a:pt x="10517" y="5565"/>
                  </a:cubicBezTo>
                  <a:lnTo>
                    <a:pt x="4621" y="1978"/>
                  </a:lnTo>
                  <a:cubicBezTo>
                    <a:pt x="4342" y="1793"/>
                    <a:pt x="3975" y="1713"/>
                    <a:pt x="3641" y="1713"/>
                  </a:cubicBezTo>
                  <a:cubicBezTo>
                    <a:pt x="3537" y="1713"/>
                    <a:pt x="3437" y="1721"/>
                    <a:pt x="3344" y="1735"/>
                  </a:cubicBezTo>
                  <a:cubicBezTo>
                    <a:pt x="2888" y="1857"/>
                    <a:pt x="2523" y="2130"/>
                    <a:pt x="2311" y="2495"/>
                  </a:cubicBezTo>
                  <a:cubicBezTo>
                    <a:pt x="2067" y="2890"/>
                    <a:pt x="2037" y="3346"/>
                    <a:pt x="2159" y="3802"/>
                  </a:cubicBezTo>
                  <a:cubicBezTo>
                    <a:pt x="2280" y="4258"/>
                    <a:pt x="2584" y="4623"/>
                    <a:pt x="2949" y="4866"/>
                  </a:cubicBezTo>
                  <a:lnTo>
                    <a:pt x="9210" y="8696"/>
                  </a:lnTo>
                  <a:cubicBezTo>
                    <a:pt x="9604" y="8930"/>
                    <a:pt x="10031" y="9041"/>
                    <a:pt x="10446" y="9041"/>
                  </a:cubicBezTo>
                  <a:cubicBezTo>
                    <a:pt x="11217" y="9041"/>
                    <a:pt x="11946" y="8658"/>
                    <a:pt x="12341" y="7966"/>
                  </a:cubicBezTo>
                  <a:cubicBezTo>
                    <a:pt x="12858" y="7055"/>
                    <a:pt x="12645" y="5869"/>
                    <a:pt x="11885" y="5109"/>
                  </a:cubicBezTo>
                  <a:cubicBezTo>
                    <a:pt x="11764" y="5018"/>
                    <a:pt x="11612" y="4896"/>
                    <a:pt x="11460" y="4805"/>
                  </a:cubicBezTo>
                  <a:lnTo>
                    <a:pt x="4347" y="459"/>
                  </a:lnTo>
                  <a:cubicBezTo>
                    <a:pt x="3883" y="150"/>
                    <a:pt x="3340" y="1"/>
                    <a:pt x="2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8" name="Google Shape;2008;p41"/>
          <p:cNvGrpSpPr/>
          <p:nvPr/>
        </p:nvGrpSpPr>
        <p:grpSpPr>
          <a:xfrm>
            <a:off x="235437" y="1000711"/>
            <a:ext cx="976720" cy="510765"/>
            <a:chOff x="7994088" y="1735820"/>
            <a:chExt cx="721412" cy="377255"/>
          </a:xfrm>
        </p:grpSpPr>
        <p:sp>
          <p:nvSpPr>
            <p:cNvPr id="2009" name="Google Shape;2009;p41"/>
            <p:cNvSpPr/>
            <p:nvPr/>
          </p:nvSpPr>
          <p:spPr>
            <a:xfrm>
              <a:off x="8558175" y="1776450"/>
              <a:ext cx="157325" cy="336625"/>
            </a:xfrm>
            <a:custGeom>
              <a:avLst/>
              <a:gdLst/>
              <a:ahLst/>
              <a:cxnLst/>
              <a:rect l="l" t="t" r="r" b="b"/>
              <a:pathLst>
                <a:path w="6293" h="13465" extrusionOk="0">
                  <a:moveTo>
                    <a:pt x="2949" y="0"/>
                  </a:moveTo>
                  <a:cubicBezTo>
                    <a:pt x="2848" y="0"/>
                    <a:pt x="2746" y="6"/>
                    <a:pt x="2645" y="19"/>
                  </a:cubicBezTo>
                  <a:cubicBezTo>
                    <a:pt x="1855" y="19"/>
                    <a:pt x="1186" y="384"/>
                    <a:pt x="730" y="992"/>
                  </a:cubicBezTo>
                  <a:cubicBezTo>
                    <a:pt x="213" y="1600"/>
                    <a:pt x="1" y="2359"/>
                    <a:pt x="61" y="3119"/>
                  </a:cubicBezTo>
                  <a:lnTo>
                    <a:pt x="456" y="8074"/>
                  </a:lnTo>
                  <a:cubicBezTo>
                    <a:pt x="456" y="8226"/>
                    <a:pt x="608" y="8317"/>
                    <a:pt x="760" y="8317"/>
                  </a:cubicBezTo>
                  <a:cubicBezTo>
                    <a:pt x="912" y="8317"/>
                    <a:pt x="1004" y="8165"/>
                    <a:pt x="1004" y="8013"/>
                  </a:cubicBezTo>
                  <a:lnTo>
                    <a:pt x="639" y="3089"/>
                  </a:lnTo>
                  <a:cubicBezTo>
                    <a:pt x="608" y="2481"/>
                    <a:pt x="791" y="1873"/>
                    <a:pt x="1156" y="1387"/>
                  </a:cubicBezTo>
                  <a:cubicBezTo>
                    <a:pt x="1551" y="870"/>
                    <a:pt x="2067" y="627"/>
                    <a:pt x="2675" y="536"/>
                  </a:cubicBezTo>
                  <a:cubicBezTo>
                    <a:pt x="2725" y="533"/>
                    <a:pt x="2774" y="532"/>
                    <a:pt x="2824" y="532"/>
                  </a:cubicBezTo>
                  <a:cubicBezTo>
                    <a:pt x="3377" y="532"/>
                    <a:pt x="3896" y="692"/>
                    <a:pt x="4286" y="1083"/>
                  </a:cubicBezTo>
                  <a:cubicBezTo>
                    <a:pt x="4742" y="1448"/>
                    <a:pt x="5016" y="2025"/>
                    <a:pt x="5046" y="2633"/>
                  </a:cubicBezTo>
                  <a:lnTo>
                    <a:pt x="5685" y="10931"/>
                  </a:lnTo>
                  <a:cubicBezTo>
                    <a:pt x="5776" y="11873"/>
                    <a:pt x="5077" y="12755"/>
                    <a:pt x="4165" y="12816"/>
                  </a:cubicBezTo>
                  <a:cubicBezTo>
                    <a:pt x="4126" y="12818"/>
                    <a:pt x="4088" y="12819"/>
                    <a:pt x="4050" y="12819"/>
                  </a:cubicBezTo>
                  <a:cubicBezTo>
                    <a:pt x="3188" y="12819"/>
                    <a:pt x="2460" y="12167"/>
                    <a:pt x="2402" y="11235"/>
                  </a:cubicBezTo>
                  <a:lnTo>
                    <a:pt x="1824" y="3879"/>
                  </a:lnTo>
                  <a:cubicBezTo>
                    <a:pt x="1764" y="3575"/>
                    <a:pt x="1885" y="3271"/>
                    <a:pt x="2098" y="3059"/>
                  </a:cubicBezTo>
                  <a:cubicBezTo>
                    <a:pt x="2280" y="2815"/>
                    <a:pt x="2554" y="2663"/>
                    <a:pt x="2858" y="2633"/>
                  </a:cubicBezTo>
                  <a:cubicBezTo>
                    <a:pt x="2889" y="2630"/>
                    <a:pt x="2920" y="2628"/>
                    <a:pt x="2950" y="2628"/>
                  </a:cubicBezTo>
                  <a:cubicBezTo>
                    <a:pt x="3212" y="2628"/>
                    <a:pt x="3430" y="2743"/>
                    <a:pt x="3648" y="2907"/>
                  </a:cubicBezTo>
                  <a:cubicBezTo>
                    <a:pt x="3861" y="3089"/>
                    <a:pt x="3982" y="3363"/>
                    <a:pt x="4013" y="3697"/>
                  </a:cubicBezTo>
                  <a:lnTo>
                    <a:pt x="4560" y="10597"/>
                  </a:lnTo>
                  <a:cubicBezTo>
                    <a:pt x="4560" y="10779"/>
                    <a:pt x="4712" y="10870"/>
                    <a:pt x="4864" y="10870"/>
                  </a:cubicBezTo>
                  <a:cubicBezTo>
                    <a:pt x="5016" y="10870"/>
                    <a:pt x="5137" y="10718"/>
                    <a:pt x="5137" y="10566"/>
                  </a:cubicBezTo>
                  <a:lnTo>
                    <a:pt x="4590" y="3666"/>
                  </a:lnTo>
                  <a:cubicBezTo>
                    <a:pt x="4560" y="3211"/>
                    <a:pt x="4378" y="2785"/>
                    <a:pt x="4013" y="2481"/>
                  </a:cubicBezTo>
                  <a:cubicBezTo>
                    <a:pt x="3712" y="2207"/>
                    <a:pt x="3336" y="2081"/>
                    <a:pt x="2931" y="2081"/>
                  </a:cubicBezTo>
                  <a:cubicBezTo>
                    <a:pt x="2887" y="2081"/>
                    <a:pt x="2842" y="2083"/>
                    <a:pt x="2797" y="2086"/>
                  </a:cubicBezTo>
                  <a:cubicBezTo>
                    <a:pt x="2341" y="2147"/>
                    <a:pt x="1976" y="2359"/>
                    <a:pt x="1672" y="2694"/>
                  </a:cubicBezTo>
                  <a:cubicBezTo>
                    <a:pt x="1368" y="3059"/>
                    <a:pt x="1247" y="3514"/>
                    <a:pt x="1277" y="4001"/>
                  </a:cubicBezTo>
                  <a:lnTo>
                    <a:pt x="1855" y="11326"/>
                  </a:lnTo>
                  <a:cubicBezTo>
                    <a:pt x="1969" y="12557"/>
                    <a:pt x="2919" y="13464"/>
                    <a:pt x="4045" y="13464"/>
                  </a:cubicBezTo>
                  <a:cubicBezTo>
                    <a:pt x="4115" y="13464"/>
                    <a:pt x="4185" y="13461"/>
                    <a:pt x="4256" y="13454"/>
                  </a:cubicBezTo>
                  <a:cubicBezTo>
                    <a:pt x="5320" y="13332"/>
                    <a:pt x="6140" y="12481"/>
                    <a:pt x="6262" y="11417"/>
                  </a:cubicBezTo>
                  <a:cubicBezTo>
                    <a:pt x="6292" y="11265"/>
                    <a:pt x="6292" y="11053"/>
                    <a:pt x="6262" y="10901"/>
                  </a:cubicBezTo>
                  <a:lnTo>
                    <a:pt x="5624" y="2633"/>
                  </a:lnTo>
                  <a:cubicBezTo>
                    <a:pt x="5533" y="1873"/>
                    <a:pt x="5198" y="1144"/>
                    <a:pt x="4651" y="657"/>
                  </a:cubicBezTo>
                  <a:cubicBezTo>
                    <a:pt x="4180" y="239"/>
                    <a:pt x="3574" y="0"/>
                    <a:pt x="2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1"/>
            <p:cNvSpPr/>
            <p:nvPr/>
          </p:nvSpPr>
          <p:spPr>
            <a:xfrm>
              <a:off x="7994088" y="1735820"/>
              <a:ext cx="341975" cy="166175"/>
            </a:xfrm>
            <a:custGeom>
              <a:avLst/>
              <a:gdLst/>
              <a:ahLst/>
              <a:cxnLst/>
              <a:rect l="l" t="t" r="r" b="b"/>
              <a:pathLst>
                <a:path w="13679" h="6647" extrusionOk="0">
                  <a:moveTo>
                    <a:pt x="6402" y="0"/>
                  </a:moveTo>
                  <a:cubicBezTo>
                    <a:pt x="6277" y="0"/>
                    <a:pt x="6166" y="68"/>
                    <a:pt x="6141" y="221"/>
                  </a:cubicBezTo>
                  <a:cubicBezTo>
                    <a:pt x="6080" y="373"/>
                    <a:pt x="6201" y="525"/>
                    <a:pt x="6353" y="555"/>
                  </a:cubicBezTo>
                  <a:lnTo>
                    <a:pt x="11186" y="1740"/>
                  </a:lnTo>
                  <a:cubicBezTo>
                    <a:pt x="11794" y="1892"/>
                    <a:pt x="12281" y="2227"/>
                    <a:pt x="12615" y="2743"/>
                  </a:cubicBezTo>
                  <a:cubicBezTo>
                    <a:pt x="12980" y="3260"/>
                    <a:pt x="13071" y="3868"/>
                    <a:pt x="12980" y="4415"/>
                  </a:cubicBezTo>
                  <a:cubicBezTo>
                    <a:pt x="12858" y="4993"/>
                    <a:pt x="12463" y="5479"/>
                    <a:pt x="11977" y="5783"/>
                  </a:cubicBezTo>
                  <a:cubicBezTo>
                    <a:pt x="11608" y="6000"/>
                    <a:pt x="11192" y="6109"/>
                    <a:pt x="10763" y="6109"/>
                  </a:cubicBezTo>
                  <a:cubicBezTo>
                    <a:pt x="10591" y="6109"/>
                    <a:pt x="10418" y="6091"/>
                    <a:pt x="10244" y="6057"/>
                  </a:cubicBezTo>
                  <a:lnTo>
                    <a:pt x="2128" y="4081"/>
                  </a:lnTo>
                  <a:cubicBezTo>
                    <a:pt x="1186" y="3868"/>
                    <a:pt x="609" y="2956"/>
                    <a:pt x="821" y="2044"/>
                  </a:cubicBezTo>
                  <a:cubicBezTo>
                    <a:pt x="976" y="1244"/>
                    <a:pt x="1658" y="751"/>
                    <a:pt x="2437" y="751"/>
                  </a:cubicBezTo>
                  <a:cubicBezTo>
                    <a:pt x="2575" y="751"/>
                    <a:pt x="2716" y="766"/>
                    <a:pt x="2858" y="798"/>
                  </a:cubicBezTo>
                  <a:lnTo>
                    <a:pt x="10001" y="2531"/>
                  </a:lnTo>
                  <a:cubicBezTo>
                    <a:pt x="10305" y="2591"/>
                    <a:pt x="10578" y="2804"/>
                    <a:pt x="10730" y="3017"/>
                  </a:cubicBezTo>
                  <a:cubicBezTo>
                    <a:pt x="10882" y="3291"/>
                    <a:pt x="10943" y="3595"/>
                    <a:pt x="10882" y="3838"/>
                  </a:cubicBezTo>
                  <a:cubicBezTo>
                    <a:pt x="10791" y="4142"/>
                    <a:pt x="10639" y="4385"/>
                    <a:pt x="10396" y="4537"/>
                  </a:cubicBezTo>
                  <a:cubicBezTo>
                    <a:pt x="10209" y="4641"/>
                    <a:pt x="10008" y="4688"/>
                    <a:pt x="9802" y="4688"/>
                  </a:cubicBezTo>
                  <a:cubicBezTo>
                    <a:pt x="9707" y="4688"/>
                    <a:pt x="9611" y="4678"/>
                    <a:pt x="9515" y="4658"/>
                  </a:cubicBezTo>
                  <a:lnTo>
                    <a:pt x="2797" y="3017"/>
                  </a:lnTo>
                  <a:cubicBezTo>
                    <a:pt x="2772" y="3012"/>
                    <a:pt x="2746" y="3009"/>
                    <a:pt x="2722" y="3009"/>
                  </a:cubicBezTo>
                  <a:cubicBezTo>
                    <a:pt x="2597" y="3009"/>
                    <a:pt x="2483" y="3073"/>
                    <a:pt x="2432" y="3199"/>
                  </a:cubicBezTo>
                  <a:cubicBezTo>
                    <a:pt x="2402" y="3351"/>
                    <a:pt x="2524" y="3503"/>
                    <a:pt x="2676" y="3564"/>
                  </a:cubicBezTo>
                  <a:lnTo>
                    <a:pt x="9393" y="5175"/>
                  </a:lnTo>
                  <a:cubicBezTo>
                    <a:pt x="9532" y="5212"/>
                    <a:pt x="9672" y="5230"/>
                    <a:pt x="9809" y="5230"/>
                  </a:cubicBezTo>
                  <a:cubicBezTo>
                    <a:pt x="10122" y="5230"/>
                    <a:pt x="10426" y="5140"/>
                    <a:pt x="10700" y="4993"/>
                  </a:cubicBezTo>
                  <a:cubicBezTo>
                    <a:pt x="11065" y="4780"/>
                    <a:pt x="11338" y="4385"/>
                    <a:pt x="11460" y="3959"/>
                  </a:cubicBezTo>
                  <a:cubicBezTo>
                    <a:pt x="11521" y="3564"/>
                    <a:pt x="11460" y="3078"/>
                    <a:pt x="11217" y="2713"/>
                  </a:cubicBezTo>
                  <a:cubicBezTo>
                    <a:pt x="10943" y="2318"/>
                    <a:pt x="10578" y="2075"/>
                    <a:pt x="10123" y="1953"/>
                  </a:cubicBezTo>
                  <a:lnTo>
                    <a:pt x="2980" y="251"/>
                  </a:lnTo>
                  <a:cubicBezTo>
                    <a:pt x="2783" y="203"/>
                    <a:pt x="2588" y="180"/>
                    <a:pt x="2396" y="180"/>
                  </a:cubicBezTo>
                  <a:cubicBezTo>
                    <a:pt x="1374" y="180"/>
                    <a:pt x="474" y="838"/>
                    <a:pt x="244" y="1862"/>
                  </a:cubicBezTo>
                  <a:cubicBezTo>
                    <a:pt x="1" y="2895"/>
                    <a:pt x="578" y="3959"/>
                    <a:pt x="1521" y="4415"/>
                  </a:cubicBezTo>
                  <a:cubicBezTo>
                    <a:pt x="1673" y="4506"/>
                    <a:pt x="1824" y="4537"/>
                    <a:pt x="2037" y="4567"/>
                  </a:cubicBezTo>
                  <a:lnTo>
                    <a:pt x="10123" y="6543"/>
                  </a:lnTo>
                  <a:cubicBezTo>
                    <a:pt x="10372" y="6613"/>
                    <a:pt x="10621" y="6647"/>
                    <a:pt x="10866" y="6647"/>
                  </a:cubicBezTo>
                  <a:cubicBezTo>
                    <a:pt x="11368" y="6647"/>
                    <a:pt x="11852" y="6505"/>
                    <a:pt x="12281" y="6239"/>
                  </a:cubicBezTo>
                  <a:cubicBezTo>
                    <a:pt x="12919" y="5874"/>
                    <a:pt x="13375" y="5266"/>
                    <a:pt x="13527" y="4537"/>
                  </a:cubicBezTo>
                  <a:cubicBezTo>
                    <a:pt x="13679" y="3898"/>
                    <a:pt x="13527" y="3139"/>
                    <a:pt x="13132" y="2500"/>
                  </a:cubicBezTo>
                  <a:cubicBezTo>
                    <a:pt x="12706" y="1832"/>
                    <a:pt x="12068" y="1376"/>
                    <a:pt x="11308" y="1193"/>
                  </a:cubicBezTo>
                  <a:lnTo>
                    <a:pt x="6475" y="8"/>
                  </a:lnTo>
                  <a:cubicBezTo>
                    <a:pt x="6450" y="3"/>
                    <a:pt x="6426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7" y="1584069"/>
            <a:ext cx="2500016" cy="140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44"/>
          <p:cNvSpPr/>
          <p:nvPr/>
        </p:nvSpPr>
        <p:spPr>
          <a:xfrm>
            <a:off x="217750" y="3591793"/>
            <a:ext cx="1144393" cy="1102991"/>
          </a:xfrm>
          <a:custGeom>
            <a:avLst/>
            <a:gdLst/>
            <a:ahLst/>
            <a:cxnLst/>
            <a:rect l="l" t="t" r="r" b="b"/>
            <a:pathLst>
              <a:path w="15645" h="15079" extrusionOk="0">
                <a:moveTo>
                  <a:pt x="14044" y="1"/>
                </a:moveTo>
                <a:cubicBezTo>
                  <a:pt x="10141" y="234"/>
                  <a:pt x="6238" y="535"/>
                  <a:pt x="2335" y="768"/>
                </a:cubicBezTo>
                <a:cubicBezTo>
                  <a:pt x="1802" y="835"/>
                  <a:pt x="1201" y="868"/>
                  <a:pt x="667" y="901"/>
                </a:cubicBezTo>
                <a:cubicBezTo>
                  <a:pt x="334" y="935"/>
                  <a:pt x="868" y="1102"/>
                  <a:pt x="968" y="1102"/>
                </a:cubicBezTo>
                <a:cubicBezTo>
                  <a:pt x="1335" y="1202"/>
                  <a:pt x="1735" y="1268"/>
                  <a:pt x="2135" y="1268"/>
                </a:cubicBezTo>
                <a:cubicBezTo>
                  <a:pt x="6038" y="1035"/>
                  <a:pt x="9907" y="735"/>
                  <a:pt x="13844" y="501"/>
                </a:cubicBezTo>
                <a:cubicBezTo>
                  <a:pt x="13866" y="498"/>
                  <a:pt x="13888" y="496"/>
                  <a:pt x="13910" y="493"/>
                </a:cubicBezTo>
                <a:lnTo>
                  <a:pt x="13910" y="493"/>
                </a:lnTo>
                <a:cubicBezTo>
                  <a:pt x="13908" y="4641"/>
                  <a:pt x="13877" y="8760"/>
                  <a:pt x="13877" y="12910"/>
                </a:cubicBezTo>
                <a:lnTo>
                  <a:pt x="13877" y="14711"/>
                </a:lnTo>
                <a:lnTo>
                  <a:pt x="1702" y="14711"/>
                </a:lnTo>
                <a:lnTo>
                  <a:pt x="1702" y="3303"/>
                </a:lnTo>
                <a:lnTo>
                  <a:pt x="1702" y="1635"/>
                </a:lnTo>
                <a:cubicBezTo>
                  <a:pt x="1727" y="1455"/>
                  <a:pt x="703" y="1335"/>
                  <a:pt x="232" y="1335"/>
                </a:cubicBezTo>
                <a:cubicBezTo>
                  <a:pt x="91" y="1335"/>
                  <a:pt x="0" y="1345"/>
                  <a:pt x="0" y="1368"/>
                </a:cubicBezTo>
                <a:lnTo>
                  <a:pt x="0" y="13077"/>
                </a:lnTo>
                <a:lnTo>
                  <a:pt x="0" y="14745"/>
                </a:lnTo>
                <a:cubicBezTo>
                  <a:pt x="0" y="14945"/>
                  <a:pt x="1301" y="15078"/>
                  <a:pt x="1468" y="15078"/>
                </a:cubicBezTo>
                <a:lnTo>
                  <a:pt x="15345" y="15078"/>
                </a:lnTo>
                <a:cubicBezTo>
                  <a:pt x="15345" y="15078"/>
                  <a:pt x="15578" y="15078"/>
                  <a:pt x="15578" y="15045"/>
                </a:cubicBezTo>
                <a:cubicBezTo>
                  <a:pt x="15578" y="10742"/>
                  <a:pt x="15645" y="6439"/>
                  <a:pt x="15645" y="2169"/>
                </a:cubicBezTo>
                <a:lnTo>
                  <a:pt x="15645" y="334"/>
                </a:lnTo>
                <a:cubicBezTo>
                  <a:pt x="15645" y="68"/>
                  <a:pt x="14210" y="1"/>
                  <a:pt x="140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44"/>
          <p:cNvSpPr txBox="1">
            <a:spLocks noGrp="1"/>
          </p:cNvSpPr>
          <p:nvPr>
            <p:ph type="title"/>
          </p:nvPr>
        </p:nvSpPr>
        <p:spPr>
          <a:xfrm>
            <a:off x="4145833" y="1540075"/>
            <a:ext cx="3802500" cy="6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Pen Display</a:t>
            </a:r>
            <a:endParaRPr dirty="0"/>
          </a:p>
        </p:txBody>
      </p:sp>
      <p:sp>
        <p:nvSpPr>
          <p:cNvPr id="2143" name="Google Shape;2143;p44"/>
          <p:cNvSpPr txBox="1">
            <a:spLocks noGrp="1"/>
          </p:cNvSpPr>
          <p:nvPr>
            <p:ph type="subTitle" idx="1"/>
          </p:nvPr>
        </p:nvSpPr>
        <p:spPr>
          <a:xfrm>
            <a:off x="4145824" y="2193431"/>
            <a:ext cx="3802500" cy="14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Pen Tablet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mengimplementasikan</a:t>
            </a:r>
            <a:r>
              <a:rPr lang="en-US" dirty="0" smtClean="0"/>
              <a:t> ide para </a:t>
            </a:r>
            <a:r>
              <a:rPr lang="en-US" dirty="0" err="1" smtClean="0"/>
              <a:t>disainer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detail </a:t>
            </a:r>
            <a:r>
              <a:rPr lang="en-US" dirty="0" err="1" smtClean="0"/>
              <a:t>dengan</a:t>
            </a:r>
            <a:r>
              <a:rPr lang="en-US" dirty="0" smtClean="0"/>
              <a:t> format digital.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mentransfer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layar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presisi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detail.</a:t>
            </a:r>
            <a:endParaRPr dirty="0"/>
          </a:p>
        </p:txBody>
      </p:sp>
      <p:grpSp>
        <p:nvGrpSpPr>
          <p:cNvPr id="2146" name="Google Shape;2146;p44"/>
          <p:cNvGrpSpPr/>
          <p:nvPr/>
        </p:nvGrpSpPr>
        <p:grpSpPr>
          <a:xfrm rot="7659293">
            <a:off x="3227199" y="3729874"/>
            <a:ext cx="336098" cy="780370"/>
            <a:chOff x="5590000" y="1609425"/>
            <a:chExt cx="336100" cy="780375"/>
          </a:xfrm>
        </p:grpSpPr>
        <p:sp>
          <p:nvSpPr>
            <p:cNvPr id="2147" name="Google Shape;2147;p44"/>
            <p:cNvSpPr/>
            <p:nvPr/>
          </p:nvSpPr>
          <p:spPr>
            <a:xfrm>
              <a:off x="5590000" y="1986000"/>
              <a:ext cx="336100" cy="403800"/>
            </a:xfrm>
            <a:custGeom>
              <a:avLst/>
              <a:gdLst/>
              <a:ahLst/>
              <a:cxnLst/>
              <a:rect l="l" t="t" r="r" b="b"/>
              <a:pathLst>
                <a:path w="13444" h="16152" extrusionOk="0">
                  <a:moveTo>
                    <a:pt x="1254" y="1"/>
                  </a:moveTo>
                  <a:cubicBezTo>
                    <a:pt x="1183" y="1"/>
                    <a:pt x="1113" y="59"/>
                    <a:pt x="1034" y="169"/>
                  </a:cubicBezTo>
                  <a:cubicBezTo>
                    <a:pt x="801" y="569"/>
                    <a:pt x="667" y="1069"/>
                    <a:pt x="434" y="1469"/>
                  </a:cubicBezTo>
                  <a:cubicBezTo>
                    <a:pt x="0" y="2170"/>
                    <a:pt x="100" y="2804"/>
                    <a:pt x="434" y="3504"/>
                  </a:cubicBezTo>
                  <a:cubicBezTo>
                    <a:pt x="2202" y="7307"/>
                    <a:pt x="3970" y="11143"/>
                    <a:pt x="5704" y="14946"/>
                  </a:cubicBezTo>
                  <a:cubicBezTo>
                    <a:pt x="5871" y="15246"/>
                    <a:pt x="6005" y="15513"/>
                    <a:pt x="6171" y="15780"/>
                  </a:cubicBezTo>
                  <a:cubicBezTo>
                    <a:pt x="6330" y="16026"/>
                    <a:pt x="6488" y="16152"/>
                    <a:pt x="6657" y="16152"/>
                  </a:cubicBezTo>
                  <a:cubicBezTo>
                    <a:pt x="6807" y="16152"/>
                    <a:pt x="6966" y="16051"/>
                    <a:pt x="7139" y="15846"/>
                  </a:cubicBezTo>
                  <a:cubicBezTo>
                    <a:pt x="7506" y="15446"/>
                    <a:pt x="7839" y="14946"/>
                    <a:pt x="8106" y="14445"/>
                  </a:cubicBezTo>
                  <a:cubicBezTo>
                    <a:pt x="9507" y="11643"/>
                    <a:pt x="10975" y="8841"/>
                    <a:pt x="12509" y="6106"/>
                  </a:cubicBezTo>
                  <a:cubicBezTo>
                    <a:pt x="12776" y="5639"/>
                    <a:pt x="12976" y="5172"/>
                    <a:pt x="13176" y="4738"/>
                  </a:cubicBezTo>
                  <a:cubicBezTo>
                    <a:pt x="13310" y="4472"/>
                    <a:pt x="13443" y="4171"/>
                    <a:pt x="13277" y="3938"/>
                  </a:cubicBezTo>
                  <a:cubicBezTo>
                    <a:pt x="13110" y="3671"/>
                    <a:pt x="12976" y="3304"/>
                    <a:pt x="12643" y="3271"/>
                  </a:cubicBezTo>
                  <a:cubicBezTo>
                    <a:pt x="12628" y="3269"/>
                    <a:pt x="12614" y="3269"/>
                    <a:pt x="12601" y="3269"/>
                  </a:cubicBezTo>
                  <a:cubicBezTo>
                    <a:pt x="12298" y="3269"/>
                    <a:pt x="12171" y="3614"/>
                    <a:pt x="12076" y="3838"/>
                  </a:cubicBezTo>
                  <a:cubicBezTo>
                    <a:pt x="10841" y="5973"/>
                    <a:pt x="9507" y="8007"/>
                    <a:pt x="8340" y="10176"/>
                  </a:cubicBezTo>
                  <a:cubicBezTo>
                    <a:pt x="7939" y="10976"/>
                    <a:pt x="7472" y="11777"/>
                    <a:pt x="6839" y="12477"/>
                  </a:cubicBezTo>
                  <a:cubicBezTo>
                    <a:pt x="6638" y="12344"/>
                    <a:pt x="6605" y="12177"/>
                    <a:pt x="6505" y="12144"/>
                  </a:cubicBezTo>
                  <a:cubicBezTo>
                    <a:pt x="4971" y="8608"/>
                    <a:pt x="3469" y="5005"/>
                    <a:pt x="2035" y="1403"/>
                  </a:cubicBezTo>
                  <a:cubicBezTo>
                    <a:pt x="1868" y="969"/>
                    <a:pt x="1702" y="602"/>
                    <a:pt x="1501" y="235"/>
                  </a:cubicBezTo>
                  <a:cubicBezTo>
                    <a:pt x="1413" y="76"/>
                    <a:pt x="1334" y="1"/>
                    <a:pt x="12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44"/>
            <p:cNvSpPr/>
            <p:nvPr/>
          </p:nvSpPr>
          <p:spPr>
            <a:xfrm>
              <a:off x="5743450" y="1609425"/>
              <a:ext cx="158450" cy="691025"/>
            </a:xfrm>
            <a:custGeom>
              <a:avLst/>
              <a:gdLst/>
              <a:ahLst/>
              <a:cxnLst/>
              <a:rect l="l" t="t" r="r" b="b"/>
              <a:pathLst>
                <a:path w="6338" h="27641" extrusionOk="0">
                  <a:moveTo>
                    <a:pt x="5992" y="0"/>
                  </a:moveTo>
                  <a:cubicBezTo>
                    <a:pt x="5821" y="0"/>
                    <a:pt x="5633" y="177"/>
                    <a:pt x="5504" y="254"/>
                  </a:cubicBezTo>
                  <a:cubicBezTo>
                    <a:pt x="5104" y="621"/>
                    <a:pt x="4670" y="955"/>
                    <a:pt x="4270" y="1221"/>
                  </a:cubicBezTo>
                  <a:cubicBezTo>
                    <a:pt x="3803" y="1555"/>
                    <a:pt x="3536" y="1955"/>
                    <a:pt x="3369" y="2456"/>
                  </a:cubicBezTo>
                  <a:cubicBezTo>
                    <a:pt x="2769" y="4290"/>
                    <a:pt x="2335" y="6158"/>
                    <a:pt x="1968" y="8026"/>
                  </a:cubicBezTo>
                  <a:cubicBezTo>
                    <a:pt x="1368" y="11062"/>
                    <a:pt x="934" y="14131"/>
                    <a:pt x="534" y="17200"/>
                  </a:cubicBezTo>
                  <a:cubicBezTo>
                    <a:pt x="167" y="20369"/>
                    <a:pt x="0" y="23537"/>
                    <a:pt x="0" y="26740"/>
                  </a:cubicBezTo>
                  <a:cubicBezTo>
                    <a:pt x="0" y="27040"/>
                    <a:pt x="0" y="27374"/>
                    <a:pt x="200" y="27640"/>
                  </a:cubicBezTo>
                  <a:cubicBezTo>
                    <a:pt x="934" y="27374"/>
                    <a:pt x="1334" y="26840"/>
                    <a:pt x="1668" y="26206"/>
                  </a:cubicBezTo>
                  <a:cubicBezTo>
                    <a:pt x="2001" y="25572"/>
                    <a:pt x="1968" y="24905"/>
                    <a:pt x="2001" y="24238"/>
                  </a:cubicBezTo>
                  <a:cubicBezTo>
                    <a:pt x="2202" y="20535"/>
                    <a:pt x="2635" y="16833"/>
                    <a:pt x="3302" y="13163"/>
                  </a:cubicBezTo>
                  <a:cubicBezTo>
                    <a:pt x="3970" y="9227"/>
                    <a:pt x="4770" y="5258"/>
                    <a:pt x="6038" y="1488"/>
                  </a:cubicBezTo>
                  <a:cubicBezTo>
                    <a:pt x="6171" y="1221"/>
                    <a:pt x="6171" y="921"/>
                    <a:pt x="6205" y="654"/>
                  </a:cubicBezTo>
                  <a:cubicBezTo>
                    <a:pt x="6205" y="488"/>
                    <a:pt x="6338" y="187"/>
                    <a:pt x="6138" y="54"/>
                  </a:cubicBezTo>
                  <a:cubicBezTo>
                    <a:pt x="6092" y="16"/>
                    <a:pt x="6043" y="0"/>
                    <a:pt x="59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9" name="Google Shape;2149;p44"/>
          <p:cNvGrpSpPr/>
          <p:nvPr/>
        </p:nvGrpSpPr>
        <p:grpSpPr>
          <a:xfrm>
            <a:off x="7899700" y="614750"/>
            <a:ext cx="326075" cy="763625"/>
            <a:chOff x="4942875" y="1714150"/>
            <a:chExt cx="326075" cy="763625"/>
          </a:xfrm>
        </p:grpSpPr>
        <p:sp>
          <p:nvSpPr>
            <p:cNvPr id="2150" name="Google Shape;2150;p44"/>
            <p:cNvSpPr/>
            <p:nvPr/>
          </p:nvSpPr>
          <p:spPr>
            <a:xfrm>
              <a:off x="4942875" y="1714150"/>
              <a:ext cx="326075" cy="621950"/>
            </a:xfrm>
            <a:custGeom>
              <a:avLst/>
              <a:gdLst/>
              <a:ahLst/>
              <a:cxnLst/>
              <a:rect l="l" t="t" r="r" b="b"/>
              <a:pathLst>
                <a:path w="13043" h="24878" extrusionOk="0">
                  <a:moveTo>
                    <a:pt x="7068" y="0"/>
                  </a:moveTo>
                  <a:cubicBezTo>
                    <a:pt x="5732" y="0"/>
                    <a:pt x="4344" y="623"/>
                    <a:pt x="3336" y="1436"/>
                  </a:cubicBezTo>
                  <a:cubicBezTo>
                    <a:pt x="1201" y="3103"/>
                    <a:pt x="0" y="5872"/>
                    <a:pt x="434" y="8574"/>
                  </a:cubicBezTo>
                  <a:cubicBezTo>
                    <a:pt x="501" y="9008"/>
                    <a:pt x="934" y="9241"/>
                    <a:pt x="1301" y="9341"/>
                  </a:cubicBezTo>
                  <a:cubicBezTo>
                    <a:pt x="1343" y="9346"/>
                    <a:pt x="1389" y="9349"/>
                    <a:pt x="1438" y="9349"/>
                  </a:cubicBezTo>
                  <a:cubicBezTo>
                    <a:pt x="1746" y="9349"/>
                    <a:pt x="2164" y="9243"/>
                    <a:pt x="2135" y="8841"/>
                  </a:cubicBezTo>
                  <a:cubicBezTo>
                    <a:pt x="1801" y="6673"/>
                    <a:pt x="2535" y="4471"/>
                    <a:pt x="4103" y="2937"/>
                  </a:cubicBezTo>
                  <a:cubicBezTo>
                    <a:pt x="4870" y="2136"/>
                    <a:pt x="5971" y="1469"/>
                    <a:pt x="7105" y="1302"/>
                  </a:cubicBezTo>
                  <a:cubicBezTo>
                    <a:pt x="7243" y="1279"/>
                    <a:pt x="7379" y="1268"/>
                    <a:pt x="7512" y="1268"/>
                  </a:cubicBezTo>
                  <a:cubicBezTo>
                    <a:pt x="8350" y="1268"/>
                    <a:pt x="9103" y="1699"/>
                    <a:pt x="9707" y="2303"/>
                  </a:cubicBezTo>
                  <a:cubicBezTo>
                    <a:pt x="11508" y="4138"/>
                    <a:pt x="11175" y="6973"/>
                    <a:pt x="10274" y="9141"/>
                  </a:cubicBezTo>
                  <a:cubicBezTo>
                    <a:pt x="9173" y="11643"/>
                    <a:pt x="7272" y="13611"/>
                    <a:pt x="5704" y="15813"/>
                  </a:cubicBezTo>
                  <a:cubicBezTo>
                    <a:pt x="4003" y="18281"/>
                    <a:pt x="2769" y="21283"/>
                    <a:pt x="3703" y="24285"/>
                  </a:cubicBezTo>
                  <a:cubicBezTo>
                    <a:pt x="3788" y="24660"/>
                    <a:pt x="4281" y="24878"/>
                    <a:pt x="4703" y="24878"/>
                  </a:cubicBezTo>
                  <a:cubicBezTo>
                    <a:pt x="5110" y="24878"/>
                    <a:pt x="5451" y="24676"/>
                    <a:pt x="5304" y="24219"/>
                  </a:cubicBezTo>
                  <a:cubicBezTo>
                    <a:pt x="4370" y="21383"/>
                    <a:pt x="5838" y="18481"/>
                    <a:pt x="7472" y="16213"/>
                  </a:cubicBezTo>
                  <a:cubicBezTo>
                    <a:pt x="9140" y="13845"/>
                    <a:pt x="11275" y="11676"/>
                    <a:pt x="12176" y="8841"/>
                  </a:cubicBezTo>
                  <a:cubicBezTo>
                    <a:pt x="13043" y="6272"/>
                    <a:pt x="12776" y="3337"/>
                    <a:pt x="10674" y="1436"/>
                  </a:cubicBezTo>
                  <a:cubicBezTo>
                    <a:pt x="9707" y="535"/>
                    <a:pt x="8473" y="35"/>
                    <a:pt x="7172" y="1"/>
                  </a:cubicBezTo>
                  <a:cubicBezTo>
                    <a:pt x="7137" y="0"/>
                    <a:pt x="7103" y="0"/>
                    <a:pt x="70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44"/>
            <p:cNvSpPr/>
            <p:nvPr/>
          </p:nvSpPr>
          <p:spPr>
            <a:xfrm>
              <a:off x="5005625" y="2356800"/>
              <a:ext cx="119075" cy="120975"/>
            </a:xfrm>
            <a:custGeom>
              <a:avLst/>
              <a:gdLst/>
              <a:ahLst/>
              <a:cxnLst/>
              <a:rect l="l" t="t" r="r" b="b"/>
              <a:pathLst>
                <a:path w="4763" h="4839" extrusionOk="0">
                  <a:moveTo>
                    <a:pt x="2560" y="1682"/>
                  </a:moveTo>
                  <a:cubicBezTo>
                    <a:pt x="2553" y="1682"/>
                    <a:pt x="2545" y="1683"/>
                    <a:pt x="2537" y="1686"/>
                  </a:cubicBezTo>
                  <a:lnTo>
                    <a:pt x="2537" y="1686"/>
                  </a:lnTo>
                  <a:cubicBezTo>
                    <a:pt x="2550" y="1684"/>
                    <a:pt x="2560" y="1682"/>
                    <a:pt x="2560" y="1682"/>
                  </a:cubicBezTo>
                  <a:close/>
                  <a:moveTo>
                    <a:pt x="3027" y="1682"/>
                  </a:moveTo>
                  <a:lnTo>
                    <a:pt x="3027" y="1682"/>
                  </a:lnTo>
                  <a:cubicBezTo>
                    <a:pt x="3043" y="1697"/>
                    <a:pt x="3080" y="1705"/>
                    <a:pt x="3102" y="1706"/>
                  </a:cubicBezTo>
                  <a:lnTo>
                    <a:pt x="3102" y="1706"/>
                  </a:lnTo>
                  <a:lnTo>
                    <a:pt x="3027" y="1682"/>
                  </a:lnTo>
                  <a:close/>
                  <a:moveTo>
                    <a:pt x="3194" y="1781"/>
                  </a:moveTo>
                  <a:cubicBezTo>
                    <a:pt x="3194" y="1782"/>
                    <a:pt x="3194" y="1782"/>
                    <a:pt x="3194" y="1782"/>
                  </a:cubicBezTo>
                  <a:cubicBezTo>
                    <a:pt x="3194" y="1782"/>
                    <a:pt x="3194" y="1782"/>
                    <a:pt x="3194" y="1782"/>
                  </a:cubicBezTo>
                  <a:lnTo>
                    <a:pt x="3194" y="1782"/>
                  </a:lnTo>
                  <a:cubicBezTo>
                    <a:pt x="3194" y="1782"/>
                    <a:pt x="3194" y="1781"/>
                    <a:pt x="3194" y="1781"/>
                  </a:cubicBezTo>
                  <a:close/>
                  <a:moveTo>
                    <a:pt x="2127" y="1915"/>
                  </a:moveTo>
                  <a:cubicBezTo>
                    <a:pt x="2060" y="1915"/>
                    <a:pt x="2060" y="1948"/>
                    <a:pt x="2027" y="1948"/>
                  </a:cubicBezTo>
                  <a:cubicBezTo>
                    <a:pt x="2035" y="1940"/>
                    <a:pt x="2050" y="1930"/>
                    <a:pt x="2067" y="1918"/>
                  </a:cubicBezTo>
                  <a:lnTo>
                    <a:pt x="2067" y="1918"/>
                  </a:lnTo>
                  <a:cubicBezTo>
                    <a:pt x="2079" y="1915"/>
                    <a:pt x="2096" y="1915"/>
                    <a:pt x="2127" y="1915"/>
                  </a:cubicBezTo>
                  <a:close/>
                  <a:moveTo>
                    <a:pt x="3461" y="1998"/>
                  </a:moveTo>
                  <a:lnTo>
                    <a:pt x="3461" y="1998"/>
                  </a:lnTo>
                  <a:cubicBezTo>
                    <a:pt x="3464" y="2001"/>
                    <a:pt x="3466" y="2003"/>
                    <a:pt x="3468" y="2005"/>
                  </a:cubicBezTo>
                  <a:lnTo>
                    <a:pt x="3468" y="2005"/>
                  </a:lnTo>
                  <a:cubicBezTo>
                    <a:pt x="3469" y="2014"/>
                    <a:pt x="3466" y="2021"/>
                    <a:pt x="3461" y="2025"/>
                  </a:cubicBezTo>
                  <a:lnTo>
                    <a:pt x="3461" y="2025"/>
                  </a:lnTo>
                  <a:lnTo>
                    <a:pt x="3461" y="2015"/>
                  </a:lnTo>
                  <a:lnTo>
                    <a:pt x="3461" y="1998"/>
                  </a:lnTo>
                  <a:close/>
                  <a:moveTo>
                    <a:pt x="3490" y="2015"/>
                  </a:moveTo>
                  <a:cubicBezTo>
                    <a:pt x="3491" y="2015"/>
                    <a:pt x="3493" y="2015"/>
                    <a:pt x="3494" y="2015"/>
                  </a:cubicBezTo>
                  <a:cubicBezTo>
                    <a:pt x="3499" y="2029"/>
                    <a:pt x="3500" y="2034"/>
                    <a:pt x="3500" y="2034"/>
                  </a:cubicBezTo>
                  <a:cubicBezTo>
                    <a:pt x="3499" y="2034"/>
                    <a:pt x="3495" y="2026"/>
                    <a:pt x="3490" y="2015"/>
                  </a:cubicBezTo>
                  <a:close/>
                  <a:moveTo>
                    <a:pt x="3424" y="2098"/>
                  </a:moveTo>
                  <a:cubicBezTo>
                    <a:pt x="3422" y="2098"/>
                    <a:pt x="3412" y="2113"/>
                    <a:pt x="3404" y="2134"/>
                  </a:cubicBezTo>
                  <a:lnTo>
                    <a:pt x="3404" y="2134"/>
                  </a:lnTo>
                  <a:cubicBezTo>
                    <a:pt x="3421" y="2108"/>
                    <a:pt x="3425" y="2098"/>
                    <a:pt x="3424" y="2098"/>
                  </a:cubicBezTo>
                  <a:close/>
                  <a:moveTo>
                    <a:pt x="1648" y="2698"/>
                  </a:moveTo>
                  <a:cubicBezTo>
                    <a:pt x="1634" y="2721"/>
                    <a:pt x="1629" y="2752"/>
                    <a:pt x="1627" y="2779"/>
                  </a:cubicBezTo>
                  <a:lnTo>
                    <a:pt x="1627" y="2779"/>
                  </a:lnTo>
                  <a:cubicBezTo>
                    <a:pt x="1637" y="2742"/>
                    <a:pt x="1643" y="2716"/>
                    <a:pt x="1648" y="2698"/>
                  </a:cubicBezTo>
                  <a:close/>
                  <a:moveTo>
                    <a:pt x="1603" y="2905"/>
                  </a:moveTo>
                  <a:cubicBezTo>
                    <a:pt x="1611" y="2905"/>
                    <a:pt x="1634" y="2921"/>
                    <a:pt x="1660" y="2959"/>
                  </a:cubicBezTo>
                  <a:lnTo>
                    <a:pt x="1660" y="2959"/>
                  </a:lnTo>
                  <a:cubicBezTo>
                    <a:pt x="1660" y="2958"/>
                    <a:pt x="1660" y="2957"/>
                    <a:pt x="1659" y="2956"/>
                  </a:cubicBezTo>
                  <a:lnTo>
                    <a:pt x="1659" y="2956"/>
                  </a:lnTo>
                  <a:cubicBezTo>
                    <a:pt x="1660" y="2958"/>
                    <a:pt x="1660" y="2959"/>
                    <a:pt x="1660" y="2960"/>
                  </a:cubicBezTo>
                  <a:lnTo>
                    <a:pt x="1660" y="2960"/>
                  </a:lnTo>
                  <a:cubicBezTo>
                    <a:pt x="1660" y="2959"/>
                    <a:pt x="1660" y="2959"/>
                    <a:pt x="1660" y="2959"/>
                  </a:cubicBezTo>
                  <a:lnTo>
                    <a:pt x="1660" y="2959"/>
                  </a:lnTo>
                  <a:cubicBezTo>
                    <a:pt x="1660" y="2968"/>
                    <a:pt x="1660" y="2976"/>
                    <a:pt x="1660" y="2982"/>
                  </a:cubicBezTo>
                  <a:lnTo>
                    <a:pt x="1626" y="2949"/>
                  </a:lnTo>
                  <a:cubicBezTo>
                    <a:pt x="1599" y="2921"/>
                    <a:pt x="1594" y="2905"/>
                    <a:pt x="1603" y="2905"/>
                  </a:cubicBezTo>
                  <a:close/>
                  <a:moveTo>
                    <a:pt x="1660" y="2982"/>
                  </a:moveTo>
                  <a:cubicBezTo>
                    <a:pt x="1663" y="2992"/>
                    <a:pt x="1666" y="2999"/>
                    <a:pt x="1668" y="3006"/>
                  </a:cubicBezTo>
                  <a:lnTo>
                    <a:pt x="1668" y="3006"/>
                  </a:lnTo>
                  <a:cubicBezTo>
                    <a:pt x="1663" y="3000"/>
                    <a:pt x="1660" y="2993"/>
                    <a:pt x="1660" y="2982"/>
                  </a:cubicBezTo>
                  <a:close/>
                  <a:moveTo>
                    <a:pt x="1715" y="3084"/>
                  </a:moveTo>
                  <a:cubicBezTo>
                    <a:pt x="1739" y="3103"/>
                    <a:pt x="1758" y="3120"/>
                    <a:pt x="1746" y="3120"/>
                  </a:cubicBezTo>
                  <a:cubicBezTo>
                    <a:pt x="1742" y="3120"/>
                    <a:pt x="1736" y="3119"/>
                    <a:pt x="1727" y="3116"/>
                  </a:cubicBezTo>
                  <a:lnTo>
                    <a:pt x="1709" y="3090"/>
                  </a:lnTo>
                  <a:lnTo>
                    <a:pt x="1709" y="3090"/>
                  </a:lnTo>
                  <a:cubicBezTo>
                    <a:pt x="1711" y="3091"/>
                    <a:pt x="1712" y="3091"/>
                    <a:pt x="1713" y="3091"/>
                  </a:cubicBezTo>
                  <a:cubicBezTo>
                    <a:pt x="1716" y="3091"/>
                    <a:pt x="1717" y="3089"/>
                    <a:pt x="1715" y="3084"/>
                  </a:cubicBezTo>
                  <a:close/>
                  <a:moveTo>
                    <a:pt x="2861" y="1648"/>
                  </a:moveTo>
                  <a:cubicBezTo>
                    <a:pt x="2961" y="1648"/>
                    <a:pt x="2994" y="1648"/>
                    <a:pt x="3061" y="1682"/>
                  </a:cubicBezTo>
                  <a:cubicBezTo>
                    <a:pt x="3128" y="1698"/>
                    <a:pt x="3128" y="1707"/>
                    <a:pt x="3107" y="1707"/>
                  </a:cubicBezTo>
                  <a:cubicBezTo>
                    <a:pt x="3105" y="1707"/>
                    <a:pt x="3104" y="1707"/>
                    <a:pt x="3102" y="1706"/>
                  </a:cubicBezTo>
                  <a:lnTo>
                    <a:pt x="3102" y="1706"/>
                  </a:lnTo>
                  <a:lnTo>
                    <a:pt x="3128" y="1715"/>
                  </a:lnTo>
                  <a:cubicBezTo>
                    <a:pt x="3155" y="1715"/>
                    <a:pt x="3182" y="1760"/>
                    <a:pt x="3191" y="1776"/>
                  </a:cubicBezTo>
                  <a:lnTo>
                    <a:pt x="3191" y="1776"/>
                  </a:lnTo>
                  <a:cubicBezTo>
                    <a:pt x="3188" y="1773"/>
                    <a:pt x="3186" y="1772"/>
                    <a:pt x="3185" y="1772"/>
                  </a:cubicBezTo>
                  <a:lnTo>
                    <a:pt x="3185" y="1772"/>
                  </a:lnTo>
                  <a:cubicBezTo>
                    <a:pt x="3185" y="1772"/>
                    <a:pt x="3187" y="1775"/>
                    <a:pt x="3194" y="1781"/>
                  </a:cubicBezTo>
                  <a:lnTo>
                    <a:pt x="3194" y="1781"/>
                  </a:lnTo>
                  <a:cubicBezTo>
                    <a:pt x="3194" y="1781"/>
                    <a:pt x="3193" y="1779"/>
                    <a:pt x="3191" y="1776"/>
                  </a:cubicBezTo>
                  <a:lnTo>
                    <a:pt x="3191" y="1776"/>
                  </a:lnTo>
                  <a:cubicBezTo>
                    <a:pt x="3193" y="1777"/>
                    <a:pt x="3196" y="1780"/>
                    <a:pt x="3199" y="1782"/>
                  </a:cubicBezTo>
                  <a:lnTo>
                    <a:pt x="3199" y="1782"/>
                  </a:lnTo>
                  <a:cubicBezTo>
                    <a:pt x="3197" y="1782"/>
                    <a:pt x="3196" y="1782"/>
                    <a:pt x="3194" y="1782"/>
                  </a:cubicBezTo>
                  <a:lnTo>
                    <a:pt x="3194" y="1782"/>
                  </a:lnTo>
                  <a:cubicBezTo>
                    <a:pt x="3201" y="1788"/>
                    <a:pt x="3212" y="1799"/>
                    <a:pt x="3228" y="1815"/>
                  </a:cubicBezTo>
                  <a:cubicBezTo>
                    <a:pt x="3235" y="1817"/>
                    <a:pt x="3242" y="1819"/>
                    <a:pt x="3249" y="1820"/>
                  </a:cubicBezTo>
                  <a:lnTo>
                    <a:pt x="3249" y="1820"/>
                  </a:lnTo>
                  <a:cubicBezTo>
                    <a:pt x="3229" y="1806"/>
                    <a:pt x="3211" y="1791"/>
                    <a:pt x="3199" y="1782"/>
                  </a:cubicBezTo>
                  <a:lnTo>
                    <a:pt x="3199" y="1782"/>
                  </a:lnTo>
                  <a:cubicBezTo>
                    <a:pt x="3230" y="1786"/>
                    <a:pt x="3310" y="1824"/>
                    <a:pt x="3279" y="1824"/>
                  </a:cubicBezTo>
                  <a:cubicBezTo>
                    <a:pt x="3273" y="1824"/>
                    <a:pt x="3263" y="1823"/>
                    <a:pt x="3249" y="1820"/>
                  </a:cubicBezTo>
                  <a:lnTo>
                    <a:pt x="3249" y="1820"/>
                  </a:lnTo>
                  <a:cubicBezTo>
                    <a:pt x="3264" y="1831"/>
                    <a:pt x="3280" y="1841"/>
                    <a:pt x="3294" y="1848"/>
                  </a:cubicBezTo>
                  <a:cubicBezTo>
                    <a:pt x="3317" y="1848"/>
                    <a:pt x="3324" y="1864"/>
                    <a:pt x="3337" y="1874"/>
                  </a:cubicBezTo>
                  <a:lnTo>
                    <a:pt x="3337" y="1874"/>
                  </a:lnTo>
                  <a:cubicBezTo>
                    <a:pt x="3349" y="1889"/>
                    <a:pt x="3372" y="1903"/>
                    <a:pt x="3394" y="1948"/>
                  </a:cubicBezTo>
                  <a:cubicBezTo>
                    <a:pt x="3417" y="1960"/>
                    <a:pt x="3432" y="1971"/>
                    <a:pt x="3443" y="1981"/>
                  </a:cubicBezTo>
                  <a:lnTo>
                    <a:pt x="3443" y="1981"/>
                  </a:lnTo>
                  <a:cubicBezTo>
                    <a:pt x="3446" y="1975"/>
                    <a:pt x="3449" y="1969"/>
                    <a:pt x="3453" y="1962"/>
                  </a:cubicBezTo>
                  <a:lnTo>
                    <a:pt x="3453" y="1962"/>
                  </a:lnTo>
                  <a:cubicBezTo>
                    <a:pt x="3454" y="1963"/>
                    <a:pt x="3455" y="1964"/>
                    <a:pt x="3456" y="1965"/>
                  </a:cubicBezTo>
                  <a:lnTo>
                    <a:pt x="3456" y="1965"/>
                  </a:lnTo>
                  <a:cubicBezTo>
                    <a:pt x="3455" y="1963"/>
                    <a:pt x="3454" y="1962"/>
                    <a:pt x="3454" y="1960"/>
                  </a:cubicBezTo>
                  <a:lnTo>
                    <a:pt x="3454" y="1960"/>
                  </a:lnTo>
                  <a:cubicBezTo>
                    <a:pt x="3454" y="1960"/>
                    <a:pt x="3453" y="1961"/>
                    <a:pt x="3453" y="1962"/>
                  </a:cubicBezTo>
                  <a:lnTo>
                    <a:pt x="3453" y="1962"/>
                  </a:lnTo>
                  <a:cubicBezTo>
                    <a:pt x="3411" y="1905"/>
                    <a:pt x="3399" y="1880"/>
                    <a:pt x="3404" y="1880"/>
                  </a:cubicBezTo>
                  <a:lnTo>
                    <a:pt x="3404" y="1880"/>
                  </a:lnTo>
                  <a:cubicBezTo>
                    <a:pt x="3408" y="1880"/>
                    <a:pt x="3423" y="1895"/>
                    <a:pt x="3443" y="1922"/>
                  </a:cubicBezTo>
                  <a:lnTo>
                    <a:pt x="3443" y="1922"/>
                  </a:lnTo>
                  <a:cubicBezTo>
                    <a:pt x="3444" y="1929"/>
                    <a:pt x="3448" y="1941"/>
                    <a:pt x="3454" y="1960"/>
                  </a:cubicBezTo>
                  <a:lnTo>
                    <a:pt x="3454" y="1960"/>
                  </a:lnTo>
                  <a:cubicBezTo>
                    <a:pt x="3456" y="1957"/>
                    <a:pt x="3458" y="1953"/>
                    <a:pt x="3460" y="1950"/>
                  </a:cubicBezTo>
                  <a:lnTo>
                    <a:pt x="3460" y="1950"/>
                  </a:lnTo>
                  <a:cubicBezTo>
                    <a:pt x="3461" y="1950"/>
                    <a:pt x="3461" y="1951"/>
                    <a:pt x="3461" y="1952"/>
                  </a:cubicBezTo>
                  <a:lnTo>
                    <a:pt x="3461" y="1952"/>
                  </a:lnTo>
                  <a:lnTo>
                    <a:pt x="3461" y="1948"/>
                  </a:lnTo>
                  <a:cubicBezTo>
                    <a:pt x="3461" y="1949"/>
                    <a:pt x="3461" y="1949"/>
                    <a:pt x="3460" y="1950"/>
                  </a:cubicBezTo>
                  <a:lnTo>
                    <a:pt x="3460" y="1950"/>
                  </a:lnTo>
                  <a:cubicBezTo>
                    <a:pt x="3459" y="1947"/>
                    <a:pt x="3457" y="1944"/>
                    <a:pt x="3456" y="1941"/>
                  </a:cubicBezTo>
                  <a:lnTo>
                    <a:pt x="3456" y="1941"/>
                  </a:lnTo>
                  <a:cubicBezTo>
                    <a:pt x="3458" y="1943"/>
                    <a:pt x="3459" y="1946"/>
                    <a:pt x="3461" y="1948"/>
                  </a:cubicBezTo>
                  <a:cubicBezTo>
                    <a:pt x="3461" y="1950"/>
                    <a:pt x="3461" y="1951"/>
                    <a:pt x="3461" y="1952"/>
                  </a:cubicBezTo>
                  <a:lnTo>
                    <a:pt x="3461" y="1952"/>
                  </a:lnTo>
                  <a:cubicBezTo>
                    <a:pt x="3461" y="1952"/>
                    <a:pt x="3461" y="1952"/>
                    <a:pt x="3461" y="1952"/>
                  </a:cubicBezTo>
                  <a:lnTo>
                    <a:pt x="3461" y="1952"/>
                  </a:lnTo>
                  <a:lnTo>
                    <a:pt x="3461" y="1972"/>
                  </a:lnTo>
                  <a:lnTo>
                    <a:pt x="3461" y="1972"/>
                  </a:lnTo>
                  <a:cubicBezTo>
                    <a:pt x="3459" y="1970"/>
                    <a:pt x="3457" y="1967"/>
                    <a:pt x="3456" y="1965"/>
                  </a:cubicBezTo>
                  <a:lnTo>
                    <a:pt x="3456" y="1965"/>
                  </a:lnTo>
                  <a:cubicBezTo>
                    <a:pt x="3457" y="1970"/>
                    <a:pt x="3459" y="1976"/>
                    <a:pt x="3461" y="1982"/>
                  </a:cubicBezTo>
                  <a:cubicBezTo>
                    <a:pt x="3461" y="1982"/>
                    <a:pt x="3461" y="1982"/>
                    <a:pt x="3461" y="1982"/>
                  </a:cubicBezTo>
                  <a:lnTo>
                    <a:pt x="3461" y="1982"/>
                  </a:lnTo>
                  <a:lnTo>
                    <a:pt x="3461" y="1998"/>
                  </a:lnTo>
                  <a:lnTo>
                    <a:pt x="3461" y="1998"/>
                  </a:lnTo>
                  <a:cubicBezTo>
                    <a:pt x="3456" y="1993"/>
                    <a:pt x="3450" y="1988"/>
                    <a:pt x="3443" y="1981"/>
                  </a:cubicBezTo>
                  <a:lnTo>
                    <a:pt x="3443" y="1981"/>
                  </a:lnTo>
                  <a:cubicBezTo>
                    <a:pt x="3431" y="2013"/>
                    <a:pt x="3441" y="2028"/>
                    <a:pt x="3453" y="2028"/>
                  </a:cubicBezTo>
                  <a:cubicBezTo>
                    <a:pt x="3456" y="2028"/>
                    <a:pt x="3459" y="2027"/>
                    <a:pt x="3461" y="2025"/>
                  </a:cubicBezTo>
                  <a:lnTo>
                    <a:pt x="3461" y="2025"/>
                  </a:lnTo>
                  <a:lnTo>
                    <a:pt x="3461" y="2115"/>
                  </a:lnTo>
                  <a:cubicBezTo>
                    <a:pt x="3461" y="2149"/>
                    <a:pt x="3394" y="2182"/>
                    <a:pt x="3394" y="2182"/>
                  </a:cubicBezTo>
                  <a:cubicBezTo>
                    <a:pt x="3394" y="2165"/>
                    <a:pt x="3399" y="2148"/>
                    <a:pt x="3404" y="2134"/>
                  </a:cubicBezTo>
                  <a:lnTo>
                    <a:pt x="3404" y="2134"/>
                  </a:lnTo>
                  <a:cubicBezTo>
                    <a:pt x="3401" y="2138"/>
                    <a:pt x="3398" y="2143"/>
                    <a:pt x="3394" y="2149"/>
                  </a:cubicBezTo>
                  <a:lnTo>
                    <a:pt x="3294" y="2382"/>
                  </a:lnTo>
                  <a:lnTo>
                    <a:pt x="3228" y="2482"/>
                  </a:lnTo>
                  <a:cubicBezTo>
                    <a:pt x="3194" y="2549"/>
                    <a:pt x="3128" y="2616"/>
                    <a:pt x="3061" y="2682"/>
                  </a:cubicBezTo>
                  <a:cubicBezTo>
                    <a:pt x="3027" y="2716"/>
                    <a:pt x="2994" y="2782"/>
                    <a:pt x="2894" y="2816"/>
                  </a:cubicBezTo>
                  <a:lnTo>
                    <a:pt x="2861" y="2849"/>
                  </a:lnTo>
                  <a:cubicBezTo>
                    <a:pt x="2879" y="2843"/>
                    <a:pt x="2888" y="2840"/>
                    <a:pt x="2891" y="2840"/>
                  </a:cubicBezTo>
                  <a:cubicBezTo>
                    <a:pt x="2903" y="2840"/>
                    <a:pt x="2782" y="2895"/>
                    <a:pt x="2727" y="2949"/>
                  </a:cubicBezTo>
                  <a:cubicBezTo>
                    <a:pt x="2627" y="3016"/>
                    <a:pt x="2460" y="3149"/>
                    <a:pt x="2294" y="3149"/>
                  </a:cubicBezTo>
                  <a:cubicBezTo>
                    <a:pt x="2227" y="3149"/>
                    <a:pt x="2194" y="3149"/>
                    <a:pt x="2160" y="3183"/>
                  </a:cubicBezTo>
                  <a:lnTo>
                    <a:pt x="1993" y="3183"/>
                  </a:lnTo>
                  <a:cubicBezTo>
                    <a:pt x="1972" y="3183"/>
                    <a:pt x="1922" y="3169"/>
                    <a:pt x="1880" y="3159"/>
                  </a:cubicBezTo>
                  <a:lnTo>
                    <a:pt x="1880" y="3159"/>
                  </a:lnTo>
                  <a:cubicBezTo>
                    <a:pt x="1883" y="3158"/>
                    <a:pt x="1877" y="3155"/>
                    <a:pt x="1860" y="3149"/>
                  </a:cubicBezTo>
                  <a:cubicBezTo>
                    <a:pt x="1827" y="3149"/>
                    <a:pt x="1793" y="3116"/>
                    <a:pt x="1793" y="3116"/>
                  </a:cubicBezTo>
                  <a:cubicBezTo>
                    <a:pt x="1727" y="3116"/>
                    <a:pt x="1727" y="3049"/>
                    <a:pt x="1693" y="3049"/>
                  </a:cubicBezTo>
                  <a:cubicBezTo>
                    <a:pt x="1693" y="3032"/>
                    <a:pt x="1684" y="3023"/>
                    <a:pt x="1675" y="3015"/>
                  </a:cubicBezTo>
                  <a:lnTo>
                    <a:pt x="1675" y="3015"/>
                  </a:lnTo>
                  <a:cubicBezTo>
                    <a:pt x="1679" y="3028"/>
                    <a:pt x="1682" y="3039"/>
                    <a:pt x="1683" y="3044"/>
                  </a:cubicBezTo>
                  <a:lnTo>
                    <a:pt x="1683" y="3044"/>
                  </a:lnTo>
                  <a:cubicBezTo>
                    <a:pt x="1682" y="3044"/>
                    <a:pt x="1682" y="3043"/>
                    <a:pt x="1681" y="3043"/>
                  </a:cubicBezTo>
                  <a:lnTo>
                    <a:pt x="1681" y="3043"/>
                  </a:lnTo>
                  <a:cubicBezTo>
                    <a:pt x="1679" y="3037"/>
                    <a:pt x="1674" y="3026"/>
                    <a:pt x="1668" y="3006"/>
                  </a:cubicBezTo>
                  <a:lnTo>
                    <a:pt x="1668" y="3006"/>
                  </a:lnTo>
                  <a:cubicBezTo>
                    <a:pt x="1670" y="3009"/>
                    <a:pt x="1673" y="3012"/>
                    <a:pt x="1675" y="3015"/>
                  </a:cubicBezTo>
                  <a:lnTo>
                    <a:pt x="1675" y="3015"/>
                  </a:lnTo>
                  <a:cubicBezTo>
                    <a:pt x="1671" y="2998"/>
                    <a:pt x="1665" y="2977"/>
                    <a:pt x="1660" y="2960"/>
                  </a:cubicBezTo>
                  <a:lnTo>
                    <a:pt x="1660" y="2960"/>
                  </a:lnTo>
                  <a:cubicBezTo>
                    <a:pt x="1671" y="2975"/>
                    <a:pt x="1682" y="2994"/>
                    <a:pt x="1693" y="3016"/>
                  </a:cubicBezTo>
                  <a:cubicBezTo>
                    <a:pt x="1693" y="2982"/>
                    <a:pt x="1660" y="2949"/>
                    <a:pt x="1660" y="2949"/>
                  </a:cubicBezTo>
                  <a:cubicBezTo>
                    <a:pt x="1660" y="2948"/>
                    <a:pt x="1659" y="2947"/>
                    <a:pt x="1659" y="2947"/>
                  </a:cubicBezTo>
                  <a:lnTo>
                    <a:pt x="1659" y="2947"/>
                  </a:lnTo>
                  <a:cubicBezTo>
                    <a:pt x="1657" y="2913"/>
                    <a:pt x="1650" y="2873"/>
                    <a:pt x="1626" y="2849"/>
                  </a:cubicBezTo>
                  <a:cubicBezTo>
                    <a:pt x="1626" y="2839"/>
                    <a:pt x="1626" y="2828"/>
                    <a:pt x="1626" y="2816"/>
                  </a:cubicBezTo>
                  <a:cubicBezTo>
                    <a:pt x="1626" y="2806"/>
                    <a:pt x="1626" y="2793"/>
                    <a:pt x="1627" y="2779"/>
                  </a:cubicBezTo>
                  <a:lnTo>
                    <a:pt x="1627" y="2779"/>
                  </a:lnTo>
                  <a:cubicBezTo>
                    <a:pt x="1627" y="2780"/>
                    <a:pt x="1627" y="2781"/>
                    <a:pt x="1626" y="2782"/>
                  </a:cubicBezTo>
                  <a:cubicBezTo>
                    <a:pt x="1626" y="2724"/>
                    <a:pt x="1626" y="2717"/>
                    <a:pt x="1649" y="2693"/>
                  </a:cubicBezTo>
                  <a:lnTo>
                    <a:pt x="1649" y="2693"/>
                  </a:lnTo>
                  <a:cubicBezTo>
                    <a:pt x="1649" y="2695"/>
                    <a:pt x="1648" y="2696"/>
                    <a:pt x="1648" y="2698"/>
                  </a:cubicBezTo>
                  <a:lnTo>
                    <a:pt x="1648" y="2698"/>
                  </a:lnTo>
                  <a:cubicBezTo>
                    <a:pt x="1651" y="2692"/>
                    <a:pt x="1655" y="2687"/>
                    <a:pt x="1660" y="2682"/>
                  </a:cubicBezTo>
                  <a:cubicBezTo>
                    <a:pt x="1660" y="2649"/>
                    <a:pt x="1727" y="2482"/>
                    <a:pt x="1793" y="2482"/>
                  </a:cubicBezTo>
                  <a:cubicBezTo>
                    <a:pt x="1793" y="2482"/>
                    <a:pt x="1723" y="2553"/>
                    <a:pt x="1736" y="2553"/>
                  </a:cubicBezTo>
                  <a:cubicBezTo>
                    <a:pt x="1740" y="2553"/>
                    <a:pt x="1757" y="2543"/>
                    <a:pt x="1793" y="2515"/>
                  </a:cubicBezTo>
                  <a:cubicBezTo>
                    <a:pt x="1827" y="2482"/>
                    <a:pt x="1827" y="2449"/>
                    <a:pt x="1860" y="2382"/>
                  </a:cubicBezTo>
                  <a:lnTo>
                    <a:pt x="1911" y="2348"/>
                  </a:lnTo>
                  <a:lnTo>
                    <a:pt x="1911" y="2348"/>
                  </a:lnTo>
                  <a:cubicBezTo>
                    <a:pt x="1960" y="2342"/>
                    <a:pt x="1963" y="2315"/>
                    <a:pt x="1993" y="2315"/>
                  </a:cubicBezTo>
                  <a:cubicBezTo>
                    <a:pt x="2198" y="2204"/>
                    <a:pt x="2288" y="2000"/>
                    <a:pt x="2300" y="1771"/>
                  </a:cubicBezTo>
                  <a:lnTo>
                    <a:pt x="2300" y="1771"/>
                  </a:lnTo>
                  <a:cubicBezTo>
                    <a:pt x="2345" y="1743"/>
                    <a:pt x="2396" y="1715"/>
                    <a:pt x="2460" y="1715"/>
                  </a:cubicBezTo>
                  <a:cubicBezTo>
                    <a:pt x="2486" y="1715"/>
                    <a:pt x="2512" y="1695"/>
                    <a:pt x="2537" y="1686"/>
                  </a:cubicBezTo>
                  <a:lnTo>
                    <a:pt x="2537" y="1686"/>
                  </a:lnTo>
                  <a:cubicBezTo>
                    <a:pt x="2515" y="1690"/>
                    <a:pt x="2483" y="1696"/>
                    <a:pt x="2476" y="1696"/>
                  </a:cubicBezTo>
                  <a:cubicBezTo>
                    <a:pt x="2472" y="1696"/>
                    <a:pt x="2483" y="1693"/>
                    <a:pt x="2527" y="1682"/>
                  </a:cubicBezTo>
                  <a:cubicBezTo>
                    <a:pt x="2627" y="1682"/>
                    <a:pt x="2694" y="1648"/>
                    <a:pt x="2794" y="1648"/>
                  </a:cubicBezTo>
                  <a:close/>
                  <a:moveTo>
                    <a:pt x="2439" y="0"/>
                  </a:moveTo>
                  <a:cubicBezTo>
                    <a:pt x="1555" y="0"/>
                    <a:pt x="729" y="604"/>
                    <a:pt x="326" y="1381"/>
                  </a:cubicBezTo>
                  <a:cubicBezTo>
                    <a:pt x="268" y="1496"/>
                    <a:pt x="244" y="1621"/>
                    <a:pt x="246" y="1747"/>
                  </a:cubicBezTo>
                  <a:lnTo>
                    <a:pt x="246" y="1747"/>
                  </a:lnTo>
                  <a:cubicBezTo>
                    <a:pt x="0" y="2333"/>
                    <a:pt x="19" y="3024"/>
                    <a:pt x="326" y="3616"/>
                  </a:cubicBezTo>
                  <a:cubicBezTo>
                    <a:pt x="592" y="4050"/>
                    <a:pt x="959" y="4484"/>
                    <a:pt x="1460" y="4684"/>
                  </a:cubicBezTo>
                  <a:cubicBezTo>
                    <a:pt x="1721" y="4788"/>
                    <a:pt x="1992" y="4838"/>
                    <a:pt x="2267" y="4838"/>
                  </a:cubicBezTo>
                  <a:cubicBezTo>
                    <a:pt x="2518" y="4838"/>
                    <a:pt x="2773" y="4797"/>
                    <a:pt x="3027" y="4717"/>
                  </a:cubicBezTo>
                  <a:cubicBezTo>
                    <a:pt x="3461" y="4550"/>
                    <a:pt x="3861" y="4283"/>
                    <a:pt x="4162" y="3883"/>
                  </a:cubicBezTo>
                  <a:cubicBezTo>
                    <a:pt x="4495" y="3483"/>
                    <a:pt x="4695" y="2982"/>
                    <a:pt x="4762" y="2382"/>
                  </a:cubicBezTo>
                  <a:cubicBezTo>
                    <a:pt x="4762" y="1315"/>
                    <a:pt x="3928" y="314"/>
                    <a:pt x="2861" y="47"/>
                  </a:cubicBezTo>
                  <a:cubicBezTo>
                    <a:pt x="2720" y="15"/>
                    <a:pt x="2578" y="0"/>
                    <a:pt x="24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2" name="Google Shape;2152;p44"/>
          <p:cNvGrpSpPr/>
          <p:nvPr/>
        </p:nvGrpSpPr>
        <p:grpSpPr>
          <a:xfrm>
            <a:off x="413316" y="4028342"/>
            <a:ext cx="745027" cy="296889"/>
            <a:chOff x="1030450" y="1133300"/>
            <a:chExt cx="883676" cy="352140"/>
          </a:xfrm>
        </p:grpSpPr>
        <p:sp>
          <p:nvSpPr>
            <p:cNvPr id="2153" name="Google Shape;2153;p44"/>
            <p:cNvSpPr/>
            <p:nvPr/>
          </p:nvSpPr>
          <p:spPr>
            <a:xfrm rot="2270063">
              <a:off x="1012868" y="1259955"/>
              <a:ext cx="445563" cy="9559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44"/>
            <p:cNvSpPr/>
            <p:nvPr/>
          </p:nvSpPr>
          <p:spPr>
            <a:xfrm rot="2270063">
              <a:off x="1240274" y="1263195"/>
              <a:ext cx="445563" cy="9559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44"/>
            <p:cNvSpPr/>
            <p:nvPr/>
          </p:nvSpPr>
          <p:spPr>
            <a:xfrm rot="2270063">
              <a:off x="1486144" y="1259955"/>
              <a:ext cx="445563" cy="95591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6" name="Google Shape;2156;p44"/>
          <p:cNvGrpSpPr/>
          <p:nvPr/>
        </p:nvGrpSpPr>
        <p:grpSpPr>
          <a:xfrm rot="-457005">
            <a:off x="827323" y="652050"/>
            <a:ext cx="2970116" cy="339263"/>
            <a:chOff x="6165275" y="5900075"/>
            <a:chExt cx="1304000" cy="148950"/>
          </a:xfrm>
        </p:grpSpPr>
        <p:sp>
          <p:nvSpPr>
            <p:cNvPr id="2157" name="Google Shape;2157;p44"/>
            <p:cNvSpPr/>
            <p:nvPr/>
          </p:nvSpPr>
          <p:spPr>
            <a:xfrm>
              <a:off x="6185025" y="5944900"/>
              <a:ext cx="1284250" cy="104125"/>
            </a:xfrm>
            <a:custGeom>
              <a:avLst/>
              <a:gdLst/>
              <a:ahLst/>
              <a:cxnLst/>
              <a:rect l="l" t="t" r="r" b="b"/>
              <a:pathLst>
                <a:path w="51370" h="4165" extrusionOk="0">
                  <a:moveTo>
                    <a:pt x="2098" y="1"/>
                  </a:moveTo>
                  <a:cubicBezTo>
                    <a:pt x="973" y="1"/>
                    <a:pt x="1" y="913"/>
                    <a:pt x="1" y="2068"/>
                  </a:cubicBezTo>
                  <a:cubicBezTo>
                    <a:pt x="1" y="3253"/>
                    <a:pt x="973" y="4165"/>
                    <a:pt x="2098" y="4165"/>
                  </a:cubicBezTo>
                  <a:lnTo>
                    <a:pt x="48026" y="4165"/>
                  </a:lnTo>
                  <a:lnTo>
                    <a:pt x="51218" y="2311"/>
                  </a:lnTo>
                  <a:cubicBezTo>
                    <a:pt x="51370" y="2189"/>
                    <a:pt x="51370" y="1976"/>
                    <a:pt x="51218" y="1855"/>
                  </a:cubicBezTo>
                  <a:lnTo>
                    <a:pt x="48026" y="1"/>
                  </a:ln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44"/>
            <p:cNvSpPr/>
            <p:nvPr/>
          </p:nvSpPr>
          <p:spPr>
            <a:xfrm>
              <a:off x="6165275" y="5900075"/>
              <a:ext cx="1200650" cy="104875"/>
            </a:xfrm>
            <a:custGeom>
              <a:avLst/>
              <a:gdLst/>
              <a:ahLst/>
              <a:cxnLst/>
              <a:rect l="l" t="t" r="r" b="b"/>
              <a:pathLst>
                <a:path w="48026" h="4195" extrusionOk="0">
                  <a:moveTo>
                    <a:pt x="2098" y="0"/>
                  </a:moveTo>
                  <a:cubicBezTo>
                    <a:pt x="912" y="0"/>
                    <a:pt x="0" y="943"/>
                    <a:pt x="0" y="2098"/>
                  </a:cubicBezTo>
                  <a:cubicBezTo>
                    <a:pt x="0" y="3283"/>
                    <a:pt x="943" y="4195"/>
                    <a:pt x="2098" y="4195"/>
                  </a:cubicBezTo>
                  <a:lnTo>
                    <a:pt x="48026" y="4195"/>
                  </a:lnTo>
                  <a:lnTo>
                    <a:pt x="480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44"/>
            <p:cNvSpPr/>
            <p:nvPr/>
          </p:nvSpPr>
          <p:spPr>
            <a:xfrm>
              <a:off x="7365150" y="5900825"/>
              <a:ext cx="83600" cy="104900"/>
            </a:xfrm>
            <a:custGeom>
              <a:avLst/>
              <a:gdLst/>
              <a:ahLst/>
              <a:cxnLst/>
              <a:rect l="l" t="t" r="r" b="b"/>
              <a:pathLst>
                <a:path w="3344" h="4196" extrusionOk="0">
                  <a:moveTo>
                    <a:pt x="0" y="1"/>
                  </a:moveTo>
                  <a:lnTo>
                    <a:pt x="0" y="4195"/>
                  </a:lnTo>
                  <a:lnTo>
                    <a:pt x="3192" y="2341"/>
                  </a:lnTo>
                  <a:cubicBezTo>
                    <a:pt x="3344" y="2220"/>
                    <a:pt x="3344" y="1976"/>
                    <a:pt x="3192" y="18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CF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44"/>
            <p:cNvSpPr/>
            <p:nvPr/>
          </p:nvSpPr>
          <p:spPr>
            <a:xfrm>
              <a:off x="7008750" y="5927425"/>
              <a:ext cx="292600" cy="49425"/>
            </a:xfrm>
            <a:custGeom>
              <a:avLst/>
              <a:gdLst/>
              <a:ahLst/>
              <a:cxnLst/>
              <a:rect l="l" t="t" r="r" b="b"/>
              <a:pathLst>
                <a:path w="11704" h="1977" extrusionOk="0">
                  <a:moveTo>
                    <a:pt x="1004" y="1"/>
                  </a:moveTo>
                  <a:cubicBezTo>
                    <a:pt x="457" y="1"/>
                    <a:pt x="1" y="457"/>
                    <a:pt x="1" y="1004"/>
                  </a:cubicBezTo>
                  <a:cubicBezTo>
                    <a:pt x="1" y="1520"/>
                    <a:pt x="457" y="1976"/>
                    <a:pt x="1004" y="1976"/>
                  </a:cubicBezTo>
                  <a:lnTo>
                    <a:pt x="10730" y="1976"/>
                  </a:lnTo>
                  <a:cubicBezTo>
                    <a:pt x="11247" y="1976"/>
                    <a:pt x="11703" y="1581"/>
                    <a:pt x="11703" y="1004"/>
                  </a:cubicBezTo>
                  <a:cubicBezTo>
                    <a:pt x="11703" y="457"/>
                    <a:pt x="11247" y="1"/>
                    <a:pt x="10730" y="1"/>
                  </a:cubicBezTo>
                  <a:close/>
                </a:path>
              </a:pathLst>
            </a:custGeom>
            <a:solidFill>
              <a:srgbClr val="FCFE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1" name="Google Shape;2161;p44"/>
          <p:cNvGrpSpPr/>
          <p:nvPr/>
        </p:nvGrpSpPr>
        <p:grpSpPr>
          <a:xfrm>
            <a:off x="5701293" y="3875318"/>
            <a:ext cx="2452920" cy="723727"/>
            <a:chOff x="6903756" y="1578525"/>
            <a:chExt cx="1811744" cy="534550"/>
          </a:xfrm>
        </p:grpSpPr>
        <p:sp>
          <p:nvSpPr>
            <p:cNvPr id="2162" name="Google Shape;2162;p44"/>
            <p:cNvSpPr/>
            <p:nvPr/>
          </p:nvSpPr>
          <p:spPr>
            <a:xfrm>
              <a:off x="8042975" y="1796450"/>
              <a:ext cx="265975" cy="289500"/>
            </a:xfrm>
            <a:custGeom>
              <a:avLst/>
              <a:gdLst/>
              <a:ahLst/>
              <a:cxnLst/>
              <a:rect l="l" t="t" r="r" b="b"/>
              <a:pathLst>
                <a:path w="10639" h="11580" extrusionOk="0">
                  <a:moveTo>
                    <a:pt x="7949" y="0"/>
                  </a:moveTo>
                  <a:cubicBezTo>
                    <a:pt x="7873" y="0"/>
                    <a:pt x="7797" y="3"/>
                    <a:pt x="7721" y="9"/>
                  </a:cubicBezTo>
                  <a:cubicBezTo>
                    <a:pt x="6961" y="40"/>
                    <a:pt x="6231" y="435"/>
                    <a:pt x="5715" y="982"/>
                  </a:cubicBezTo>
                  <a:lnTo>
                    <a:pt x="2341" y="4629"/>
                  </a:lnTo>
                  <a:cubicBezTo>
                    <a:pt x="2219" y="4751"/>
                    <a:pt x="2219" y="4964"/>
                    <a:pt x="2341" y="5055"/>
                  </a:cubicBezTo>
                  <a:cubicBezTo>
                    <a:pt x="2381" y="5108"/>
                    <a:pt x="2444" y="5132"/>
                    <a:pt x="2510" y="5132"/>
                  </a:cubicBezTo>
                  <a:cubicBezTo>
                    <a:pt x="2595" y="5132"/>
                    <a:pt x="2685" y="5093"/>
                    <a:pt x="2736" y="5025"/>
                  </a:cubicBezTo>
                  <a:lnTo>
                    <a:pt x="6140" y="1377"/>
                  </a:lnTo>
                  <a:cubicBezTo>
                    <a:pt x="6535" y="921"/>
                    <a:pt x="7113" y="648"/>
                    <a:pt x="7721" y="617"/>
                  </a:cubicBezTo>
                  <a:cubicBezTo>
                    <a:pt x="7764" y="615"/>
                    <a:pt x="7807" y="614"/>
                    <a:pt x="7851" y="614"/>
                  </a:cubicBezTo>
                  <a:cubicBezTo>
                    <a:pt x="8411" y="614"/>
                    <a:pt x="8939" y="797"/>
                    <a:pt x="9362" y="1164"/>
                  </a:cubicBezTo>
                  <a:cubicBezTo>
                    <a:pt x="9818" y="1529"/>
                    <a:pt x="10031" y="2107"/>
                    <a:pt x="10092" y="2684"/>
                  </a:cubicBezTo>
                  <a:cubicBezTo>
                    <a:pt x="10092" y="3262"/>
                    <a:pt x="9879" y="3839"/>
                    <a:pt x="9484" y="4295"/>
                  </a:cubicBezTo>
                  <a:lnTo>
                    <a:pt x="3861" y="10435"/>
                  </a:lnTo>
                  <a:cubicBezTo>
                    <a:pt x="3491" y="10821"/>
                    <a:pt x="2992" y="11022"/>
                    <a:pt x="2507" y="11022"/>
                  </a:cubicBezTo>
                  <a:cubicBezTo>
                    <a:pt x="2113" y="11022"/>
                    <a:pt x="1728" y="10890"/>
                    <a:pt x="1429" y="10617"/>
                  </a:cubicBezTo>
                  <a:cubicBezTo>
                    <a:pt x="730" y="10009"/>
                    <a:pt x="699" y="8946"/>
                    <a:pt x="1338" y="8216"/>
                  </a:cubicBezTo>
                  <a:lnTo>
                    <a:pt x="6323" y="2836"/>
                  </a:lnTo>
                  <a:cubicBezTo>
                    <a:pt x="6505" y="2593"/>
                    <a:pt x="6809" y="2441"/>
                    <a:pt x="7113" y="2441"/>
                  </a:cubicBezTo>
                  <a:cubicBezTo>
                    <a:pt x="7151" y="2437"/>
                    <a:pt x="7189" y="2435"/>
                    <a:pt x="7227" y="2435"/>
                  </a:cubicBezTo>
                  <a:cubicBezTo>
                    <a:pt x="7491" y="2435"/>
                    <a:pt x="7744" y="2528"/>
                    <a:pt x="7903" y="2714"/>
                  </a:cubicBezTo>
                  <a:cubicBezTo>
                    <a:pt x="8146" y="2897"/>
                    <a:pt x="8268" y="3170"/>
                    <a:pt x="8268" y="3474"/>
                  </a:cubicBezTo>
                  <a:cubicBezTo>
                    <a:pt x="8268" y="3778"/>
                    <a:pt x="8146" y="4021"/>
                    <a:pt x="7964" y="4265"/>
                  </a:cubicBezTo>
                  <a:lnTo>
                    <a:pt x="3253" y="9371"/>
                  </a:lnTo>
                  <a:cubicBezTo>
                    <a:pt x="3131" y="9462"/>
                    <a:pt x="3131" y="9675"/>
                    <a:pt x="3253" y="9766"/>
                  </a:cubicBezTo>
                  <a:cubicBezTo>
                    <a:pt x="3293" y="9820"/>
                    <a:pt x="3356" y="9844"/>
                    <a:pt x="3422" y="9844"/>
                  </a:cubicBezTo>
                  <a:cubicBezTo>
                    <a:pt x="3507" y="9844"/>
                    <a:pt x="3597" y="9804"/>
                    <a:pt x="3648" y="9736"/>
                  </a:cubicBezTo>
                  <a:lnTo>
                    <a:pt x="8359" y="4629"/>
                  </a:lnTo>
                  <a:cubicBezTo>
                    <a:pt x="8663" y="4295"/>
                    <a:pt x="8876" y="3870"/>
                    <a:pt x="8815" y="3444"/>
                  </a:cubicBezTo>
                  <a:cubicBezTo>
                    <a:pt x="8815" y="2988"/>
                    <a:pt x="8633" y="2563"/>
                    <a:pt x="8298" y="2289"/>
                  </a:cubicBezTo>
                  <a:cubicBezTo>
                    <a:pt x="7992" y="2011"/>
                    <a:pt x="7609" y="1860"/>
                    <a:pt x="7197" y="1860"/>
                  </a:cubicBezTo>
                  <a:cubicBezTo>
                    <a:pt x="7159" y="1860"/>
                    <a:pt x="7121" y="1861"/>
                    <a:pt x="7082" y="1863"/>
                  </a:cubicBezTo>
                  <a:cubicBezTo>
                    <a:pt x="6627" y="1924"/>
                    <a:pt x="6201" y="2107"/>
                    <a:pt x="5867" y="2441"/>
                  </a:cubicBezTo>
                  <a:lnTo>
                    <a:pt x="882" y="7821"/>
                  </a:lnTo>
                  <a:cubicBezTo>
                    <a:pt x="0" y="8794"/>
                    <a:pt x="61" y="10222"/>
                    <a:pt x="973" y="11043"/>
                  </a:cubicBezTo>
                  <a:cubicBezTo>
                    <a:pt x="1382" y="11405"/>
                    <a:pt x="1905" y="11579"/>
                    <a:pt x="2436" y="11579"/>
                  </a:cubicBezTo>
                  <a:cubicBezTo>
                    <a:pt x="2932" y="11579"/>
                    <a:pt x="3435" y="11427"/>
                    <a:pt x="3861" y="11134"/>
                  </a:cubicBezTo>
                  <a:cubicBezTo>
                    <a:pt x="4013" y="11043"/>
                    <a:pt x="4104" y="10921"/>
                    <a:pt x="4225" y="10800"/>
                  </a:cubicBezTo>
                  <a:lnTo>
                    <a:pt x="9848" y="4690"/>
                  </a:lnTo>
                  <a:cubicBezTo>
                    <a:pt x="10396" y="4113"/>
                    <a:pt x="10639" y="3383"/>
                    <a:pt x="10639" y="2623"/>
                  </a:cubicBezTo>
                  <a:cubicBezTo>
                    <a:pt x="10608" y="1863"/>
                    <a:pt x="10304" y="1195"/>
                    <a:pt x="9727" y="708"/>
                  </a:cubicBezTo>
                  <a:cubicBezTo>
                    <a:pt x="9262" y="244"/>
                    <a:pt x="8625" y="0"/>
                    <a:pt x="79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4"/>
            <p:cNvSpPr/>
            <p:nvPr/>
          </p:nvSpPr>
          <p:spPr>
            <a:xfrm>
              <a:off x="8558175" y="1776450"/>
              <a:ext cx="157325" cy="336625"/>
            </a:xfrm>
            <a:custGeom>
              <a:avLst/>
              <a:gdLst/>
              <a:ahLst/>
              <a:cxnLst/>
              <a:rect l="l" t="t" r="r" b="b"/>
              <a:pathLst>
                <a:path w="6293" h="13465" extrusionOk="0">
                  <a:moveTo>
                    <a:pt x="2949" y="0"/>
                  </a:moveTo>
                  <a:cubicBezTo>
                    <a:pt x="2848" y="0"/>
                    <a:pt x="2746" y="6"/>
                    <a:pt x="2645" y="19"/>
                  </a:cubicBezTo>
                  <a:cubicBezTo>
                    <a:pt x="1855" y="19"/>
                    <a:pt x="1186" y="384"/>
                    <a:pt x="730" y="992"/>
                  </a:cubicBezTo>
                  <a:cubicBezTo>
                    <a:pt x="213" y="1600"/>
                    <a:pt x="1" y="2359"/>
                    <a:pt x="61" y="3119"/>
                  </a:cubicBezTo>
                  <a:lnTo>
                    <a:pt x="456" y="8074"/>
                  </a:lnTo>
                  <a:cubicBezTo>
                    <a:pt x="456" y="8226"/>
                    <a:pt x="608" y="8317"/>
                    <a:pt x="760" y="8317"/>
                  </a:cubicBezTo>
                  <a:cubicBezTo>
                    <a:pt x="912" y="8317"/>
                    <a:pt x="1004" y="8165"/>
                    <a:pt x="1004" y="8013"/>
                  </a:cubicBezTo>
                  <a:lnTo>
                    <a:pt x="639" y="3089"/>
                  </a:lnTo>
                  <a:cubicBezTo>
                    <a:pt x="608" y="2481"/>
                    <a:pt x="791" y="1873"/>
                    <a:pt x="1156" y="1387"/>
                  </a:cubicBezTo>
                  <a:cubicBezTo>
                    <a:pt x="1551" y="870"/>
                    <a:pt x="2067" y="627"/>
                    <a:pt x="2675" y="536"/>
                  </a:cubicBezTo>
                  <a:cubicBezTo>
                    <a:pt x="2725" y="533"/>
                    <a:pt x="2774" y="532"/>
                    <a:pt x="2824" y="532"/>
                  </a:cubicBezTo>
                  <a:cubicBezTo>
                    <a:pt x="3377" y="532"/>
                    <a:pt x="3896" y="692"/>
                    <a:pt x="4286" y="1083"/>
                  </a:cubicBezTo>
                  <a:cubicBezTo>
                    <a:pt x="4742" y="1448"/>
                    <a:pt x="5016" y="2025"/>
                    <a:pt x="5046" y="2633"/>
                  </a:cubicBezTo>
                  <a:lnTo>
                    <a:pt x="5685" y="10931"/>
                  </a:lnTo>
                  <a:cubicBezTo>
                    <a:pt x="5776" y="11873"/>
                    <a:pt x="5077" y="12755"/>
                    <a:pt x="4165" y="12816"/>
                  </a:cubicBezTo>
                  <a:cubicBezTo>
                    <a:pt x="4126" y="12818"/>
                    <a:pt x="4088" y="12819"/>
                    <a:pt x="4050" y="12819"/>
                  </a:cubicBezTo>
                  <a:cubicBezTo>
                    <a:pt x="3188" y="12819"/>
                    <a:pt x="2460" y="12167"/>
                    <a:pt x="2402" y="11235"/>
                  </a:cubicBezTo>
                  <a:lnTo>
                    <a:pt x="1824" y="3879"/>
                  </a:lnTo>
                  <a:cubicBezTo>
                    <a:pt x="1764" y="3575"/>
                    <a:pt x="1885" y="3271"/>
                    <a:pt x="2098" y="3059"/>
                  </a:cubicBezTo>
                  <a:cubicBezTo>
                    <a:pt x="2280" y="2815"/>
                    <a:pt x="2554" y="2663"/>
                    <a:pt x="2858" y="2633"/>
                  </a:cubicBezTo>
                  <a:cubicBezTo>
                    <a:pt x="2889" y="2630"/>
                    <a:pt x="2920" y="2628"/>
                    <a:pt x="2950" y="2628"/>
                  </a:cubicBezTo>
                  <a:cubicBezTo>
                    <a:pt x="3212" y="2628"/>
                    <a:pt x="3430" y="2743"/>
                    <a:pt x="3648" y="2907"/>
                  </a:cubicBezTo>
                  <a:cubicBezTo>
                    <a:pt x="3861" y="3089"/>
                    <a:pt x="3982" y="3363"/>
                    <a:pt x="4013" y="3697"/>
                  </a:cubicBezTo>
                  <a:lnTo>
                    <a:pt x="4560" y="10597"/>
                  </a:lnTo>
                  <a:cubicBezTo>
                    <a:pt x="4560" y="10779"/>
                    <a:pt x="4712" y="10870"/>
                    <a:pt x="4864" y="10870"/>
                  </a:cubicBezTo>
                  <a:cubicBezTo>
                    <a:pt x="5016" y="10870"/>
                    <a:pt x="5137" y="10718"/>
                    <a:pt x="5137" y="10566"/>
                  </a:cubicBezTo>
                  <a:lnTo>
                    <a:pt x="4590" y="3666"/>
                  </a:lnTo>
                  <a:cubicBezTo>
                    <a:pt x="4560" y="3211"/>
                    <a:pt x="4378" y="2785"/>
                    <a:pt x="4013" y="2481"/>
                  </a:cubicBezTo>
                  <a:cubicBezTo>
                    <a:pt x="3712" y="2207"/>
                    <a:pt x="3336" y="2081"/>
                    <a:pt x="2931" y="2081"/>
                  </a:cubicBezTo>
                  <a:cubicBezTo>
                    <a:pt x="2887" y="2081"/>
                    <a:pt x="2842" y="2083"/>
                    <a:pt x="2797" y="2086"/>
                  </a:cubicBezTo>
                  <a:cubicBezTo>
                    <a:pt x="2341" y="2147"/>
                    <a:pt x="1976" y="2359"/>
                    <a:pt x="1672" y="2694"/>
                  </a:cubicBezTo>
                  <a:cubicBezTo>
                    <a:pt x="1368" y="3059"/>
                    <a:pt x="1247" y="3514"/>
                    <a:pt x="1277" y="4001"/>
                  </a:cubicBezTo>
                  <a:lnTo>
                    <a:pt x="1855" y="11326"/>
                  </a:lnTo>
                  <a:cubicBezTo>
                    <a:pt x="1969" y="12557"/>
                    <a:pt x="2919" y="13464"/>
                    <a:pt x="4045" y="13464"/>
                  </a:cubicBezTo>
                  <a:cubicBezTo>
                    <a:pt x="4115" y="13464"/>
                    <a:pt x="4185" y="13461"/>
                    <a:pt x="4256" y="13454"/>
                  </a:cubicBezTo>
                  <a:cubicBezTo>
                    <a:pt x="5320" y="13332"/>
                    <a:pt x="6140" y="12481"/>
                    <a:pt x="6262" y="11417"/>
                  </a:cubicBezTo>
                  <a:cubicBezTo>
                    <a:pt x="6292" y="11265"/>
                    <a:pt x="6292" y="11053"/>
                    <a:pt x="6262" y="10901"/>
                  </a:cubicBezTo>
                  <a:lnTo>
                    <a:pt x="5624" y="2633"/>
                  </a:lnTo>
                  <a:cubicBezTo>
                    <a:pt x="5533" y="1873"/>
                    <a:pt x="5198" y="1144"/>
                    <a:pt x="4651" y="657"/>
                  </a:cubicBezTo>
                  <a:cubicBezTo>
                    <a:pt x="4180" y="239"/>
                    <a:pt x="3574" y="0"/>
                    <a:pt x="2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4"/>
            <p:cNvSpPr/>
            <p:nvPr/>
          </p:nvSpPr>
          <p:spPr>
            <a:xfrm>
              <a:off x="6903756" y="1861679"/>
              <a:ext cx="341975" cy="166175"/>
            </a:xfrm>
            <a:custGeom>
              <a:avLst/>
              <a:gdLst/>
              <a:ahLst/>
              <a:cxnLst/>
              <a:rect l="l" t="t" r="r" b="b"/>
              <a:pathLst>
                <a:path w="13679" h="6647" extrusionOk="0">
                  <a:moveTo>
                    <a:pt x="6402" y="0"/>
                  </a:moveTo>
                  <a:cubicBezTo>
                    <a:pt x="6277" y="0"/>
                    <a:pt x="6166" y="68"/>
                    <a:pt x="6141" y="221"/>
                  </a:cubicBezTo>
                  <a:cubicBezTo>
                    <a:pt x="6080" y="373"/>
                    <a:pt x="6201" y="525"/>
                    <a:pt x="6353" y="555"/>
                  </a:cubicBezTo>
                  <a:lnTo>
                    <a:pt x="11186" y="1740"/>
                  </a:lnTo>
                  <a:cubicBezTo>
                    <a:pt x="11794" y="1892"/>
                    <a:pt x="12281" y="2227"/>
                    <a:pt x="12615" y="2743"/>
                  </a:cubicBezTo>
                  <a:cubicBezTo>
                    <a:pt x="12980" y="3260"/>
                    <a:pt x="13071" y="3868"/>
                    <a:pt x="12980" y="4415"/>
                  </a:cubicBezTo>
                  <a:cubicBezTo>
                    <a:pt x="12858" y="4993"/>
                    <a:pt x="12463" y="5479"/>
                    <a:pt x="11977" y="5783"/>
                  </a:cubicBezTo>
                  <a:cubicBezTo>
                    <a:pt x="11608" y="6000"/>
                    <a:pt x="11192" y="6109"/>
                    <a:pt x="10763" y="6109"/>
                  </a:cubicBezTo>
                  <a:cubicBezTo>
                    <a:pt x="10591" y="6109"/>
                    <a:pt x="10418" y="6091"/>
                    <a:pt x="10244" y="6057"/>
                  </a:cubicBezTo>
                  <a:lnTo>
                    <a:pt x="2128" y="4081"/>
                  </a:lnTo>
                  <a:cubicBezTo>
                    <a:pt x="1186" y="3868"/>
                    <a:pt x="609" y="2956"/>
                    <a:pt x="821" y="2044"/>
                  </a:cubicBezTo>
                  <a:cubicBezTo>
                    <a:pt x="976" y="1244"/>
                    <a:pt x="1658" y="751"/>
                    <a:pt x="2437" y="751"/>
                  </a:cubicBezTo>
                  <a:cubicBezTo>
                    <a:pt x="2575" y="751"/>
                    <a:pt x="2716" y="766"/>
                    <a:pt x="2858" y="798"/>
                  </a:cubicBezTo>
                  <a:lnTo>
                    <a:pt x="10001" y="2531"/>
                  </a:lnTo>
                  <a:cubicBezTo>
                    <a:pt x="10305" y="2591"/>
                    <a:pt x="10578" y="2804"/>
                    <a:pt x="10730" y="3017"/>
                  </a:cubicBezTo>
                  <a:cubicBezTo>
                    <a:pt x="10882" y="3291"/>
                    <a:pt x="10943" y="3595"/>
                    <a:pt x="10882" y="3838"/>
                  </a:cubicBezTo>
                  <a:cubicBezTo>
                    <a:pt x="10791" y="4142"/>
                    <a:pt x="10639" y="4385"/>
                    <a:pt x="10396" y="4537"/>
                  </a:cubicBezTo>
                  <a:cubicBezTo>
                    <a:pt x="10209" y="4641"/>
                    <a:pt x="10008" y="4688"/>
                    <a:pt x="9802" y="4688"/>
                  </a:cubicBezTo>
                  <a:cubicBezTo>
                    <a:pt x="9707" y="4688"/>
                    <a:pt x="9611" y="4678"/>
                    <a:pt x="9515" y="4658"/>
                  </a:cubicBezTo>
                  <a:lnTo>
                    <a:pt x="2797" y="3017"/>
                  </a:lnTo>
                  <a:cubicBezTo>
                    <a:pt x="2772" y="3012"/>
                    <a:pt x="2746" y="3009"/>
                    <a:pt x="2722" y="3009"/>
                  </a:cubicBezTo>
                  <a:cubicBezTo>
                    <a:pt x="2597" y="3009"/>
                    <a:pt x="2483" y="3073"/>
                    <a:pt x="2432" y="3199"/>
                  </a:cubicBezTo>
                  <a:cubicBezTo>
                    <a:pt x="2402" y="3351"/>
                    <a:pt x="2524" y="3503"/>
                    <a:pt x="2676" y="3564"/>
                  </a:cubicBezTo>
                  <a:lnTo>
                    <a:pt x="9393" y="5175"/>
                  </a:lnTo>
                  <a:cubicBezTo>
                    <a:pt x="9532" y="5212"/>
                    <a:pt x="9672" y="5230"/>
                    <a:pt x="9809" y="5230"/>
                  </a:cubicBezTo>
                  <a:cubicBezTo>
                    <a:pt x="10122" y="5230"/>
                    <a:pt x="10426" y="5140"/>
                    <a:pt x="10700" y="4993"/>
                  </a:cubicBezTo>
                  <a:cubicBezTo>
                    <a:pt x="11065" y="4780"/>
                    <a:pt x="11338" y="4385"/>
                    <a:pt x="11460" y="3959"/>
                  </a:cubicBezTo>
                  <a:cubicBezTo>
                    <a:pt x="11521" y="3564"/>
                    <a:pt x="11460" y="3078"/>
                    <a:pt x="11217" y="2713"/>
                  </a:cubicBezTo>
                  <a:cubicBezTo>
                    <a:pt x="10943" y="2318"/>
                    <a:pt x="10578" y="2075"/>
                    <a:pt x="10123" y="1953"/>
                  </a:cubicBezTo>
                  <a:lnTo>
                    <a:pt x="2980" y="251"/>
                  </a:lnTo>
                  <a:cubicBezTo>
                    <a:pt x="2783" y="203"/>
                    <a:pt x="2588" y="180"/>
                    <a:pt x="2396" y="180"/>
                  </a:cubicBezTo>
                  <a:cubicBezTo>
                    <a:pt x="1374" y="180"/>
                    <a:pt x="474" y="838"/>
                    <a:pt x="244" y="1862"/>
                  </a:cubicBezTo>
                  <a:cubicBezTo>
                    <a:pt x="1" y="2895"/>
                    <a:pt x="578" y="3959"/>
                    <a:pt x="1521" y="4415"/>
                  </a:cubicBezTo>
                  <a:cubicBezTo>
                    <a:pt x="1673" y="4506"/>
                    <a:pt x="1824" y="4537"/>
                    <a:pt x="2037" y="4567"/>
                  </a:cubicBezTo>
                  <a:lnTo>
                    <a:pt x="10123" y="6543"/>
                  </a:lnTo>
                  <a:cubicBezTo>
                    <a:pt x="10372" y="6613"/>
                    <a:pt x="10621" y="6647"/>
                    <a:pt x="10866" y="6647"/>
                  </a:cubicBezTo>
                  <a:cubicBezTo>
                    <a:pt x="11368" y="6647"/>
                    <a:pt x="11852" y="6505"/>
                    <a:pt x="12281" y="6239"/>
                  </a:cubicBezTo>
                  <a:cubicBezTo>
                    <a:pt x="12919" y="5874"/>
                    <a:pt x="13375" y="5266"/>
                    <a:pt x="13527" y="4537"/>
                  </a:cubicBezTo>
                  <a:cubicBezTo>
                    <a:pt x="13679" y="3898"/>
                    <a:pt x="13527" y="3139"/>
                    <a:pt x="13132" y="2500"/>
                  </a:cubicBezTo>
                  <a:cubicBezTo>
                    <a:pt x="12706" y="1832"/>
                    <a:pt x="12068" y="1376"/>
                    <a:pt x="11308" y="1193"/>
                  </a:cubicBezTo>
                  <a:lnTo>
                    <a:pt x="6475" y="8"/>
                  </a:lnTo>
                  <a:cubicBezTo>
                    <a:pt x="6450" y="3"/>
                    <a:pt x="6426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4"/>
            <p:cNvSpPr/>
            <p:nvPr/>
          </p:nvSpPr>
          <p:spPr>
            <a:xfrm>
              <a:off x="7786125" y="1578525"/>
              <a:ext cx="321450" cy="226050"/>
            </a:xfrm>
            <a:custGeom>
              <a:avLst/>
              <a:gdLst/>
              <a:ahLst/>
              <a:cxnLst/>
              <a:rect l="l" t="t" r="r" b="b"/>
              <a:pathLst>
                <a:path w="12858" h="9042" extrusionOk="0">
                  <a:moveTo>
                    <a:pt x="2797" y="1"/>
                  </a:moveTo>
                  <a:cubicBezTo>
                    <a:pt x="2593" y="1"/>
                    <a:pt x="2389" y="22"/>
                    <a:pt x="2189" y="64"/>
                  </a:cubicBezTo>
                  <a:cubicBezTo>
                    <a:pt x="1460" y="216"/>
                    <a:pt x="852" y="671"/>
                    <a:pt x="487" y="1310"/>
                  </a:cubicBezTo>
                  <a:cubicBezTo>
                    <a:pt x="92" y="1857"/>
                    <a:pt x="1" y="2617"/>
                    <a:pt x="213" y="3377"/>
                  </a:cubicBezTo>
                  <a:cubicBezTo>
                    <a:pt x="396" y="4106"/>
                    <a:pt x="912" y="4744"/>
                    <a:pt x="1551" y="5140"/>
                  </a:cubicBezTo>
                  <a:lnTo>
                    <a:pt x="5806" y="7754"/>
                  </a:lnTo>
                  <a:cubicBezTo>
                    <a:pt x="5857" y="7774"/>
                    <a:pt x="5907" y="7784"/>
                    <a:pt x="5955" y="7784"/>
                  </a:cubicBezTo>
                  <a:cubicBezTo>
                    <a:pt x="6049" y="7784"/>
                    <a:pt x="6130" y="7743"/>
                    <a:pt x="6171" y="7662"/>
                  </a:cubicBezTo>
                  <a:cubicBezTo>
                    <a:pt x="6262" y="7510"/>
                    <a:pt x="6232" y="7358"/>
                    <a:pt x="6080" y="7298"/>
                  </a:cubicBezTo>
                  <a:lnTo>
                    <a:pt x="1824" y="4714"/>
                  </a:lnTo>
                  <a:cubicBezTo>
                    <a:pt x="1277" y="4349"/>
                    <a:pt x="912" y="3863"/>
                    <a:pt x="760" y="3285"/>
                  </a:cubicBezTo>
                  <a:cubicBezTo>
                    <a:pt x="608" y="2678"/>
                    <a:pt x="669" y="2070"/>
                    <a:pt x="973" y="1583"/>
                  </a:cubicBezTo>
                  <a:cubicBezTo>
                    <a:pt x="1277" y="1097"/>
                    <a:pt x="1763" y="702"/>
                    <a:pt x="2341" y="611"/>
                  </a:cubicBezTo>
                  <a:cubicBezTo>
                    <a:pt x="2516" y="574"/>
                    <a:pt x="2696" y="554"/>
                    <a:pt x="2876" y="554"/>
                  </a:cubicBezTo>
                  <a:cubicBezTo>
                    <a:pt x="3291" y="554"/>
                    <a:pt x="3704" y="660"/>
                    <a:pt x="4043" y="915"/>
                  </a:cubicBezTo>
                  <a:lnTo>
                    <a:pt x="11156" y="5261"/>
                  </a:lnTo>
                  <a:cubicBezTo>
                    <a:pt x="12007" y="5778"/>
                    <a:pt x="12250" y="6842"/>
                    <a:pt x="11794" y="7632"/>
                  </a:cubicBezTo>
                  <a:cubicBezTo>
                    <a:pt x="11502" y="8139"/>
                    <a:pt x="10960" y="8408"/>
                    <a:pt x="10400" y="8408"/>
                  </a:cubicBezTo>
                  <a:cubicBezTo>
                    <a:pt x="10087" y="8408"/>
                    <a:pt x="9768" y="8323"/>
                    <a:pt x="9484" y="8149"/>
                  </a:cubicBezTo>
                  <a:lnTo>
                    <a:pt x="3222" y="4319"/>
                  </a:lnTo>
                  <a:cubicBezTo>
                    <a:pt x="2949" y="4167"/>
                    <a:pt x="2767" y="3893"/>
                    <a:pt x="2675" y="3589"/>
                  </a:cubicBezTo>
                  <a:cubicBezTo>
                    <a:pt x="2615" y="3285"/>
                    <a:pt x="2645" y="2982"/>
                    <a:pt x="2797" y="2769"/>
                  </a:cubicBezTo>
                  <a:cubicBezTo>
                    <a:pt x="2949" y="2495"/>
                    <a:pt x="3192" y="2343"/>
                    <a:pt x="3496" y="2282"/>
                  </a:cubicBezTo>
                  <a:cubicBezTo>
                    <a:pt x="3580" y="2257"/>
                    <a:pt x="3663" y="2246"/>
                    <a:pt x="3746" y="2246"/>
                  </a:cubicBezTo>
                  <a:cubicBezTo>
                    <a:pt x="3963" y="2246"/>
                    <a:pt x="4171" y="2324"/>
                    <a:pt x="4347" y="2434"/>
                  </a:cubicBezTo>
                  <a:lnTo>
                    <a:pt x="10244" y="6021"/>
                  </a:lnTo>
                  <a:cubicBezTo>
                    <a:pt x="10304" y="6057"/>
                    <a:pt x="10364" y="6074"/>
                    <a:pt x="10420" y="6074"/>
                  </a:cubicBezTo>
                  <a:cubicBezTo>
                    <a:pt x="10506" y="6074"/>
                    <a:pt x="10584" y="6034"/>
                    <a:pt x="10639" y="5960"/>
                  </a:cubicBezTo>
                  <a:cubicBezTo>
                    <a:pt x="10700" y="5808"/>
                    <a:pt x="10669" y="5656"/>
                    <a:pt x="10517" y="5565"/>
                  </a:cubicBezTo>
                  <a:lnTo>
                    <a:pt x="4621" y="1978"/>
                  </a:lnTo>
                  <a:cubicBezTo>
                    <a:pt x="4342" y="1793"/>
                    <a:pt x="3975" y="1713"/>
                    <a:pt x="3641" y="1713"/>
                  </a:cubicBezTo>
                  <a:cubicBezTo>
                    <a:pt x="3537" y="1713"/>
                    <a:pt x="3437" y="1721"/>
                    <a:pt x="3344" y="1735"/>
                  </a:cubicBezTo>
                  <a:cubicBezTo>
                    <a:pt x="2888" y="1857"/>
                    <a:pt x="2523" y="2130"/>
                    <a:pt x="2311" y="2495"/>
                  </a:cubicBezTo>
                  <a:cubicBezTo>
                    <a:pt x="2067" y="2890"/>
                    <a:pt x="2037" y="3346"/>
                    <a:pt x="2159" y="3802"/>
                  </a:cubicBezTo>
                  <a:cubicBezTo>
                    <a:pt x="2280" y="4258"/>
                    <a:pt x="2584" y="4623"/>
                    <a:pt x="2949" y="4866"/>
                  </a:cubicBezTo>
                  <a:lnTo>
                    <a:pt x="9210" y="8696"/>
                  </a:lnTo>
                  <a:cubicBezTo>
                    <a:pt x="9604" y="8930"/>
                    <a:pt x="10031" y="9041"/>
                    <a:pt x="10446" y="9041"/>
                  </a:cubicBezTo>
                  <a:cubicBezTo>
                    <a:pt x="11217" y="9041"/>
                    <a:pt x="11946" y="8658"/>
                    <a:pt x="12341" y="7966"/>
                  </a:cubicBezTo>
                  <a:cubicBezTo>
                    <a:pt x="12858" y="7055"/>
                    <a:pt x="12645" y="5869"/>
                    <a:pt x="11885" y="5109"/>
                  </a:cubicBezTo>
                  <a:cubicBezTo>
                    <a:pt x="11764" y="5018"/>
                    <a:pt x="11612" y="4896"/>
                    <a:pt x="11460" y="4805"/>
                  </a:cubicBezTo>
                  <a:lnTo>
                    <a:pt x="4347" y="459"/>
                  </a:lnTo>
                  <a:cubicBezTo>
                    <a:pt x="3883" y="150"/>
                    <a:pt x="3340" y="1"/>
                    <a:pt x="2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08" y="1250456"/>
            <a:ext cx="33528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43"/>
          <p:cNvSpPr txBox="1">
            <a:spLocks noGrp="1"/>
          </p:cNvSpPr>
          <p:nvPr>
            <p:ph type="title"/>
          </p:nvPr>
        </p:nvSpPr>
        <p:spPr>
          <a:xfrm>
            <a:off x="2530263" y="133351"/>
            <a:ext cx="4101300" cy="1208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 smtClean="0"/>
              <a:t>HDMI Splitter</a:t>
            </a:r>
            <a:endParaRPr sz="4000" dirty="0"/>
          </a:p>
        </p:txBody>
      </p:sp>
      <p:sp>
        <p:nvSpPr>
          <p:cNvPr id="2083" name="Google Shape;2083;p43"/>
          <p:cNvSpPr txBox="1">
            <a:spLocks noGrp="1"/>
          </p:cNvSpPr>
          <p:nvPr>
            <p:ph type="subTitle" idx="1"/>
          </p:nvPr>
        </p:nvSpPr>
        <p:spPr>
          <a:xfrm>
            <a:off x="2404405" y="2811825"/>
            <a:ext cx="4101300" cy="12824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HDMI Splitter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aksesori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 </a:t>
            </a:r>
            <a:r>
              <a:rPr lang="en-US" b="1" dirty="0" err="1"/>
              <a:t>menampilkan</a:t>
            </a:r>
            <a:r>
              <a:rPr lang="en-US" b="1" dirty="0"/>
              <a:t> </a:t>
            </a:r>
            <a:r>
              <a:rPr lang="en-US" b="1" dirty="0" err="1"/>
              <a:t>konten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layar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input </a:t>
            </a:r>
            <a:r>
              <a:rPr lang="en-US" dirty="0" err="1"/>
              <a:t>dipecah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output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layar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gak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deh</a:t>
            </a:r>
            <a:r>
              <a:rPr lang="en-US" dirty="0"/>
              <a:t> </a:t>
            </a:r>
            <a:r>
              <a:rPr lang="en-US" dirty="0" err="1"/>
              <a:t>tuh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DVD Player.</a:t>
            </a:r>
            <a:endParaRPr dirty="0"/>
          </a:p>
        </p:txBody>
      </p:sp>
      <p:grpSp>
        <p:nvGrpSpPr>
          <p:cNvPr id="2084" name="Google Shape;2084;p43"/>
          <p:cNvGrpSpPr/>
          <p:nvPr/>
        </p:nvGrpSpPr>
        <p:grpSpPr>
          <a:xfrm rot="1369939">
            <a:off x="7008117" y="3129514"/>
            <a:ext cx="1196443" cy="1160561"/>
            <a:chOff x="9593150" y="3741225"/>
            <a:chExt cx="962800" cy="933925"/>
          </a:xfrm>
        </p:grpSpPr>
        <p:sp>
          <p:nvSpPr>
            <p:cNvPr id="2085" name="Google Shape;2085;p43"/>
            <p:cNvSpPr/>
            <p:nvPr/>
          </p:nvSpPr>
          <p:spPr>
            <a:xfrm>
              <a:off x="9622025" y="3741225"/>
              <a:ext cx="933925" cy="933925"/>
            </a:xfrm>
            <a:custGeom>
              <a:avLst/>
              <a:gdLst/>
              <a:ahLst/>
              <a:cxnLst/>
              <a:rect l="l" t="t" r="r" b="b"/>
              <a:pathLst>
                <a:path w="37357" h="37357" extrusionOk="0">
                  <a:moveTo>
                    <a:pt x="882" y="1"/>
                  </a:moveTo>
                  <a:cubicBezTo>
                    <a:pt x="365" y="1"/>
                    <a:pt x="1" y="426"/>
                    <a:pt x="1" y="882"/>
                  </a:cubicBezTo>
                  <a:lnTo>
                    <a:pt x="1" y="36475"/>
                  </a:lnTo>
                  <a:cubicBezTo>
                    <a:pt x="1" y="36962"/>
                    <a:pt x="426" y="37357"/>
                    <a:pt x="882" y="37357"/>
                  </a:cubicBezTo>
                  <a:lnTo>
                    <a:pt x="36475" y="37357"/>
                  </a:lnTo>
                  <a:cubicBezTo>
                    <a:pt x="36931" y="37357"/>
                    <a:pt x="37296" y="36962"/>
                    <a:pt x="37357" y="36475"/>
                  </a:cubicBezTo>
                  <a:lnTo>
                    <a:pt x="37357" y="882"/>
                  </a:lnTo>
                  <a:cubicBezTo>
                    <a:pt x="37357" y="365"/>
                    <a:pt x="36931" y="1"/>
                    <a:pt x="364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3"/>
            <p:cNvSpPr/>
            <p:nvPr/>
          </p:nvSpPr>
          <p:spPr>
            <a:xfrm>
              <a:off x="9653175" y="3825575"/>
              <a:ext cx="72225" cy="72225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1" y="2250"/>
                    <a:pt x="639" y="2888"/>
                    <a:pt x="1460" y="2888"/>
                  </a:cubicBezTo>
                  <a:cubicBezTo>
                    <a:pt x="2250" y="2888"/>
                    <a:pt x="2888" y="2250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43"/>
            <p:cNvSpPr/>
            <p:nvPr/>
          </p:nvSpPr>
          <p:spPr>
            <a:xfrm>
              <a:off x="9593150" y="3840000"/>
              <a:ext cx="111725" cy="42600"/>
            </a:xfrm>
            <a:custGeom>
              <a:avLst/>
              <a:gdLst/>
              <a:ahLst/>
              <a:cxnLst/>
              <a:rect l="l" t="t" r="r" b="b"/>
              <a:pathLst>
                <a:path w="4469" h="1704" fill="none" extrusionOk="0">
                  <a:moveTo>
                    <a:pt x="1" y="1"/>
                  </a:moveTo>
                  <a:lnTo>
                    <a:pt x="3466" y="1"/>
                  </a:lnTo>
                  <a:cubicBezTo>
                    <a:pt x="4043" y="1"/>
                    <a:pt x="4469" y="335"/>
                    <a:pt x="4469" y="730"/>
                  </a:cubicBezTo>
                  <a:lnTo>
                    <a:pt x="4469" y="974"/>
                  </a:lnTo>
                  <a:cubicBezTo>
                    <a:pt x="4469" y="1399"/>
                    <a:pt x="4013" y="1703"/>
                    <a:pt x="3466" y="1703"/>
                  </a:cubicBezTo>
                  <a:lnTo>
                    <a:pt x="1" y="1703"/>
                  </a:lnTo>
                </a:path>
              </a:pathLst>
            </a:custGeom>
            <a:solidFill>
              <a:schemeClr val="lt2"/>
            </a:solidFill>
            <a:ln w="144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43"/>
            <p:cNvSpPr/>
            <p:nvPr/>
          </p:nvSpPr>
          <p:spPr>
            <a:xfrm>
              <a:off x="9653175" y="3924350"/>
              <a:ext cx="72225" cy="72225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460" y="1"/>
                  </a:moveTo>
                  <a:cubicBezTo>
                    <a:pt x="639" y="1"/>
                    <a:pt x="1" y="639"/>
                    <a:pt x="1" y="1429"/>
                  </a:cubicBezTo>
                  <a:cubicBezTo>
                    <a:pt x="1" y="2250"/>
                    <a:pt x="639" y="2888"/>
                    <a:pt x="1460" y="2888"/>
                  </a:cubicBezTo>
                  <a:cubicBezTo>
                    <a:pt x="2250" y="2888"/>
                    <a:pt x="2888" y="2250"/>
                    <a:pt x="2888" y="1429"/>
                  </a:cubicBezTo>
                  <a:cubicBezTo>
                    <a:pt x="2888" y="639"/>
                    <a:pt x="2250" y="1"/>
                    <a:pt x="1460" y="1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3"/>
            <p:cNvSpPr/>
            <p:nvPr/>
          </p:nvSpPr>
          <p:spPr>
            <a:xfrm>
              <a:off x="9593150" y="3938800"/>
              <a:ext cx="111725" cy="42575"/>
            </a:xfrm>
            <a:custGeom>
              <a:avLst/>
              <a:gdLst/>
              <a:ahLst/>
              <a:cxnLst/>
              <a:rect l="l" t="t" r="r" b="b"/>
              <a:pathLst>
                <a:path w="4469" h="1703" fill="none" extrusionOk="0">
                  <a:moveTo>
                    <a:pt x="1" y="0"/>
                  </a:moveTo>
                  <a:lnTo>
                    <a:pt x="3466" y="0"/>
                  </a:lnTo>
                  <a:cubicBezTo>
                    <a:pt x="4043" y="0"/>
                    <a:pt x="4469" y="335"/>
                    <a:pt x="4469" y="730"/>
                  </a:cubicBezTo>
                  <a:lnTo>
                    <a:pt x="4469" y="973"/>
                  </a:lnTo>
                  <a:cubicBezTo>
                    <a:pt x="4469" y="1399"/>
                    <a:pt x="4013" y="1703"/>
                    <a:pt x="3466" y="1703"/>
                  </a:cubicBezTo>
                  <a:lnTo>
                    <a:pt x="1" y="1703"/>
                  </a:lnTo>
                </a:path>
              </a:pathLst>
            </a:custGeom>
            <a:solidFill>
              <a:schemeClr val="lt2"/>
            </a:solidFill>
            <a:ln w="144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3"/>
            <p:cNvSpPr/>
            <p:nvPr/>
          </p:nvSpPr>
          <p:spPr>
            <a:xfrm>
              <a:off x="9653175" y="4023900"/>
              <a:ext cx="72225" cy="72225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460" y="1"/>
                  </a:moveTo>
                  <a:cubicBezTo>
                    <a:pt x="639" y="1"/>
                    <a:pt x="1" y="669"/>
                    <a:pt x="1" y="1460"/>
                  </a:cubicBezTo>
                  <a:cubicBezTo>
                    <a:pt x="1" y="2250"/>
                    <a:pt x="639" y="2888"/>
                    <a:pt x="1460" y="2888"/>
                  </a:cubicBezTo>
                  <a:cubicBezTo>
                    <a:pt x="2250" y="2888"/>
                    <a:pt x="2888" y="2250"/>
                    <a:pt x="2888" y="1460"/>
                  </a:cubicBezTo>
                  <a:cubicBezTo>
                    <a:pt x="2888" y="669"/>
                    <a:pt x="2250" y="1"/>
                    <a:pt x="1460" y="1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3"/>
            <p:cNvSpPr/>
            <p:nvPr/>
          </p:nvSpPr>
          <p:spPr>
            <a:xfrm>
              <a:off x="9593150" y="4038350"/>
              <a:ext cx="111725" cy="42575"/>
            </a:xfrm>
            <a:custGeom>
              <a:avLst/>
              <a:gdLst/>
              <a:ahLst/>
              <a:cxnLst/>
              <a:rect l="l" t="t" r="r" b="b"/>
              <a:pathLst>
                <a:path w="4469" h="1703" fill="none" extrusionOk="0">
                  <a:moveTo>
                    <a:pt x="1" y="0"/>
                  </a:moveTo>
                  <a:lnTo>
                    <a:pt x="3466" y="0"/>
                  </a:lnTo>
                  <a:cubicBezTo>
                    <a:pt x="4043" y="0"/>
                    <a:pt x="4469" y="335"/>
                    <a:pt x="4469" y="730"/>
                  </a:cubicBezTo>
                  <a:lnTo>
                    <a:pt x="4469" y="1003"/>
                  </a:lnTo>
                  <a:cubicBezTo>
                    <a:pt x="4469" y="1398"/>
                    <a:pt x="4013" y="1702"/>
                    <a:pt x="3466" y="1702"/>
                  </a:cubicBezTo>
                  <a:lnTo>
                    <a:pt x="1" y="1702"/>
                  </a:lnTo>
                </a:path>
              </a:pathLst>
            </a:custGeom>
            <a:solidFill>
              <a:schemeClr val="lt2"/>
            </a:solidFill>
            <a:ln w="144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3"/>
            <p:cNvSpPr/>
            <p:nvPr/>
          </p:nvSpPr>
          <p:spPr>
            <a:xfrm>
              <a:off x="9653175" y="4122700"/>
              <a:ext cx="72225" cy="72200"/>
            </a:xfrm>
            <a:custGeom>
              <a:avLst/>
              <a:gdLst/>
              <a:ahLst/>
              <a:cxnLst/>
              <a:rect l="l" t="t" r="r" b="b"/>
              <a:pathLst>
                <a:path w="2889" h="2888" extrusionOk="0">
                  <a:moveTo>
                    <a:pt x="1460" y="0"/>
                  </a:moveTo>
                  <a:cubicBezTo>
                    <a:pt x="639" y="0"/>
                    <a:pt x="1" y="669"/>
                    <a:pt x="1" y="1459"/>
                  </a:cubicBezTo>
                  <a:cubicBezTo>
                    <a:pt x="1" y="2249"/>
                    <a:pt x="639" y="2888"/>
                    <a:pt x="1460" y="2888"/>
                  </a:cubicBezTo>
                  <a:cubicBezTo>
                    <a:pt x="2250" y="2888"/>
                    <a:pt x="2888" y="2249"/>
                    <a:pt x="2888" y="1459"/>
                  </a:cubicBezTo>
                  <a:cubicBezTo>
                    <a:pt x="2888" y="66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3"/>
            <p:cNvSpPr/>
            <p:nvPr/>
          </p:nvSpPr>
          <p:spPr>
            <a:xfrm>
              <a:off x="9593150" y="4137125"/>
              <a:ext cx="111725" cy="42575"/>
            </a:xfrm>
            <a:custGeom>
              <a:avLst/>
              <a:gdLst/>
              <a:ahLst/>
              <a:cxnLst/>
              <a:rect l="l" t="t" r="r" b="b"/>
              <a:pathLst>
                <a:path w="4469" h="1703" fill="none" extrusionOk="0">
                  <a:moveTo>
                    <a:pt x="1" y="1"/>
                  </a:moveTo>
                  <a:lnTo>
                    <a:pt x="3466" y="1"/>
                  </a:lnTo>
                  <a:cubicBezTo>
                    <a:pt x="4043" y="1"/>
                    <a:pt x="4469" y="335"/>
                    <a:pt x="4469" y="730"/>
                  </a:cubicBezTo>
                  <a:lnTo>
                    <a:pt x="4469" y="1004"/>
                  </a:lnTo>
                  <a:cubicBezTo>
                    <a:pt x="4469" y="1399"/>
                    <a:pt x="4013" y="1703"/>
                    <a:pt x="3466" y="1703"/>
                  </a:cubicBezTo>
                  <a:lnTo>
                    <a:pt x="1" y="1703"/>
                  </a:lnTo>
                </a:path>
              </a:pathLst>
            </a:custGeom>
            <a:solidFill>
              <a:schemeClr val="lt2"/>
            </a:solidFill>
            <a:ln w="144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3"/>
            <p:cNvSpPr/>
            <p:nvPr/>
          </p:nvSpPr>
          <p:spPr>
            <a:xfrm>
              <a:off x="9653175" y="4221475"/>
              <a:ext cx="72225" cy="72225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460" y="1"/>
                  </a:moveTo>
                  <a:cubicBezTo>
                    <a:pt x="639" y="1"/>
                    <a:pt x="1" y="669"/>
                    <a:pt x="1" y="1460"/>
                  </a:cubicBezTo>
                  <a:cubicBezTo>
                    <a:pt x="1" y="2250"/>
                    <a:pt x="639" y="2888"/>
                    <a:pt x="1460" y="2888"/>
                  </a:cubicBezTo>
                  <a:cubicBezTo>
                    <a:pt x="2250" y="2888"/>
                    <a:pt x="2888" y="2250"/>
                    <a:pt x="2888" y="1460"/>
                  </a:cubicBezTo>
                  <a:cubicBezTo>
                    <a:pt x="2888" y="669"/>
                    <a:pt x="2250" y="1"/>
                    <a:pt x="1460" y="1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3"/>
            <p:cNvSpPr/>
            <p:nvPr/>
          </p:nvSpPr>
          <p:spPr>
            <a:xfrm>
              <a:off x="9593150" y="4236675"/>
              <a:ext cx="111725" cy="42575"/>
            </a:xfrm>
            <a:custGeom>
              <a:avLst/>
              <a:gdLst/>
              <a:ahLst/>
              <a:cxnLst/>
              <a:rect l="l" t="t" r="r" b="b"/>
              <a:pathLst>
                <a:path w="4469" h="1703" fill="none" extrusionOk="0">
                  <a:moveTo>
                    <a:pt x="1" y="0"/>
                  </a:moveTo>
                  <a:lnTo>
                    <a:pt x="3466" y="0"/>
                  </a:lnTo>
                  <a:cubicBezTo>
                    <a:pt x="4043" y="0"/>
                    <a:pt x="4469" y="365"/>
                    <a:pt x="4469" y="730"/>
                  </a:cubicBezTo>
                  <a:lnTo>
                    <a:pt x="4469" y="1004"/>
                  </a:lnTo>
                  <a:cubicBezTo>
                    <a:pt x="4469" y="1429"/>
                    <a:pt x="4013" y="1703"/>
                    <a:pt x="3466" y="1703"/>
                  </a:cubicBezTo>
                  <a:lnTo>
                    <a:pt x="1" y="1703"/>
                  </a:lnTo>
                </a:path>
              </a:pathLst>
            </a:custGeom>
            <a:solidFill>
              <a:schemeClr val="lt2"/>
            </a:solidFill>
            <a:ln w="144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3"/>
            <p:cNvSpPr/>
            <p:nvPr/>
          </p:nvSpPr>
          <p:spPr>
            <a:xfrm>
              <a:off x="9653175" y="4321775"/>
              <a:ext cx="72225" cy="72225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460" y="1"/>
                  </a:moveTo>
                  <a:cubicBezTo>
                    <a:pt x="639" y="1"/>
                    <a:pt x="1" y="639"/>
                    <a:pt x="1" y="1429"/>
                  </a:cubicBezTo>
                  <a:cubicBezTo>
                    <a:pt x="1" y="2220"/>
                    <a:pt x="639" y="2888"/>
                    <a:pt x="1460" y="2888"/>
                  </a:cubicBezTo>
                  <a:cubicBezTo>
                    <a:pt x="2250" y="2888"/>
                    <a:pt x="2888" y="2220"/>
                    <a:pt x="2888" y="1429"/>
                  </a:cubicBezTo>
                  <a:cubicBezTo>
                    <a:pt x="2888" y="639"/>
                    <a:pt x="2250" y="1"/>
                    <a:pt x="1460" y="1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3"/>
            <p:cNvSpPr/>
            <p:nvPr/>
          </p:nvSpPr>
          <p:spPr>
            <a:xfrm>
              <a:off x="9593150" y="4335450"/>
              <a:ext cx="111725" cy="42600"/>
            </a:xfrm>
            <a:custGeom>
              <a:avLst/>
              <a:gdLst/>
              <a:ahLst/>
              <a:cxnLst/>
              <a:rect l="l" t="t" r="r" b="b"/>
              <a:pathLst>
                <a:path w="4469" h="1704" fill="none" extrusionOk="0">
                  <a:moveTo>
                    <a:pt x="1" y="1"/>
                  </a:moveTo>
                  <a:lnTo>
                    <a:pt x="3466" y="1"/>
                  </a:lnTo>
                  <a:cubicBezTo>
                    <a:pt x="4043" y="1"/>
                    <a:pt x="4469" y="335"/>
                    <a:pt x="4469" y="730"/>
                  </a:cubicBezTo>
                  <a:lnTo>
                    <a:pt x="4469" y="1004"/>
                  </a:lnTo>
                  <a:cubicBezTo>
                    <a:pt x="4469" y="1429"/>
                    <a:pt x="4013" y="1703"/>
                    <a:pt x="3466" y="1703"/>
                  </a:cubicBezTo>
                  <a:lnTo>
                    <a:pt x="1" y="1703"/>
                  </a:lnTo>
                </a:path>
              </a:pathLst>
            </a:custGeom>
            <a:solidFill>
              <a:schemeClr val="lt2"/>
            </a:solidFill>
            <a:ln w="144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3"/>
            <p:cNvSpPr/>
            <p:nvPr/>
          </p:nvSpPr>
          <p:spPr>
            <a:xfrm>
              <a:off x="9653175" y="4420575"/>
              <a:ext cx="72225" cy="72200"/>
            </a:xfrm>
            <a:custGeom>
              <a:avLst/>
              <a:gdLst/>
              <a:ahLst/>
              <a:cxnLst/>
              <a:rect l="l" t="t" r="r" b="b"/>
              <a:pathLst>
                <a:path w="2889" h="2888" extrusionOk="0">
                  <a:moveTo>
                    <a:pt x="1460" y="0"/>
                  </a:moveTo>
                  <a:cubicBezTo>
                    <a:pt x="639" y="0"/>
                    <a:pt x="1" y="639"/>
                    <a:pt x="1" y="1429"/>
                  </a:cubicBezTo>
                  <a:cubicBezTo>
                    <a:pt x="1" y="2219"/>
                    <a:pt x="639" y="2888"/>
                    <a:pt x="1460" y="2888"/>
                  </a:cubicBezTo>
                  <a:cubicBezTo>
                    <a:pt x="2250" y="2888"/>
                    <a:pt x="2888" y="2219"/>
                    <a:pt x="2888" y="142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43"/>
            <p:cNvSpPr/>
            <p:nvPr/>
          </p:nvSpPr>
          <p:spPr>
            <a:xfrm>
              <a:off x="9593150" y="4435775"/>
              <a:ext cx="111725" cy="42575"/>
            </a:xfrm>
            <a:custGeom>
              <a:avLst/>
              <a:gdLst/>
              <a:ahLst/>
              <a:cxnLst/>
              <a:rect l="l" t="t" r="r" b="b"/>
              <a:pathLst>
                <a:path w="4469" h="1703" fill="none" extrusionOk="0">
                  <a:moveTo>
                    <a:pt x="1" y="0"/>
                  </a:moveTo>
                  <a:lnTo>
                    <a:pt x="3466" y="0"/>
                  </a:lnTo>
                  <a:cubicBezTo>
                    <a:pt x="4043" y="0"/>
                    <a:pt x="4469" y="334"/>
                    <a:pt x="4469" y="699"/>
                  </a:cubicBezTo>
                  <a:lnTo>
                    <a:pt x="4469" y="973"/>
                  </a:lnTo>
                  <a:cubicBezTo>
                    <a:pt x="4469" y="1398"/>
                    <a:pt x="4013" y="1702"/>
                    <a:pt x="3466" y="1702"/>
                  </a:cubicBezTo>
                  <a:lnTo>
                    <a:pt x="1" y="1702"/>
                  </a:lnTo>
                </a:path>
              </a:pathLst>
            </a:custGeom>
            <a:solidFill>
              <a:schemeClr val="lt2"/>
            </a:solidFill>
            <a:ln w="144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43"/>
            <p:cNvSpPr/>
            <p:nvPr/>
          </p:nvSpPr>
          <p:spPr>
            <a:xfrm>
              <a:off x="9653175" y="4520125"/>
              <a:ext cx="72225" cy="72200"/>
            </a:xfrm>
            <a:custGeom>
              <a:avLst/>
              <a:gdLst/>
              <a:ahLst/>
              <a:cxnLst/>
              <a:rect l="l" t="t" r="r" b="b"/>
              <a:pathLst>
                <a:path w="2889" h="2888" extrusionOk="0">
                  <a:moveTo>
                    <a:pt x="1460" y="0"/>
                  </a:moveTo>
                  <a:cubicBezTo>
                    <a:pt x="639" y="0"/>
                    <a:pt x="1" y="638"/>
                    <a:pt x="1" y="1429"/>
                  </a:cubicBezTo>
                  <a:cubicBezTo>
                    <a:pt x="1" y="2219"/>
                    <a:pt x="639" y="2888"/>
                    <a:pt x="1460" y="2888"/>
                  </a:cubicBezTo>
                  <a:cubicBezTo>
                    <a:pt x="2250" y="2888"/>
                    <a:pt x="2888" y="2219"/>
                    <a:pt x="2888" y="1429"/>
                  </a:cubicBezTo>
                  <a:cubicBezTo>
                    <a:pt x="2888" y="638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3"/>
            <p:cNvSpPr/>
            <p:nvPr/>
          </p:nvSpPr>
          <p:spPr>
            <a:xfrm>
              <a:off x="9593150" y="4534550"/>
              <a:ext cx="111725" cy="42575"/>
            </a:xfrm>
            <a:custGeom>
              <a:avLst/>
              <a:gdLst/>
              <a:ahLst/>
              <a:cxnLst/>
              <a:rect l="l" t="t" r="r" b="b"/>
              <a:pathLst>
                <a:path w="4469" h="1703" fill="none" extrusionOk="0">
                  <a:moveTo>
                    <a:pt x="1" y="1"/>
                  </a:moveTo>
                  <a:lnTo>
                    <a:pt x="3466" y="1"/>
                  </a:lnTo>
                  <a:cubicBezTo>
                    <a:pt x="4043" y="1"/>
                    <a:pt x="4469" y="335"/>
                    <a:pt x="4469" y="700"/>
                  </a:cubicBezTo>
                  <a:lnTo>
                    <a:pt x="4469" y="973"/>
                  </a:lnTo>
                  <a:cubicBezTo>
                    <a:pt x="4469" y="1399"/>
                    <a:pt x="4013" y="1703"/>
                    <a:pt x="3466" y="1703"/>
                  </a:cubicBezTo>
                  <a:lnTo>
                    <a:pt x="1" y="1703"/>
                  </a:lnTo>
                </a:path>
              </a:pathLst>
            </a:custGeom>
            <a:solidFill>
              <a:schemeClr val="lt2"/>
            </a:solidFill>
            <a:ln w="1445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3"/>
            <p:cNvSpPr/>
            <p:nvPr/>
          </p:nvSpPr>
          <p:spPr>
            <a:xfrm>
              <a:off x="9812750" y="3868125"/>
              <a:ext cx="627700" cy="25"/>
            </a:xfrm>
            <a:custGeom>
              <a:avLst/>
              <a:gdLst/>
              <a:ahLst/>
              <a:cxnLst/>
              <a:rect l="l" t="t" r="r" b="b"/>
              <a:pathLst>
                <a:path w="25108" h="1" fill="none" extrusionOk="0">
                  <a:moveTo>
                    <a:pt x="1" y="1"/>
                  </a:moveTo>
                  <a:lnTo>
                    <a:pt x="25108" y="1"/>
                  </a:lnTo>
                </a:path>
              </a:pathLst>
            </a:custGeom>
            <a:solidFill>
              <a:schemeClr val="lt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3"/>
            <p:cNvSpPr/>
            <p:nvPr/>
          </p:nvSpPr>
          <p:spPr>
            <a:xfrm>
              <a:off x="9812750" y="3982100"/>
              <a:ext cx="627700" cy="25"/>
            </a:xfrm>
            <a:custGeom>
              <a:avLst/>
              <a:gdLst/>
              <a:ahLst/>
              <a:cxnLst/>
              <a:rect l="l" t="t" r="r" b="b"/>
              <a:pathLst>
                <a:path w="25108" h="1" fill="none" extrusionOk="0">
                  <a:moveTo>
                    <a:pt x="1" y="1"/>
                  </a:moveTo>
                  <a:lnTo>
                    <a:pt x="25108" y="1"/>
                  </a:lnTo>
                </a:path>
              </a:pathLst>
            </a:custGeom>
            <a:solidFill>
              <a:schemeClr val="lt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3"/>
            <p:cNvSpPr/>
            <p:nvPr/>
          </p:nvSpPr>
          <p:spPr>
            <a:xfrm>
              <a:off x="9812750" y="4095325"/>
              <a:ext cx="627700" cy="25"/>
            </a:xfrm>
            <a:custGeom>
              <a:avLst/>
              <a:gdLst/>
              <a:ahLst/>
              <a:cxnLst/>
              <a:rect l="l" t="t" r="r" b="b"/>
              <a:pathLst>
                <a:path w="25108" h="1" fill="none" extrusionOk="0">
                  <a:moveTo>
                    <a:pt x="1" y="1"/>
                  </a:moveTo>
                  <a:lnTo>
                    <a:pt x="25108" y="1"/>
                  </a:lnTo>
                </a:path>
              </a:pathLst>
            </a:custGeom>
            <a:solidFill>
              <a:schemeClr val="lt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3"/>
            <p:cNvSpPr/>
            <p:nvPr/>
          </p:nvSpPr>
          <p:spPr>
            <a:xfrm>
              <a:off x="9812750" y="4209325"/>
              <a:ext cx="627700" cy="25"/>
            </a:xfrm>
            <a:custGeom>
              <a:avLst/>
              <a:gdLst/>
              <a:ahLst/>
              <a:cxnLst/>
              <a:rect l="l" t="t" r="r" b="b"/>
              <a:pathLst>
                <a:path w="25108" h="1" fill="none" extrusionOk="0">
                  <a:moveTo>
                    <a:pt x="1" y="0"/>
                  </a:moveTo>
                  <a:lnTo>
                    <a:pt x="25108" y="0"/>
                  </a:lnTo>
                </a:path>
              </a:pathLst>
            </a:custGeom>
            <a:solidFill>
              <a:schemeClr val="lt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3"/>
            <p:cNvSpPr/>
            <p:nvPr/>
          </p:nvSpPr>
          <p:spPr>
            <a:xfrm>
              <a:off x="9812750" y="4322550"/>
              <a:ext cx="627700" cy="25"/>
            </a:xfrm>
            <a:custGeom>
              <a:avLst/>
              <a:gdLst/>
              <a:ahLst/>
              <a:cxnLst/>
              <a:rect l="l" t="t" r="r" b="b"/>
              <a:pathLst>
                <a:path w="25108" h="1" fill="none" extrusionOk="0">
                  <a:moveTo>
                    <a:pt x="1" y="0"/>
                  </a:moveTo>
                  <a:lnTo>
                    <a:pt x="25108" y="0"/>
                  </a:lnTo>
                </a:path>
              </a:pathLst>
            </a:custGeom>
            <a:solidFill>
              <a:schemeClr val="lt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3"/>
            <p:cNvSpPr/>
            <p:nvPr/>
          </p:nvSpPr>
          <p:spPr>
            <a:xfrm>
              <a:off x="9812750" y="4436525"/>
              <a:ext cx="627700" cy="25"/>
            </a:xfrm>
            <a:custGeom>
              <a:avLst/>
              <a:gdLst/>
              <a:ahLst/>
              <a:cxnLst/>
              <a:rect l="l" t="t" r="r" b="b"/>
              <a:pathLst>
                <a:path w="25108" h="1" fill="none" extrusionOk="0">
                  <a:moveTo>
                    <a:pt x="1" y="1"/>
                  </a:moveTo>
                  <a:lnTo>
                    <a:pt x="25108" y="1"/>
                  </a:lnTo>
                </a:path>
              </a:pathLst>
            </a:custGeom>
            <a:solidFill>
              <a:schemeClr val="lt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3"/>
            <p:cNvSpPr/>
            <p:nvPr/>
          </p:nvSpPr>
          <p:spPr>
            <a:xfrm>
              <a:off x="9812750" y="4549000"/>
              <a:ext cx="627700" cy="25"/>
            </a:xfrm>
            <a:custGeom>
              <a:avLst/>
              <a:gdLst/>
              <a:ahLst/>
              <a:cxnLst/>
              <a:rect l="l" t="t" r="r" b="b"/>
              <a:pathLst>
                <a:path w="25108" h="1" fill="none" extrusionOk="0">
                  <a:moveTo>
                    <a:pt x="1" y="0"/>
                  </a:moveTo>
                  <a:lnTo>
                    <a:pt x="25108" y="0"/>
                  </a:lnTo>
                </a:path>
              </a:pathLst>
            </a:custGeom>
            <a:solidFill>
              <a:schemeClr val="lt2"/>
            </a:solidFill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9" name="Google Shape;2109;p43"/>
          <p:cNvGrpSpPr/>
          <p:nvPr/>
        </p:nvGrpSpPr>
        <p:grpSpPr>
          <a:xfrm rot="2700000">
            <a:off x="735254" y="40021"/>
            <a:ext cx="476930" cy="2277165"/>
            <a:chOff x="11021750" y="3659550"/>
            <a:chExt cx="326025" cy="1556650"/>
          </a:xfrm>
        </p:grpSpPr>
        <p:sp>
          <p:nvSpPr>
            <p:cNvPr id="2110" name="Google Shape;2110;p43"/>
            <p:cNvSpPr/>
            <p:nvPr/>
          </p:nvSpPr>
          <p:spPr>
            <a:xfrm>
              <a:off x="11062775" y="3783025"/>
              <a:ext cx="285000" cy="1433175"/>
            </a:xfrm>
            <a:custGeom>
              <a:avLst/>
              <a:gdLst/>
              <a:ahLst/>
              <a:cxnLst/>
              <a:rect l="l" t="t" r="r" b="b"/>
              <a:pathLst>
                <a:path w="11400" h="57327" extrusionOk="0">
                  <a:moveTo>
                    <a:pt x="4651" y="33709"/>
                  </a:moveTo>
                  <a:cubicBezTo>
                    <a:pt x="4712" y="40183"/>
                    <a:pt x="4986" y="46627"/>
                    <a:pt x="5442" y="52949"/>
                  </a:cubicBezTo>
                  <a:cubicBezTo>
                    <a:pt x="4682" y="51430"/>
                    <a:pt x="3952" y="49849"/>
                    <a:pt x="3405" y="48208"/>
                  </a:cubicBezTo>
                  <a:cubicBezTo>
                    <a:pt x="2767" y="46232"/>
                    <a:pt x="2280" y="44135"/>
                    <a:pt x="2128" y="42098"/>
                  </a:cubicBezTo>
                  <a:cubicBezTo>
                    <a:pt x="2037" y="41065"/>
                    <a:pt x="2098" y="40092"/>
                    <a:pt x="2280" y="39119"/>
                  </a:cubicBezTo>
                  <a:cubicBezTo>
                    <a:pt x="2463" y="38177"/>
                    <a:pt x="2888" y="37265"/>
                    <a:pt x="3375" y="36353"/>
                  </a:cubicBezTo>
                  <a:cubicBezTo>
                    <a:pt x="3800" y="35563"/>
                    <a:pt x="4287" y="34682"/>
                    <a:pt x="4651" y="33709"/>
                  </a:cubicBezTo>
                  <a:close/>
                  <a:moveTo>
                    <a:pt x="5563" y="0"/>
                  </a:moveTo>
                  <a:cubicBezTo>
                    <a:pt x="4986" y="8997"/>
                    <a:pt x="4651" y="17934"/>
                    <a:pt x="4591" y="26718"/>
                  </a:cubicBezTo>
                  <a:lnTo>
                    <a:pt x="4591" y="29241"/>
                  </a:lnTo>
                  <a:cubicBezTo>
                    <a:pt x="4347" y="29241"/>
                    <a:pt x="4074" y="29454"/>
                    <a:pt x="4074" y="29758"/>
                  </a:cubicBezTo>
                  <a:cubicBezTo>
                    <a:pt x="3952" y="30821"/>
                    <a:pt x="3709" y="31794"/>
                    <a:pt x="3344" y="32706"/>
                  </a:cubicBezTo>
                  <a:cubicBezTo>
                    <a:pt x="2949" y="33618"/>
                    <a:pt x="2402" y="34499"/>
                    <a:pt x="1794" y="35442"/>
                  </a:cubicBezTo>
                  <a:cubicBezTo>
                    <a:pt x="1490" y="35928"/>
                    <a:pt x="1186" y="36445"/>
                    <a:pt x="943" y="36961"/>
                  </a:cubicBezTo>
                  <a:cubicBezTo>
                    <a:pt x="670" y="37508"/>
                    <a:pt x="487" y="38056"/>
                    <a:pt x="335" y="38663"/>
                  </a:cubicBezTo>
                  <a:cubicBezTo>
                    <a:pt x="183" y="39271"/>
                    <a:pt x="122" y="39849"/>
                    <a:pt x="31" y="40457"/>
                  </a:cubicBezTo>
                  <a:cubicBezTo>
                    <a:pt x="1" y="41065"/>
                    <a:pt x="1" y="41673"/>
                    <a:pt x="31" y="42250"/>
                  </a:cubicBezTo>
                  <a:cubicBezTo>
                    <a:pt x="153" y="44560"/>
                    <a:pt x="761" y="46810"/>
                    <a:pt x="1612" y="48937"/>
                  </a:cubicBezTo>
                  <a:cubicBezTo>
                    <a:pt x="2007" y="50001"/>
                    <a:pt x="2554" y="50974"/>
                    <a:pt x="3132" y="51977"/>
                  </a:cubicBezTo>
                  <a:cubicBezTo>
                    <a:pt x="3709" y="52949"/>
                    <a:pt x="4347" y="53861"/>
                    <a:pt x="5138" y="54712"/>
                  </a:cubicBezTo>
                  <a:cubicBezTo>
                    <a:pt x="5213" y="54813"/>
                    <a:pt x="5351" y="54872"/>
                    <a:pt x="5466" y="54872"/>
                  </a:cubicBezTo>
                  <a:cubicBezTo>
                    <a:pt x="5489" y="54872"/>
                    <a:pt x="5512" y="54870"/>
                    <a:pt x="5533" y="54864"/>
                  </a:cubicBezTo>
                  <a:cubicBezTo>
                    <a:pt x="5533" y="55533"/>
                    <a:pt x="5806" y="56141"/>
                    <a:pt x="6262" y="56597"/>
                  </a:cubicBezTo>
                  <a:cubicBezTo>
                    <a:pt x="6718" y="57053"/>
                    <a:pt x="7326" y="57326"/>
                    <a:pt x="8025" y="57326"/>
                  </a:cubicBezTo>
                  <a:cubicBezTo>
                    <a:pt x="9393" y="57326"/>
                    <a:pt x="10487" y="56232"/>
                    <a:pt x="10487" y="54864"/>
                  </a:cubicBezTo>
                  <a:cubicBezTo>
                    <a:pt x="11065" y="45594"/>
                    <a:pt x="11369" y="36384"/>
                    <a:pt x="11369" y="27235"/>
                  </a:cubicBezTo>
                  <a:cubicBezTo>
                    <a:pt x="11399" y="18116"/>
                    <a:pt x="11095" y="9028"/>
                    <a:pt x="10487" y="0"/>
                  </a:cubicBez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3"/>
            <p:cNvSpPr/>
            <p:nvPr/>
          </p:nvSpPr>
          <p:spPr>
            <a:xfrm>
              <a:off x="11201850" y="3684625"/>
              <a:ext cx="123125" cy="99175"/>
            </a:xfrm>
            <a:custGeom>
              <a:avLst/>
              <a:gdLst/>
              <a:ahLst/>
              <a:cxnLst/>
              <a:rect l="l" t="t" r="r" b="b"/>
              <a:pathLst>
                <a:path w="4925" h="3967" extrusionOk="0">
                  <a:moveTo>
                    <a:pt x="2462" y="0"/>
                  </a:moveTo>
                  <a:cubicBezTo>
                    <a:pt x="2356" y="0"/>
                    <a:pt x="2249" y="46"/>
                    <a:pt x="2189" y="137"/>
                  </a:cubicBezTo>
                  <a:lnTo>
                    <a:pt x="0" y="3967"/>
                  </a:lnTo>
                  <a:lnTo>
                    <a:pt x="4924" y="3967"/>
                  </a:lnTo>
                  <a:lnTo>
                    <a:pt x="2736" y="137"/>
                  </a:lnTo>
                  <a:cubicBezTo>
                    <a:pt x="2675" y="46"/>
                    <a:pt x="2569" y="0"/>
                    <a:pt x="2462" y="0"/>
                  </a:cubicBezTo>
                  <a:close/>
                </a:path>
              </a:pathLst>
            </a:custGeom>
            <a:solidFill>
              <a:srgbClr val="212121">
                <a:alpha val="4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43"/>
            <p:cNvSpPr/>
            <p:nvPr/>
          </p:nvSpPr>
          <p:spPr>
            <a:xfrm>
              <a:off x="11021750" y="4489650"/>
              <a:ext cx="155050" cy="640925"/>
            </a:xfrm>
            <a:custGeom>
              <a:avLst/>
              <a:gdLst/>
              <a:ahLst/>
              <a:cxnLst/>
              <a:rect l="l" t="t" r="r" b="b"/>
              <a:pathLst>
                <a:path w="6202" h="25637" extrusionOk="0">
                  <a:moveTo>
                    <a:pt x="4624" y="0"/>
                  </a:moveTo>
                  <a:cubicBezTo>
                    <a:pt x="4344" y="0"/>
                    <a:pt x="4102" y="205"/>
                    <a:pt x="4073" y="490"/>
                  </a:cubicBezTo>
                  <a:cubicBezTo>
                    <a:pt x="3952" y="1553"/>
                    <a:pt x="3739" y="2556"/>
                    <a:pt x="3344" y="3468"/>
                  </a:cubicBezTo>
                  <a:cubicBezTo>
                    <a:pt x="2979" y="4411"/>
                    <a:pt x="2402" y="5231"/>
                    <a:pt x="1794" y="6204"/>
                  </a:cubicBezTo>
                  <a:cubicBezTo>
                    <a:pt x="1520" y="6690"/>
                    <a:pt x="1216" y="7177"/>
                    <a:pt x="973" y="7724"/>
                  </a:cubicBezTo>
                  <a:cubicBezTo>
                    <a:pt x="730" y="8240"/>
                    <a:pt x="517" y="8818"/>
                    <a:pt x="365" y="9426"/>
                  </a:cubicBezTo>
                  <a:cubicBezTo>
                    <a:pt x="213" y="10003"/>
                    <a:pt x="122" y="10611"/>
                    <a:pt x="61" y="11219"/>
                  </a:cubicBezTo>
                  <a:cubicBezTo>
                    <a:pt x="0" y="11827"/>
                    <a:pt x="0" y="12435"/>
                    <a:pt x="61" y="12982"/>
                  </a:cubicBezTo>
                  <a:cubicBezTo>
                    <a:pt x="152" y="15353"/>
                    <a:pt x="760" y="17541"/>
                    <a:pt x="1611" y="19669"/>
                  </a:cubicBezTo>
                  <a:cubicBezTo>
                    <a:pt x="2007" y="20733"/>
                    <a:pt x="2554" y="21736"/>
                    <a:pt x="3131" y="22709"/>
                  </a:cubicBezTo>
                  <a:cubicBezTo>
                    <a:pt x="3709" y="23681"/>
                    <a:pt x="4347" y="24593"/>
                    <a:pt x="5137" y="25444"/>
                  </a:cubicBezTo>
                  <a:cubicBezTo>
                    <a:pt x="5249" y="25575"/>
                    <a:pt x="5396" y="25637"/>
                    <a:pt x="5556" y="25637"/>
                  </a:cubicBezTo>
                  <a:cubicBezTo>
                    <a:pt x="5656" y="25637"/>
                    <a:pt x="5761" y="25613"/>
                    <a:pt x="5867" y="25566"/>
                  </a:cubicBezTo>
                  <a:cubicBezTo>
                    <a:pt x="6080" y="25414"/>
                    <a:pt x="6201" y="25080"/>
                    <a:pt x="6049" y="24806"/>
                  </a:cubicBezTo>
                  <a:lnTo>
                    <a:pt x="6049" y="24776"/>
                  </a:lnTo>
                  <a:cubicBezTo>
                    <a:pt x="5016" y="22921"/>
                    <a:pt x="4104" y="20946"/>
                    <a:pt x="3466" y="18970"/>
                  </a:cubicBezTo>
                  <a:cubicBezTo>
                    <a:pt x="2766" y="16994"/>
                    <a:pt x="2311" y="14897"/>
                    <a:pt x="2159" y="12830"/>
                  </a:cubicBezTo>
                  <a:cubicBezTo>
                    <a:pt x="2067" y="11827"/>
                    <a:pt x="2128" y="10824"/>
                    <a:pt x="2311" y="9882"/>
                  </a:cubicBezTo>
                  <a:cubicBezTo>
                    <a:pt x="2554" y="8940"/>
                    <a:pt x="2918" y="8058"/>
                    <a:pt x="3435" y="7116"/>
                  </a:cubicBezTo>
                  <a:cubicBezTo>
                    <a:pt x="3921" y="6204"/>
                    <a:pt x="4499" y="5140"/>
                    <a:pt x="4833" y="3985"/>
                  </a:cubicBezTo>
                  <a:cubicBezTo>
                    <a:pt x="5168" y="2860"/>
                    <a:pt x="5259" y="1645"/>
                    <a:pt x="5168" y="490"/>
                  </a:cubicBezTo>
                  <a:cubicBezTo>
                    <a:pt x="5137" y="216"/>
                    <a:pt x="4955" y="34"/>
                    <a:pt x="4681" y="3"/>
                  </a:cubicBezTo>
                  <a:cubicBezTo>
                    <a:pt x="4662" y="1"/>
                    <a:pt x="4643" y="0"/>
                    <a:pt x="4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43"/>
            <p:cNvSpPr/>
            <p:nvPr/>
          </p:nvSpPr>
          <p:spPr>
            <a:xfrm>
              <a:off x="11137250" y="3759475"/>
              <a:ext cx="169475" cy="1433175"/>
            </a:xfrm>
            <a:custGeom>
              <a:avLst/>
              <a:gdLst/>
              <a:ahLst/>
              <a:cxnLst/>
              <a:rect l="l" t="t" r="r" b="b"/>
              <a:pathLst>
                <a:path w="6779" h="57327" extrusionOk="0">
                  <a:moveTo>
                    <a:pt x="973" y="0"/>
                  </a:moveTo>
                  <a:cubicBezTo>
                    <a:pt x="365" y="9028"/>
                    <a:pt x="61" y="17933"/>
                    <a:pt x="31" y="26687"/>
                  </a:cubicBezTo>
                  <a:cubicBezTo>
                    <a:pt x="1" y="36232"/>
                    <a:pt x="305" y="45624"/>
                    <a:pt x="973" y="54864"/>
                  </a:cubicBezTo>
                  <a:cubicBezTo>
                    <a:pt x="973" y="55533"/>
                    <a:pt x="1247" y="56141"/>
                    <a:pt x="1703" y="56597"/>
                  </a:cubicBezTo>
                  <a:cubicBezTo>
                    <a:pt x="2159" y="57053"/>
                    <a:pt x="2767" y="57326"/>
                    <a:pt x="3435" y="57326"/>
                  </a:cubicBezTo>
                  <a:cubicBezTo>
                    <a:pt x="4803" y="57326"/>
                    <a:pt x="5928" y="56232"/>
                    <a:pt x="5928" y="54864"/>
                  </a:cubicBezTo>
                  <a:cubicBezTo>
                    <a:pt x="6475" y="45593"/>
                    <a:pt x="6779" y="36384"/>
                    <a:pt x="6779" y="27234"/>
                  </a:cubicBezTo>
                  <a:cubicBezTo>
                    <a:pt x="6779" y="18085"/>
                    <a:pt x="6475" y="8997"/>
                    <a:pt x="5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3"/>
            <p:cNvSpPr/>
            <p:nvPr/>
          </p:nvSpPr>
          <p:spPr>
            <a:xfrm>
              <a:off x="11161575" y="3659550"/>
              <a:ext cx="123875" cy="99950"/>
            </a:xfrm>
            <a:custGeom>
              <a:avLst/>
              <a:gdLst/>
              <a:ahLst/>
              <a:cxnLst/>
              <a:rect l="l" t="t" r="r" b="b"/>
              <a:pathLst>
                <a:path w="4955" h="3998" extrusionOk="0">
                  <a:moveTo>
                    <a:pt x="2466" y="0"/>
                  </a:moveTo>
                  <a:cubicBezTo>
                    <a:pt x="2364" y="0"/>
                    <a:pt x="2265" y="46"/>
                    <a:pt x="2219" y="137"/>
                  </a:cubicBezTo>
                  <a:lnTo>
                    <a:pt x="0" y="3997"/>
                  </a:lnTo>
                  <a:lnTo>
                    <a:pt x="4955" y="3997"/>
                  </a:lnTo>
                  <a:lnTo>
                    <a:pt x="2736" y="137"/>
                  </a:lnTo>
                  <a:cubicBezTo>
                    <a:pt x="2675" y="46"/>
                    <a:pt x="2569" y="0"/>
                    <a:pt x="2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3"/>
            <p:cNvSpPr/>
            <p:nvPr/>
          </p:nvSpPr>
          <p:spPr>
            <a:xfrm>
              <a:off x="11137250" y="4426650"/>
              <a:ext cx="169475" cy="766000"/>
            </a:xfrm>
            <a:custGeom>
              <a:avLst/>
              <a:gdLst/>
              <a:ahLst/>
              <a:cxnLst/>
              <a:rect l="l" t="t" r="r" b="b"/>
              <a:pathLst>
                <a:path w="6779" h="30640" extrusionOk="0">
                  <a:moveTo>
                    <a:pt x="31" y="0"/>
                  </a:moveTo>
                  <a:cubicBezTo>
                    <a:pt x="1" y="9545"/>
                    <a:pt x="305" y="18937"/>
                    <a:pt x="973" y="28177"/>
                  </a:cubicBezTo>
                  <a:cubicBezTo>
                    <a:pt x="973" y="28846"/>
                    <a:pt x="1247" y="29454"/>
                    <a:pt x="1703" y="29910"/>
                  </a:cubicBezTo>
                  <a:cubicBezTo>
                    <a:pt x="2159" y="30366"/>
                    <a:pt x="2767" y="30639"/>
                    <a:pt x="3435" y="30639"/>
                  </a:cubicBezTo>
                  <a:cubicBezTo>
                    <a:pt x="4803" y="30639"/>
                    <a:pt x="5928" y="29545"/>
                    <a:pt x="5928" y="28177"/>
                  </a:cubicBezTo>
                  <a:cubicBezTo>
                    <a:pt x="6475" y="18906"/>
                    <a:pt x="6779" y="9697"/>
                    <a:pt x="6779" y="547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43"/>
            <p:cNvSpPr/>
            <p:nvPr/>
          </p:nvSpPr>
          <p:spPr>
            <a:xfrm>
              <a:off x="11180575" y="4271625"/>
              <a:ext cx="88925" cy="488650"/>
            </a:xfrm>
            <a:custGeom>
              <a:avLst/>
              <a:gdLst/>
              <a:ahLst/>
              <a:cxnLst/>
              <a:rect l="l" t="t" r="r" b="b"/>
              <a:pathLst>
                <a:path w="3557" h="19546" extrusionOk="0">
                  <a:moveTo>
                    <a:pt x="1793" y="1"/>
                  </a:moveTo>
                  <a:cubicBezTo>
                    <a:pt x="790" y="1"/>
                    <a:pt x="0" y="4378"/>
                    <a:pt x="0" y="9788"/>
                  </a:cubicBezTo>
                  <a:cubicBezTo>
                    <a:pt x="0" y="15168"/>
                    <a:pt x="790" y="19545"/>
                    <a:pt x="1793" y="19545"/>
                  </a:cubicBezTo>
                  <a:cubicBezTo>
                    <a:pt x="2766" y="19545"/>
                    <a:pt x="3556" y="15168"/>
                    <a:pt x="3556" y="9788"/>
                  </a:cubicBezTo>
                  <a:cubicBezTo>
                    <a:pt x="3556" y="4378"/>
                    <a:pt x="2766" y="1"/>
                    <a:pt x="17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7" name="Google Shape;2117;p43"/>
          <p:cNvGrpSpPr/>
          <p:nvPr/>
        </p:nvGrpSpPr>
        <p:grpSpPr>
          <a:xfrm rot="1933296">
            <a:off x="6829736" y="900041"/>
            <a:ext cx="1150035" cy="243727"/>
            <a:chOff x="1619650" y="2565225"/>
            <a:chExt cx="1150025" cy="243725"/>
          </a:xfrm>
        </p:grpSpPr>
        <p:sp>
          <p:nvSpPr>
            <p:cNvPr id="2118" name="Google Shape;2118;p43"/>
            <p:cNvSpPr/>
            <p:nvPr/>
          </p:nvSpPr>
          <p:spPr>
            <a:xfrm>
              <a:off x="1626475" y="2673200"/>
              <a:ext cx="1139875" cy="52625"/>
            </a:xfrm>
            <a:custGeom>
              <a:avLst/>
              <a:gdLst/>
              <a:ahLst/>
              <a:cxnLst/>
              <a:rect l="l" t="t" r="r" b="b"/>
              <a:pathLst>
                <a:path w="45595" h="2105" extrusionOk="0">
                  <a:moveTo>
                    <a:pt x="44894" y="0"/>
                  </a:moveTo>
                  <a:cubicBezTo>
                    <a:pt x="33519" y="200"/>
                    <a:pt x="22111" y="434"/>
                    <a:pt x="10702" y="634"/>
                  </a:cubicBezTo>
                  <a:cubicBezTo>
                    <a:pt x="7500" y="667"/>
                    <a:pt x="4331" y="767"/>
                    <a:pt x="1096" y="801"/>
                  </a:cubicBezTo>
                  <a:cubicBezTo>
                    <a:pt x="729" y="801"/>
                    <a:pt x="195" y="1034"/>
                    <a:pt x="95" y="1468"/>
                  </a:cubicBezTo>
                  <a:cubicBezTo>
                    <a:pt x="0" y="1845"/>
                    <a:pt x="292" y="2104"/>
                    <a:pt x="634" y="2104"/>
                  </a:cubicBezTo>
                  <a:cubicBezTo>
                    <a:pt x="654" y="2104"/>
                    <a:pt x="675" y="2103"/>
                    <a:pt x="695" y="2102"/>
                  </a:cubicBezTo>
                  <a:cubicBezTo>
                    <a:pt x="12070" y="1868"/>
                    <a:pt x="23445" y="1668"/>
                    <a:pt x="34886" y="1468"/>
                  </a:cubicBezTo>
                  <a:cubicBezTo>
                    <a:pt x="38089" y="1434"/>
                    <a:pt x="41258" y="1334"/>
                    <a:pt x="44460" y="1301"/>
                  </a:cubicBezTo>
                  <a:cubicBezTo>
                    <a:pt x="44860" y="1301"/>
                    <a:pt x="45394" y="1034"/>
                    <a:pt x="45461" y="634"/>
                  </a:cubicBezTo>
                  <a:cubicBezTo>
                    <a:pt x="45594" y="200"/>
                    <a:pt x="45227" y="0"/>
                    <a:pt x="448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3"/>
            <p:cNvSpPr/>
            <p:nvPr/>
          </p:nvSpPr>
          <p:spPr>
            <a:xfrm>
              <a:off x="1619650" y="2604300"/>
              <a:ext cx="165850" cy="199800"/>
            </a:xfrm>
            <a:custGeom>
              <a:avLst/>
              <a:gdLst/>
              <a:ahLst/>
              <a:cxnLst/>
              <a:rect l="l" t="t" r="r" b="b"/>
              <a:pathLst>
                <a:path w="6634" h="7992" extrusionOk="0">
                  <a:moveTo>
                    <a:pt x="4849" y="1"/>
                  </a:moveTo>
                  <a:cubicBezTo>
                    <a:pt x="4506" y="1"/>
                    <a:pt x="4101" y="253"/>
                    <a:pt x="3870" y="454"/>
                  </a:cubicBezTo>
                  <a:cubicBezTo>
                    <a:pt x="2703" y="1722"/>
                    <a:pt x="1535" y="3023"/>
                    <a:pt x="335" y="4257"/>
                  </a:cubicBezTo>
                  <a:cubicBezTo>
                    <a:pt x="201" y="4424"/>
                    <a:pt x="1" y="4724"/>
                    <a:pt x="268" y="4891"/>
                  </a:cubicBezTo>
                  <a:cubicBezTo>
                    <a:pt x="1802" y="5892"/>
                    <a:pt x="3303" y="6892"/>
                    <a:pt x="4838" y="7926"/>
                  </a:cubicBezTo>
                  <a:cubicBezTo>
                    <a:pt x="4906" y="7972"/>
                    <a:pt x="4990" y="7992"/>
                    <a:pt x="5083" y="7992"/>
                  </a:cubicBezTo>
                  <a:cubicBezTo>
                    <a:pt x="5675" y="7992"/>
                    <a:pt x="6633" y="7181"/>
                    <a:pt x="6172" y="6892"/>
                  </a:cubicBezTo>
                  <a:cubicBezTo>
                    <a:pt x="4733" y="5954"/>
                    <a:pt x="3322" y="5015"/>
                    <a:pt x="1887" y="4048"/>
                  </a:cubicBezTo>
                  <a:lnTo>
                    <a:pt x="1887" y="4048"/>
                  </a:lnTo>
                  <a:cubicBezTo>
                    <a:pt x="2926" y="2938"/>
                    <a:pt x="3969" y="1787"/>
                    <a:pt x="5038" y="688"/>
                  </a:cubicBezTo>
                  <a:cubicBezTo>
                    <a:pt x="5271" y="454"/>
                    <a:pt x="5371" y="87"/>
                    <a:pt x="5005" y="21"/>
                  </a:cubicBezTo>
                  <a:cubicBezTo>
                    <a:pt x="4955" y="7"/>
                    <a:pt x="4902" y="1"/>
                    <a:pt x="4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3"/>
            <p:cNvSpPr/>
            <p:nvPr/>
          </p:nvSpPr>
          <p:spPr>
            <a:xfrm>
              <a:off x="2637050" y="2565225"/>
              <a:ext cx="132625" cy="243725"/>
            </a:xfrm>
            <a:custGeom>
              <a:avLst/>
              <a:gdLst/>
              <a:ahLst/>
              <a:cxnLst/>
              <a:rect l="l" t="t" r="r" b="b"/>
              <a:pathLst>
                <a:path w="5305" h="9749" extrusionOk="0">
                  <a:moveTo>
                    <a:pt x="794" y="1"/>
                  </a:moveTo>
                  <a:cubicBezTo>
                    <a:pt x="654" y="1"/>
                    <a:pt x="517" y="45"/>
                    <a:pt x="401" y="149"/>
                  </a:cubicBezTo>
                  <a:cubicBezTo>
                    <a:pt x="1" y="416"/>
                    <a:pt x="134" y="950"/>
                    <a:pt x="368" y="1250"/>
                  </a:cubicBezTo>
                  <a:cubicBezTo>
                    <a:pt x="1439" y="2380"/>
                    <a:pt x="2410" y="3610"/>
                    <a:pt x="3368" y="4897"/>
                  </a:cubicBezTo>
                  <a:lnTo>
                    <a:pt x="3368" y="4897"/>
                  </a:lnTo>
                  <a:cubicBezTo>
                    <a:pt x="2424" y="6078"/>
                    <a:pt x="1435" y="7280"/>
                    <a:pt x="501" y="8455"/>
                  </a:cubicBezTo>
                  <a:cubicBezTo>
                    <a:pt x="201" y="8789"/>
                    <a:pt x="534" y="9356"/>
                    <a:pt x="835" y="9556"/>
                  </a:cubicBezTo>
                  <a:cubicBezTo>
                    <a:pt x="992" y="9682"/>
                    <a:pt x="1179" y="9749"/>
                    <a:pt x="1358" y="9749"/>
                  </a:cubicBezTo>
                  <a:cubicBezTo>
                    <a:pt x="1557" y="9749"/>
                    <a:pt x="1745" y="9666"/>
                    <a:pt x="1869" y="9489"/>
                  </a:cubicBezTo>
                  <a:cubicBezTo>
                    <a:pt x="2903" y="8188"/>
                    <a:pt x="4004" y="6854"/>
                    <a:pt x="5038" y="5553"/>
                  </a:cubicBezTo>
                  <a:cubicBezTo>
                    <a:pt x="5304" y="5286"/>
                    <a:pt x="5071" y="4819"/>
                    <a:pt x="4904" y="4619"/>
                  </a:cubicBezTo>
                  <a:cubicBezTo>
                    <a:pt x="3870" y="3152"/>
                    <a:pt x="2703" y="1717"/>
                    <a:pt x="1502" y="350"/>
                  </a:cubicBezTo>
                  <a:cubicBezTo>
                    <a:pt x="1328" y="154"/>
                    <a:pt x="1055" y="1"/>
                    <a:pt x="7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1" name="Google Shape;2121;p43"/>
          <p:cNvSpPr/>
          <p:nvPr/>
        </p:nvSpPr>
        <p:spPr>
          <a:xfrm rot="-408696">
            <a:off x="4571999" y="4052407"/>
            <a:ext cx="1879621" cy="359435"/>
          </a:xfrm>
          <a:custGeom>
            <a:avLst/>
            <a:gdLst/>
            <a:ahLst/>
            <a:cxnLst/>
            <a:rect l="l" t="t" r="r" b="b"/>
            <a:pathLst>
              <a:path w="75188" h="14378" extrusionOk="0">
                <a:moveTo>
                  <a:pt x="64247" y="1"/>
                </a:moveTo>
                <a:cubicBezTo>
                  <a:pt x="63079" y="1"/>
                  <a:pt x="61945" y="34"/>
                  <a:pt x="60777" y="34"/>
                </a:cubicBezTo>
                <a:lnTo>
                  <a:pt x="53772" y="168"/>
                </a:lnTo>
                <a:cubicBezTo>
                  <a:pt x="50670" y="201"/>
                  <a:pt x="47568" y="268"/>
                  <a:pt x="44432" y="301"/>
                </a:cubicBezTo>
                <a:cubicBezTo>
                  <a:pt x="40930" y="334"/>
                  <a:pt x="37427" y="434"/>
                  <a:pt x="33925" y="468"/>
                </a:cubicBezTo>
                <a:cubicBezTo>
                  <a:pt x="30422" y="501"/>
                  <a:pt x="26920" y="601"/>
                  <a:pt x="23417" y="635"/>
                </a:cubicBezTo>
                <a:cubicBezTo>
                  <a:pt x="20315" y="668"/>
                  <a:pt x="17180" y="701"/>
                  <a:pt x="14077" y="768"/>
                </a:cubicBezTo>
                <a:cubicBezTo>
                  <a:pt x="11809" y="801"/>
                  <a:pt x="9474" y="835"/>
                  <a:pt x="7173" y="868"/>
                </a:cubicBezTo>
                <a:cubicBezTo>
                  <a:pt x="6038" y="868"/>
                  <a:pt x="4904" y="935"/>
                  <a:pt x="3803" y="935"/>
                </a:cubicBezTo>
                <a:lnTo>
                  <a:pt x="3637" y="935"/>
                </a:lnTo>
                <a:cubicBezTo>
                  <a:pt x="3236" y="935"/>
                  <a:pt x="2836" y="1035"/>
                  <a:pt x="2469" y="1202"/>
                </a:cubicBezTo>
                <a:cubicBezTo>
                  <a:pt x="2375" y="1264"/>
                  <a:pt x="1926" y="1505"/>
                  <a:pt x="2152" y="1505"/>
                </a:cubicBezTo>
                <a:cubicBezTo>
                  <a:pt x="2166" y="1505"/>
                  <a:pt x="2183" y="1504"/>
                  <a:pt x="2202" y="1502"/>
                </a:cubicBezTo>
                <a:cubicBezTo>
                  <a:pt x="3003" y="1502"/>
                  <a:pt x="3737" y="1468"/>
                  <a:pt x="4537" y="1468"/>
                </a:cubicBezTo>
                <a:cubicBezTo>
                  <a:pt x="6572" y="1435"/>
                  <a:pt x="8674" y="1435"/>
                  <a:pt x="10708" y="1368"/>
                </a:cubicBezTo>
                <a:cubicBezTo>
                  <a:pt x="13677" y="1335"/>
                  <a:pt x="16579" y="1302"/>
                  <a:pt x="19548" y="1268"/>
                </a:cubicBezTo>
                <a:cubicBezTo>
                  <a:pt x="23017" y="1202"/>
                  <a:pt x="26420" y="1135"/>
                  <a:pt x="29889" y="1102"/>
                </a:cubicBezTo>
                <a:cubicBezTo>
                  <a:pt x="33425" y="1035"/>
                  <a:pt x="36927" y="968"/>
                  <a:pt x="40496" y="935"/>
                </a:cubicBezTo>
                <a:cubicBezTo>
                  <a:pt x="43732" y="868"/>
                  <a:pt x="47001" y="835"/>
                  <a:pt x="50237" y="768"/>
                </a:cubicBezTo>
                <a:cubicBezTo>
                  <a:pt x="52838" y="701"/>
                  <a:pt x="55374" y="668"/>
                  <a:pt x="57942" y="635"/>
                </a:cubicBezTo>
                <a:cubicBezTo>
                  <a:pt x="59443" y="601"/>
                  <a:pt x="60911" y="601"/>
                  <a:pt x="62412" y="534"/>
                </a:cubicBezTo>
                <a:cubicBezTo>
                  <a:pt x="62545" y="534"/>
                  <a:pt x="62709" y="520"/>
                  <a:pt x="62862" y="520"/>
                </a:cubicBezTo>
                <a:cubicBezTo>
                  <a:pt x="62921" y="520"/>
                  <a:pt x="62978" y="522"/>
                  <a:pt x="63032" y="528"/>
                </a:cubicBezTo>
                <a:lnTo>
                  <a:pt x="63032" y="528"/>
                </a:lnTo>
                <a:cubicBezTo>
                  <a:pt x="63030" y="528"/>
                  <a:pt x="63028" y="528"/>
                  <a:pt x="63026" y="528"/>
                </a:cubicBezTo>
                <a:cubicBezTo>
                  <a:pt x="62948" y="528"/>
                  <a:pt x="63055" y="606"/>
                  <a:pt x="63112" y="635"/>
                </a:cubicBezTo>
                <a:cubicBezTo>
                  <a:pt x="63246" y="701"/>
                  <a:pt x="63413" y="801"/>
                  <a:pt x="63546" y="868"/>
                </a:cubicBezTo>
                <a:cubicBezTo>
                  <a:pt x="64046" y="1168"/>
                  <a:pt x="64547" y="1502"/>
                  <a:pt x="65081" y="1802"/>
                </a:cubicBezTo>
                <a:cubicBezTo>
                  <a:pt x="67749" y="3370"/>
                  <a:pt x="70384" y="4971"/>
                  <a:pt x="73053" y="6539"/>
                </a:cubicBezTo>
                <a:cubicBezTo>
                  <a:pt x="73224" y="6653"/>
                  <a:pt x="73370" y="6742"/>
                  <a:pt x="73534" y="6828"/>
                </a:cubicBezTo>
                <a:lnTo>
                  <a:pt x="73534" y="6828"/>
                </a:lnTo>
                <a:cubicBezTo>
                  <a:pt x="70851" y="8989"/>
                  <a:pt x="68199" y="11149"/>
                  <a:pt x="65548" y="13277"/>
                </a:cubicBezTo>
                <a:cubicBezTo>
                  <a:pt x="65353" y="13419"/>
                  <a:pt x="65148" y="13579"/>
                  <a:pt x="64944" y="13744"/>
                </a:cubicBezTo>
                <a:lnTo>
                  <a:pt x="4337" y="13744"/>
                </a:lnTo>
                <a:cubicBezTo>
                  <a:pt x="3781" y="13744"/>
                  <a:pt x="3196" y="13699"/>
                  <a:pt x="2640" y="13699"/>
                </a:cubicBezTo>
                <a:cubicBezTo>
                  <a:pt x="2362" y="13699"/>
                  <a:pt x="2091" y="13711"/>
                  <a:pt x="1835" y="13744"/>
                </a:cubicBezTo>
                <a:lnTo>
                  <a:pt x="1835" y="2769"/>
                </a:lnTo>
                <a:lnTo>
                  <a:pt x="1835" y="1202"/>
                </a:lnTo>
                <a:cubicBezTo>
                  <a:pt x="1825" y="1199"/>
                  <a:pt x="1808" y="1198"/>
                  <a:pt x="1787" y="1198"/>
                </a:cubicBezTo>
                <a:cubicBezTo>
                  <a:pt x="1464" y="1198"/>
                  <a:pt x="1" y="1427"/>
                  <a:pt x="1" y="1802"/>
                </a:cubicBezTo>
                <a:lnTo>
                  <a:pt x="1" y="12810"/>
                </a:lnTo>
                <a:lnTo>
                  <a:pt x="1" y="14344"/>
                </a:lnTo>
                <a:cubicBezTo>
                  <a:pt x="34" y="14378"/>
                  <a:pt x="67" y="14378"/>
                  <a:pt x="134" y="14378"/>
                </a:cubicBezTo>
                <a:lnTo>
                  <a:pt x="64280" y="14378"/>
                </a:lnTo>
                <a:cubicBezTo>
                  <a:pt x="65414" y="14344"/>
                  <a:pt x="66081" y="13644"/>
                  <a:pt x="66915" y="13010"/>
                </a:cubicBezTo>
                <a:cubicBezTo>
                  <a:pt x="69417" y="10975"/>
                  <a:pt x="71952" y="8974"/>
                  <a:pt x="74454" y="6939"/>
                </a:cubicBezTo>
                <a:cubicBezTo>
                  <a:pt x="74687" y="6772"/>
                  <a:pt x="74854" y="6639"/>
                  <a:pt x="75054" y="6472"/>
                </a:cubicBezTo>
                <a:cubicBezTo>
                  <a:pt x="75088" y="6439"/>
                  <a:pt x="75188" y="6372"/>
                  <a:pt x="75088" y="6305"/>
                </a:cubicBezTo>
                <a:cubicBezTo>
                  <a:pt x="72919" y="5004"/>
                  <a:pt x="70718" y="3670"/>
                  <a:pt x="68550" y="2369"/>
                </a:cubicBezTo>
                <a:cubicBezTo>
                  <a:pt x="67382" y="1669"/>
                  <a:pt x="66215" y="968"/>
                  <a:pt x="65014" y="301"/>
                </a:cubicBezTo>
                <a:cubicBezTo>
                  <a:pt x="64714" y="134"/>
                  <a:pt x="64547" y="1"/>
                  <a:pt x="642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2" name="Google Shape;2122;p43"/>
          <p:cNvGrpSpPr/>
          <p:nvPr/>
        </p:nvGrpSpPr>
        <p:grpSpPr>
          <a:xfrm rot="-408696">
            <a:off x="4996574" y="4102630"/>
            <a:ext cx="1011558" cy="293163"/>
            <a:chOff x="4393300" y="650700"/>
            <a:chExt cx="1011600" cy="293175"/>
          </a:xfrm>
        </p:grpSpPr>
        <p:sp>
          <p:nvSpPr>
            <p:cNvPr id="2123" name="Google Shape;2123;p43"/>
            <p:cNvSpPr/>
            <p:nvPr/>
          </p:nvSpPr>
          <p:spPr>
            <a:xfrm>
              <a:off x="4393300" y="662800"/>
              <a:ext cx="196000" cy="267275"/>
            </a:xfrm>
            <a:custGeom>
              <a:avLst/>
              <a:gdLst/>
              <a:ahLst/>
              <a:cxnLst/>
              <a:rect l="l" t="t" r="r" b="b"/>
              <a:pathLst>
                <a:path w="7840" h="10691" extrusionOk="0">
                  <a:moveTo>
                    <a:pt x="7174" y="0"/>
                  </a:moveTo>
                  <a:cubicBezTo>
                    <a:pt x="6665" y="0"/>
                    <a:pt x="6018" y="266"/>
                    <a:pt x="6038" y="692"/>
                  </a:cubicBezTo>
                  <a:cubicBezTo>
                    <a:pt x="6110" y="2965"/>
                    <a:pt x="6113" y="5255"/>
                    <a:pt x="6048" y="7538"/>
                  </a:cubicBezTo>
                  <a:lnTo>
                    <a:pt x="6048" y="7538"/>
                  </a:lnTo>
                  <a:cubicBezTo>
                    <a:pt x="4557" y="5326"/>
                    <a:pt x="3135" y="3078"/>
                    <a:pt x="1769" y="792"/>
                  </a:cubicBezTo>
                  <a:cubicBezTo>
                    <a:pt x="1656" y="600"/>
                    <a:pt x="1428" y="519"/>
                    <a:pt x="1176" y="519"/>
                  </a:cubicBezTo>
                  <a:cubicBezTo>
                    <a:pt x="685" y="519"/>
                    <a:pt x="101" y="829"/>
                    <a:pt x="101" y="1226"/>
                  </a:cubicBezTo>
                  <a:cubicBezTo>
                    <a:pt x="34" y="4295"/>
                    <a:pt x="34" y="7330"/>
                    <a:pt x="1" y="10333"/>
                  </a:cubicBezTo>
                  <a:cubicBezTo>
                    <a:pt x="1" y="10581"/>
                    <a:pt x="262" y="10691"/>
                    <a:pt x="579" y="10691"/>
                  </a:cubicBezTo>
                  <a:cubicBezTo>
                    <a:pt x="1072" y="10691"/>
                    <a:pt x="1702" y="10425"/>
                    <a:pt x="1702" y="9999"/>
                  </a:cubicBezTo>
                  <a:cubicBezTo>
                    <a:pt x="1746" y="8008"/>
                    <a:pt x="1761" y="6004"/>
                    <a:pt x="1775" y="4013"/>
                  </a:cubicBezTo>
                  <a:lnTo>
                    <a:pt x="1775" y="4013"/>
                  </a:lnTo>
                  <a:cubicBezTo>
                    <a:pt x="3125" y="6147"/>
                    <a:pt x="4532" y="8265"/>
                    <a:pt x="5972" y="10366"/>
                  </a:cubicBezTo>
                  <a:cubicBezTo>
                    <a:pt x="6095" y="10534"/>
                    <a:pt x="6320" y="10608"/>
                    <a:pt x="6566" y="10608"/>
                  </a:cubicBezTo>
                  <a:cubicBezTo>
                    <a:pt x="7051" y="10608"/>
                    <a:pt x="7617" y="10320"/>
                    <a:pt x="7640" y="9899"/>
                  </a:cubicBezTo>
                  <a:cubicBezTo>
                    <a:pt x="7806" y="6730"/>
                    <a:pt x="7840" y="3528"/>
                    <a:pt x="7773" y="359"/>
                  </a:cubicBezTo>
                  <a:cubicBezTo>
                    <a:pt x="7773" y="111"/>
                    <a:pt x="7502" y="0"/>
                    <a:pt x="7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43"/>
            <p:cNvSpPr/>
            <p:nvPr/>
          </p:nvSpPr>
          <p:spPr>
            <a:xfrm>
              <a:off x="4641825" y="665900"/>
              <a:ext cx="203500" cy="264325"/>
            </a:xfrm>
            <a:custGeom>
              <a:avLst/>
              <a:gdLst/>
              <a:ahLst/>
              <a:cxnLst/>
              <a:rect l="l" t="t" r="r" b="b"/>
              <a:pathLst>
                <a:path w="8140" h="10573" extrusionOk="0">
                  <a:moveTo>
                    <a:pt x="4928" y="1180"/>
                  </a:moveTo>
                  <a:cubicBezTo>
                    <a:pt x="4979" y="1203"/>
                    <a:pt x="5008" y="1206"/>
                    <a:pt x="5037" y="1235"/>
                  </a:cubicBezTo>
                  <a:cubicBezTo>
                    <a:pt x="5204" y="1336"/>
                    <a:pt x="5304" y="1502"/>
                    <a:pt x="5404" y="1602"/>
                  </a:cubicBezTo>
                  <a:cubicBezTo>
                    <a:pt x="5638" y="1903"/>
                    <a:pt x="5738" y="2270"/>
                    <a:pt x="5871" y="2670"/>
                  </a:cubicBezTo>
                  <a:cubicBezTo>
                    <a:pt x="6371" y="4271"/>
                    <a:pt x="6572" y="6272"/>
                    <a:pt x="6038" y="7940"/>
                  </a:cubicBezTo>
                  <a:cubicBezTo>
                    <a:pt x="5838" y="8674"/>
                    <a:pt x="5371" y="9375"/>
                    <a:pt x="4704" y="9742"/>
                  </a:cubicBezTo>
                  <a:cubicBezTo>
                    <a:pt x="4513" y="9849"/>
                    <a:pt x="4343" y="9897"/>
                    <a:pt x="4182" y="9897"/>
                  </a:cubicBezTo>
                  <a:cubicBezTo>
                    <a:pt x="3894" y="9897"/>
                    <a:pt x="3636" y="9744"/>
                    <a:pt x="3336" y="9508"/>
                  </a:cubicBezTo>
                  <a:cubicBezTo>
                    <a:pt x="2068" y="8541"/>
                    <a:pt x="1735" y="6773"/>
                    <a:pt x="1802" y="5338"/>
                  </a:cubicBezTo>
                  <a:cubicBezTo>
                    <a:pt x="1819" y="4417"/>
                    <a:pt x="1993" y="3523"/>
                    <a:pt x="2306" y="2690"/>
                  </a:cubicBezTo>
                  <a:lnTo>
                    <a:pt x="2306" y="2690"/>
                  </a:lnTo>
                  <a:cubicBezTo>
                    <a:pt x="2424" y="2708"/>
                    <a:pt x="2545" y="2718"/>
                    <a:pt x="2660" y="2718"/>
                  </a:cubicBezTo>
                  <a:cubicBezTo>
                    <a:pt x="2922" y="2718"/>
                    <a:pt x="3150" y="2665"/>
                    <a:pt x="3236" y="2536"/>
                  </a:cubicBezTo>
                  <a:cubicBezTo>
                    <a:pt x="3694" y="1914"/>
                    <a:pt x="4185" y="1389"/>
                    <a:pt x="4928" y="1180"/>
                  </a:cubicBezTo>
                  <a:close/>
                  <a:moveTo>
                    <a:pt x="2440" y="1"/>
                  </a:moveTo>
                  <a:cubicBezTo>
                    <a:pt x="2199" y="1"/>
                    <a:pt x="1991" y="49"/>
                    <a:pt x="1902" y="168"/>
                  </a:cubicBezTo>
                  <a:cubicBezTo>
                    <a:pt x="667" y="1669"/>
                    <a:pt x="0" y="3604"/>
                    <a:pt x="34" y="5605"/>
                  </a:cubicBezTo>
                  <a:cubicBezTo>
                    <a:pt x="67" y="7540"/>
                    <a:pt x="868" y="9508"/>
                    <a:pt x="2802" y="10242"/>
                  </a:cubicBezTo>
                  <a:cubicBezTo>
                    <a:pt x="3332" y="10450"/>
                    <a:pt x="3936" y="10572"/>
                    <a:pt x="4543" y="10572"/>
                  </a:cubicBezTo>
                  <a:cubicBezTo>
                    <a:pt x="5007" y="10572"/>
                    <a:pt x="5471" y="10501"/>
                    <a:pt x="5904" y="10342"/>
                  </a:cubicBezTo>
                  <a:cubicBezTo>
                    <a:pt x="6805" y="10008"/>
                    <a:pt x="7372" y="9241"/>
                    <a:pt x="7706" y="8407"/>
                  </a:cubicBezTo>
                  <a:cubicBezTo>
                    <a:pt x="8139" y="7373"/>
                    <a:pt x="8139" y="6206"/>
                    <a:pt x="8039" y="5072"/>
                  </a:cubicBezTo>
                  <a:cubicBezTo>
                    <a:pt x="7973" y="4037"/>
                    <a:pt x="7739" y="2903"/>
                    <a:pt x="7305" y="1936"/>
                  </a:cubicBezTo>
                  <a:cubicBezTo>
                    <a:pt x="6791" y="968"/>
                    <a:pt x="5783" y="521"/>
                    <a:pt x="4728" y="521"/>
                  </a:cubicBezTo>
                  <a:cubicBezTo>
                    <a:pt x="4620" y="521"/>
                    <a:pt x="4512" y="526"/>
                    <a:pt x="4403" y="535"/>
                  </a:cubicBezTo>
                  <a:cubicBezTo>
                    <a:pt x="4040" y="545"/>
                    <a:pt x="3702" y="613"/>
                    <a:pt x="3390" y="728"/>
                  </a:cubicBezTo>
                  <a:lnTo>
                    <a:pt x="3390" y="728"/>
                  </a:lnTo>
                  <a:cubicBezTo>
                    <a:pt x="3448" y="651"/>
                    <a:pt x="3508" y="576"/>
                    <a:pt x="3569" y="502"/>
                  </a:cubicBezTo>
                  <a:cubicBezTo>
                    <a:pt x="3757" y="267"/>
                    <a:pt x="3007" y="1"/>
                    <a:pt x="24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43"/>
            <p:cNvSpPr/>
            <p:nvPr/>
          </p:nvSpPr>
          <p:spPr>
            <a:xfrm>
              <a:off x="4831125" y="667550"/>
              <a:ext cx="243525" cy="19250"/>
            </a:xfrm>
            <a:custGeom>
              <a:avLst/>
              <a:gdLst/>
              <a:ahLst/>
              <a:cxnLst/>
              <a:rect l="l" t="t" r="r" b="b"/>
              <a:pathLst>
                <a:path w="9741" h="770" extrusionOk="0">
                  <a:moveTo>
                    <a:pt x="8048" y="1"/>
                  </a:moveTo>
                  <a:cubicBezTo>
                    <a:pt x="7941" y="1"/>
                    <a:pt x="7803" y="6"/>
                    <a:pt x="7692" y="37"/>
                  </a:cubicBezTo>
                  <a:lnTo>
                    <a:pt x="7692" y="37"/>
                  </a:lnTo>
                  <a:cubicBezTo>
                    <a:pt x="5344" y="46"/>
                    <a:pt x="3017" y="102"/>
                    <a:pt x="634" y="102"/>
                  </a:cubicBezTo>
                  <a:cubicBezTo>
                    <a:pt x="434" y="102"/>
                    <a:pt x="0" y="169"/>
                    <a:pt x="267" y="469"/>
                  </a:cubicBezTo>
                  <a:cubicBezTo>
                    <a:pt x="501" y="702"/>
                    <a:pt x="1101" y="769"/>
                    <a:pt x="1435" y="769"/>
                  </a:cubicBezTo>
                  <a:cubicBezTo>
                    <a:pt x="4003" y="769"/>
                    <a:pt x="6572" y="702"/>
                    <a:pt x="9140" y="702"/>
                  </a:cubicBezTo>
                  <a:cubicBezTo>
                    <a:pt x="9340" y="702"/>
                    <a:pt x="9741" y="669"/>
                    <a:pt x="9574" y="369"/>
                  </a:cubicBezTo>
                  <a:cubicBezTo>
                    <a:pt x="9407" y="135"/>
                    <a:pt x="8807" y="35"/>
                    <a:pt x="8573" y="35"/>
                  </a:cubicBezTo>
                  <a:cubicBezTo>
                    <a:pt x="8440" y="35"/>
                    <a:pt x="8306" y="35"/>
                    <a:pt x="8173" y="2"/>
                  </a:cubicBezTo>
                  <a:cubicBezTo>
                    <a:pt x="8143" y="2"/>
                    <a:pt x="8099" y="1"/>
                    <a:pt x="8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3"/>
            <p:cNvSpPr/>
            <p:nvPr/>
          </p:nvSpPr>
          <p:spPr>
            <a:xfrm>
              <a:off x="4914525" y="654050"/>
              <a:ext cx="49225" cy="289825"/>
            </a:xfrm>
            <a:custGeom>
              <a:avLst/>
              <a:gdLst/>
              <a:ahLst/>
              <a:cxnLst/>
              <a:rect l="l" t="t" r="r" b="b"/>
              <a:pathLst>
                <a:path w="1969" h="11593" extrusionOk="0">
                  <a:moveTo>
                    <a:pt x="738" y="0"/>
                  </a:moveTo>
                  <a:cubicBezTo>
                    <a:pt x="367" y="0"/>
                    <a:pt x="0" y="340"/>
                    <a:pt x="0" y="709"/>
                  </a:cubicBezTo>
                  <a:cubicBezTo>
                    <a:pt x="133" y="4044"/>
                    <a:pt x="234" y="7347"/>
                    <a:pt x="334" y="10683"/>
                  </a:cubicBezTo>
                  <a:cubicBezTo>
                    <a:pt x="334" y="11116"/>
                    <a:pt x="667" y="11550"/>
                    <a:pt x="1134" y="11583"/>
                  </a:cubicBezTo>
                  <a:cubicBezTo>
                    <a:pt x="1175" y="11589"/>
                    <a:pt x="1215" y="11592"/>
                    <a:pt x="1254" y="11592"/>
                  </a:cubicBezTo>
                  <a:cubicBezTo>
                    <a:pt x="1639" y="11592"/>
                    <a:pt x="1968" y="11306"/>
                    <a:pt x="1968" y="10883"/>
                  </a:cubicBezTo>
                  <a:cubicBezTo>
                    <a:pt x="1835" y="7547"/>
                    <a:pt x="1768" y="4245"/>
                    <a:pt x="1635" y="909"/>
                  </a:cubicBezTo>
                  <a:cubicBezTo>
                    <a:pt x="1635" y="475"/>
                    <a:pt x="1301" y="42"/>
                    <a:pt x="834" y="8"/>
                  </a:cubicBezTo>
                  <a:cubicBezTo>
                    <a:pt x="802" y="3"/>
                    <a:pt x="770" y="0"/>
                    <a:pt x="7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3"/>
            <p:cNvSpPr/>
            <p:nvPr/>
          </p:nvSpPr>
          <p:spPr>
            <a:xfrm>
              <a:off x="5117150" y="656875"/>
              <a:ext cx="45075" cy="267250"/>
            </a:xfrm>
            <a:custGeom>
              <a:avLst/>
              <a:gdLst/>
              <a:ahLst/>
              <a:cxnLst/>
              <a:rect l="l" t="t" r="r" b="b"/>
              <a:pathLst>
                <a:path w="1803" h="10690" extrusionOk="0">
                  <a:moveTo>
                    <a:pt x="1053" y="0"/>
                  </a:moveTo>
                  <a:cubicBezTo>
                    <a:pt x="567" y="0"/>
                    <a:pt x="1" y="76"/>
                    <a:pt x="1" y="229"/>
                  </a:cubicBezTo>
                  <a:cubicBezTo>
                    <a:pt x="1" y="3631"/>
                    <a:pt x="34" y="7100"/>
                    <a:pt x="34" y="10536"/>
                  </a:cubicBezTo>
                  <a:cubicBezTo>
                    <a:pt x="34" y="10638"/>
                    <a:pt x="373" y="10689"/>
                    <a:pt x="753" y="10689"/>
                  </a:cubicBezTo>
                  <a:cubicBezTo>
                    <a:pt x="1243" y="10689"/>
                    <a:pt x="1802" y="10605"/>
                    <a:pt x="1802" y="10436"/>
                  </a:cubicBezTo>
                  <a:cubicBezTo>
                    <a:pt x="1802" y="7034"/>
                    <a:pt x="1735" y="3565"/>
                    <a:pt x="1735" y="129"/>
                  </a:cubicBezTo>
                  <a:cubicBezTo>
                    <a:pt x="1735" y="43"/>
                    <a:pt x="1417" y="0"/>
                    <a:pt x="1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43"/>
            <p:cNvSpPr/>
            <p:nvPr/>
          </p:nvSpPr>
          <p:spPr>
            <a:xfrm>
              <a:off x="5118825" y="894425"/>
              <a:ext cx="145975" cy="40050"/>
            </a:xfrm>
            <a:custGeom>
              <a:avLst/>
              <a:gdLst/>
              <a:ahLst/>
              <a:cxnLst/>
              <a:rect l="l" t="t" r="r" b="b"/>
              <a:pathLst>
                <a:path w="5839" h="1602" extrusionOk="0">
                  <a:moveTo>
                    <a:pt x="4737" y="0"/>
                  </a:moveTo>
                  <a:cubicBezTo>
                    <a:pt x="3270" y="67"/>
                    <a:pt x="1835" y="100"/>
                    <a:pt x="401" y="100"/>
                  </a:cubicBezTo>
                  <a:cubicBezTo>
                    <a:pt x="1" y="100"/>
                    <a:pt x="167" y="734"/>
                    <a:pt x="267" y="901"/>
                  </a:cubicBezTo>
                  <a:cubicBezTo>
                    <a:pt x="434" y="1201"/>
                    <a:pt x="768" y="1601"/>
                    <a:pt x="1135" y="1601"/>
                  </a:cubicBezTo>
                  <a:cubicBezTo>
                    <a:pt x="2602" y="1568"/>
                    <a:pt x="4003" y="1501"/>
                    <a:pt x="5471" y="1501"/>
                  </a:cubicBezTo>
                  <a:cubicBezTo>
                    <a:pt x="5838" y="1501"/>
                    <a:pt x="5671" y="901"/>
                    <a:pt x="5605" y="734"/>
                  </a:cubicBezTo>
                  <a:cubicBezTo>
                    <a:pt x="5438" y="434"/>
                    <a:pt x="5138" y="0"/>
                    <a:pt x="4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43"/>
            <p:cNvSpPr/>
            <p:nvPr/>
          </p:nvSpPr>
          <p:spPr>
            <a:xfrm>
              <a:off x="5123825" y="825475"/>
              <a:ext cx="92600" cy="33425"/>
            </a:xfrm>
            <a:custGeom>
              <a:avLst/>
              <a:gdLst/>
              <a:ahLst/>
              <a:cxnLst/>
              <a:rect l="l" t="t" r="r" b="b"/>
              <a:pathLst>
                <a:path w="3704" h="1337" extrusionOk="0">
                  <a:moveTo>
                    <a:pt x="2945" y="1"/>
                  </a:moveTo>
                  <a:cubicBezTo>
                    <a:pt x="2857" y="1"/>
                    <a:pt x="2766" y="9"/>
                    <a:pt x="2669" y="23"/>
                  </a:cubicBezTo>
                  <a:cubicBezTo>
                    <a:pt x="2660" y="23"/>
                    <a:pt x="2651" y="23"/>
                    <a:pt x="2642" y="25"/>
                  </a:cubicBezTo>
                  <a:lnTo>
                    <a:pt x="2642" y="25"/>
                  </a:lnTo>
                  <a:cubicBezTo>
                    <a:pt x="2384" y="40"/>
                    <a:pt x="2118" y="48"/>
                    <a:pt x="1848" y="48"/>
                  </a:cubicBezTo>
                  <a:cubicBezTo>
                    <a:pt x="1568" y="48"/>
                    <a:pt x="1285" y="40"/>
                    <a:pt x="1001" y="23"/>
                  </a:cubicBezTo>
                  <a:cubicBezTo>
                    <a:pt x="801" y="23"/>
                    <a:pt x="534" y="90"/>
                    <a:pt x="334" y="223"/>
                  </a:cubicBezTo>
                  <a:cubicBezTo>
                    <a:pt x="234" y="323"/>
                    <a:pt x="67" y="523"/>
                    <a:pt x="1" y="690"/>
                  </a:cubicBezTo>
                  <a:cubicBezTo>
                    <a:pt x="1" y="857"/>
                    <a:pt x="67" y="1024"/>
                    <a:pt x="167" y="1157"/>
                  </a:cubicBezTo>
                  <a:cubicBezTo>
                    <a:pt x="301" y="1224"/>
                    <a:pt x="534" y="1290"/>
                    <a:pt x="735" y="1324"/>
                  </a:cubicBezTo>
                  <a:cubicBezTo>
                    <a:pt x="910" y="1332"/>
                    <a:pt x="1089" y="1336"/>
                    <a:pt x="1270" y="1336"/>
                  </a:cubicBezTo>
                  <a:cubicBezTo>
                    <a:pt x="1814" y="1336"/>
                    <a:pt x="2377" y="1299"/>
                    <a:pt x="2903" y="1224"/>
                  </a:cubicBezTo>
                  <a:cubicBezTo>
                    <a:pt x="3103" y="1190"/>
                    <a:pt x="3303" y="1057"/>
                    <a:pt x="3470" y="923"/>
                  </a:cubicBezTo>
                  <a:cubicBezTo>
                    <a:pt x="3603" y="823"/>
                    <a:pt x="3703" y="623"/>
                    <a:pt x="3637" y="423"/>
                  </a:cubicBezTo>
                  <a:cubicBezTo>
                    <a:pt x="3603" y="256"/>
                    <a:pt x="3470" y="90"/>
                    <a:pt x="3303" y="56"/>
                  </a:cubicBezTo>
                  <a:cubicBezTo>
                    <a:pt x="3186" y="17"/>
                    <a:pt x="3069" y="1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3"/>
            <p:cNvSpPr/>
            <p:nvPr/>
          </p:nvSpPr>
          <p:spPr>
            <a:xfrm>
              <a:off x="5116325" y="659050"/>
              <a:ext cx="121775" cy="11075"/>
            </a:xfrm>
            <a:custGeom>
              <a:avLst/>
              <a:gdLst/>
              <a:ahLst/>
              <a:cxnLst/>
              <a:rect l="l" t="t" r="r" b="b"/>
              <a:pathLst>
                <a:path w="4871" h="443" extrusionOk="0">
                  <a:moveTo>
                    <a:pt x="4620" y="0"/>
                  </a:moveTo>
                  <a:cubicBezTo>
                    <a:pt x="4537" y="0"/>
                    <a:pt x="4454" y="8"/>
                    <a:pt x="4404" y="8"/>
                  </a:cubicBezTo>
                  <a:cubicBezTo>
                    <a:pt x="3370" y="42"/>
                    <a:pt x="2335" y="108"/>
                    <a:pt x="1268" y="108"/>
                  </a:cubicBezTo>
                  <a:cubicBezTo>
                    <a:pt x="901" y="108"/>
                    <a:pt x="434" y="142"/>
                    <a:pt x="101" y="275"/>
                  </a:cubicBezTo>
                  <a:cubicBezTo>
                    <a:pt x="67" y="309"/>
                    <a:pt x="0" y="309"/>
                    <a:pt x="34" y="375"/>
                  </a:cubicBezTo>
                  <a:cubicBezTo>
                    <a:pt x="101" y="442"/>
                    <a:pt x="367" y="442"/>
                    <a:pt x="434" y="442"/>
                  </a:cubicBezTo>
                  <a:cubicBezTo>
                    <a:pt x="1502" y="375"/>
                    <a:pt x="2536" y="342"/>
                    <a:pt x="3570" y="342"/>
                  </a:cubicBezTo>
                  <a:cubicBezTo>
                    <a:pt x="3937" y="342"/>
                    <a:pt x="4404" y="309"/>
                    <a:pt x="4737" y="175"/>
                  </a:cubicBezTo>
                  <a:cubicBezTo>
                    <a:pt x="4771" y="142"/>
                    <a:pt x="4871" y="142"/>
                    <a:pt x="4837" y="42"/>
                  </a:cubicBezTo>
                  <a:cubicBezTo>
                    <a:pt x="4787" y="8"/>
                    <a:pt x="4704" y="0"/>
                    <a:pt x="4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3"/>
            <p:cNvSpPr/>
            <p:nvPr/>
          </p:nvSpPr>
          <p:spPr>
            <a:xfrm>
              <a:off x="5275600" y="650700"/>
              <a:ext cx="129300" cy="281275"/>
            </a:xfrm>
            <a:custGeom>
              <a:avLst/>
              <a:gdLst/>
              <a:ahLst/>
              <a:cxnLst/>
              <a:rect l="l" t="t" r="r" b="b"/>
              <a:pathLst>
                <a:path w="5172" h="11251" extrusionOk="0">
                  <a:moveTo>
                    <a:pt x="2232" y="0"/>
                  </a:moveTo>
                  <a:cubicBezTo>
                    <a:pt x="1878" y="0"/>
                    <a:pt x="1518" y="128"/>
                    <a:pt x="1168" y="442"/>
                  </a:cubicBezTo>
                  <a:cubicBezTo>
                    <a:pt x="1" y="1477"/>
                    <a:pt x="735" y="3211"/>
                    <a:pt x="1302" y="4379"/>
                  </a:cubicBezTo>
                  <a:cubicBezTo>
                    <a:pt x="1635" y="5112"/>
                    <a:pt x="1969" y="5780"/>
                    <a:pt x="2302" y="6447"/>
                  </a:cubicBezTo>
                  <a:cubicBezTo>
                    <a:pt x="2636" y="7047"/>
                    <a:pt x="3070" y="7681"/>
                    <a:pt x="3236" y="8348"/>
                  </a:cubicBezTo>
                  <a:cubicBezTo>
                    <a:pt x="3368" y="8709"/>
                    <a:pt x="3402" y="9683"/>
                    <a:pt x="2832" y="9683"/>
                  </a:cubicBezTo>
                  <a:cubicBezTo>
                    <a:pt x="2822" y="9683"/>
                    <a:pt x="2813" y="9683"/>
                    <a:pt x="2803" y="9682"/>
                  </a:cubicBezTo>
                  <a:cubicBezTo>
                    <a:pt x="2737" y="9682"/>
                    <a:pt x="2700" y="9668"/>
                    <a:pt x="2654" y="9649"/>
                  </a:cubicBezTo>
                  <a:lnTo>
                    <a:pt x="2654" y="9649"/>
                  </a:lnTo>
                  <a:cubicBezTo>
                    <a:pt x="2655" y="9649"/>
                    <a:pt x="2656" y="9649"/>
                    <a:pt x="2657" y="9649"/>
                  </a:cubicBezTo>
                  <a:cubicBezTo>
                    <a:pt x="2669" y="9649"/>
                    <a:pt x="2603" y="9605"/>
                    <a:pt x="2536" y="9516"/>
                  </a:cubicBezTo>
                  <a:cubicBezTo>
                    <a:pt x="2402" y="9215"/>
                    <a:pt x="2369" y="8949"/>
                    <a:pt x="2302" y="8648"/>
                  </a:cubicBezTo>
                  <a:cubicBezTo>
                    <a:pt x="2202" y="8215"/>
                    <a:pt x="1835" y="7814"/>
                    <a:pt x="1402" y="7681"/>
                  </a:cubicBezTo>
                  <a:cubicBezTo>
                    <a:pt x="1360" y="7673"/>
                    <a:pt x="1319" y="7670"/>
                    <a:pt x="1279" y="7670"/>
                  </a:cubicBezTo>
                  <a:cubicBezTo>
                    <a:pt x="964" y="7670"/>
                    <a:pt x="709" y="7897"/>
                    <a:pt x="768" y="8281"/>
                  </a:cubicBezTo>
                  <a:cubicBezTo>
                    <a:pt x="1035" y="9616"/>
                    <a:pt x="1769" y="11250"/>
                    <a:pt x="3403" y="11250"/>
                  </a:cubicBezTo>
                  <a:cubicBezTo>
                    <a:pt x="5171" y="11250"/>
                    <a:pt x="4938" y="9049"/>
                    <a:pt x="4471" y="7981"/>
                  </a:cubicBezTo>
                  <a:cubicBezTo>
                    <a:pt x="4170" y="7247"/>
                    <a:pt x="3703" y="6647"/>
                    <a:pt x="3370" y="5946"/>
                  </a:cubicBezTo>
                  <a:cubicBezTo>
                    <a:pt x="3003" y="5213"/>
                    <a:pt x="2669" y="4512"/>
                    <a:pt x="2336" y="3745"/>
                  </a:cubicBezTo>
                  <a:cubicBezTo>
                    <a:pt x="2069" y="3178"/>
                    <a:pt x="1835" y="2411"/>
                    <a:pt x="2269" y="1877"/>
                  </a:cubicBezTo>
                  <a:cubicBezTo>
                    <a:pt x="2435" y="1688"/>
                    <a:pt x="2587" y="1612"/>
                    <a:pt x="2731" y="1612"/>
                  </a:cubicBezTo>
                  <a:cubicBezTo>
                    <a:pt x="2992" y="1612"/>
                    <a:pt x="3221" y="1864"/>
                    <a:pt x="3436" y="2144"/>
                  </a:cubicBezTo>
                  <a:cubicBezTo>
                    <a:pt x="3632" y="2395"/>
                    <a:pt x="3968" y="2717"/>
                    <a:pt x="4327" y="2717"/>
                  </a:cubicBezTo>
                  <a:cubicBezTo>
                    <a:pt x="4396" y="2717"/>
                    <a:pt x="4467" y="2705"/>
                    <a:pt x="4537" y="2677"/>
                  </a:cubicBezTo>
                  <a:cubicBezTo>
                    <a:pt x="4971" y="2477"/>
                    <a:pt x="4837" y="1944"/>
                    <a:pt x="4671" y="1677"/>
                  </a:cubicBezTo>
                  <a:cubicBezTo>
                    <a:pt x="4110" y="945"/>
                    <a:pt x="3193" y="0"/>
                    <a:pt x="2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43"/>
          <p:cNvGrpSpPr/>
          <p:nvPr/>
        </p:nvGrpSpPr>
        <p:grpSpPr>
          <a:xfrm>
            <a:off x="1107883" y="3454006"/>
            <a:ext cx="1258281" cy="936865"/>
            <a:chOff x="7786125" y="1421100"/>
            <a:chExt cx="929375" cy="691975"/>
          </a:xfrm>
        </p:grpSpPr>
        <p:sp>
          <p:nvSpPr>
            <p:cNvPr id="2133" name="Google Shape;2133;p43"/>
            <p:cNvSpPr/>
            <p:nvPr/>
          </p:nvSpPr>
          <p:spPr>
            <a:xfrm>
              <a:off x="8042975" y="1796450"/>
              <a:ext cx="265975" cy="289500"/>
            </a:xfrm>
            <a:custGeom>
              <a:avLst/>
              <a:gdLst/>
              <a:ahLst/>
              <a:cxnLst/>
              <a:rect l="l" t="t" r="r" b="b"/>
              <a:pathLst>
                <a:path w="10639" h="11580" extrusionOk="0">
                  <a:moveTo>
                    <a:pt x="7949" y="0"/>
                  </a:moveTo>
                  <a:cubicBezTo>
                    <a:pt x="7873" y="0"/>
                    <a:pt x="7797" y="3"/>
                    <a:pt x="7721" y="9"/>
                  </a:cubicBezTo>
                  <a:cubicBezTo>
                    <a:pt x="6961" y="40"/>
                    <a:pt x="6231" y="435"/>
                    <a:pt x="5715" y="982"/>
                  </a:cubicBezTo>
                  <a:lnTo>
                    <a:pt x="2341" y="4629"/>
                  </a:lnTo>
                  <a:cubicBezTo>
                    <a:pt x="2219" y="4751"/>
                    <a:pt x="2219" y="4964"/>
                    <a:pt x="2341" y="5055"/>
                  </a:cubicBezTo>
                  <a:cubicBezTo>
                    <a:pt x="2381" y="5108"/>
                    <a:pt x="2444" y="5132"/>
                    <a:pt x="2510" y="5132"/>
                  </a:cubicBezTo>
                  <a:cubicBezTo>
                    <a:pt x="2595" y="5132"/>
                    <a:pt x="2685" y="5093"/>
                    <a:pt x="2736" y="5025"/>
                  </a:cubicBezTo>
                  <a:lnTo>
                    <a:pt x="6140" y="1377"/>
                  </a:lnTo>
                  <a:cubicBezTo>
                    <a:pt x="6535" y="921"/>
                    <a:pt x="7113" y="648"/>
                    <a:pt x="7721" y="617"/>
                  </a:cubicBezTo>
                  <a:cubicBezTo>
                    <a:pt x="7764" y="615"/>
                    <a:pt x="7807" y="614"/>
                    <a:pt x="7851" y="614"/>
                  </a:cubicBezTo>
                  <a:cubicBezTo>
                    <a:pt x="8411" y="614"/>
                    <a:pt x="8939" y="797"/>
                    <a:pt x="9362" y="1164"/>
                  </a:cubicBezTo>
                  <a:cubicBezTo>
                    <a:pt x="9818" y="1529"/>
                    <a:pt x="10031" y="2107"/>
                    <a:pt x="10092" y="2684"/>
                  </a:cubicBezTo>
                  <a:cubicBezTo>
                    <a:pt x="10092" y="3262"/>
                    <a:pt x="9879" y="3839"/>
                    <a:pt x="9484" y="4295"/>
                  </a:cubicBezTo>
                  <a:lnTo>
                    <a:pt x="3861" y="10435"/>
                  </a:lnTo>
                  <a:cubicBezTo>
                    <a:pt x="3491" y="10821"/>
                    <a:pt x="2992" y="11022"/>
                    <a:pt x="2507" y="11022"/>
                  </a:cubicBezTo>
                  <a:cubicBezTo>
                    <a:pt x="2113" y="11022"/>
                    <a:pt x="1728" y="10890"/>
                    <a:pt x="1429" y="10617"/>
                  </a:cubicBezTo>
                  <a:cubicBezTo>
                    <a:pt x="730" y="10009"/>
                    <a:pt x="699" y="8946"/>
                    <a:pt x="1338" y="8216"/>
                  </a:cubicBezTo>
                  <a:lnTo>
                    <a:pt x="6323" y="2836"/>
                  </a:lnTo>
                  <a:cubicBezTo>
                    <a:pt x="6505" y="2593"/>
                    <a:pt x="6809" y="2441"/>
                    <a:pt x="7113" y="2441"/>
                  </a:cubicBezTo>
                  <a:cubicBezTo>
                    <a:pt x="7151" y="2437"/>
                    <a:pt x="7189" y="2435"/>
                    <a:pt x="7227" y="2435"/>
                  </a:cubicBezTo>
                  <a:cubicBezTo>
                    <a:pt x="7491" y="2435"/>
                    <a:pt x="7744" y="2528"/>
                    <a:pt x="7903" y="2714"/>
                  </a:cubicBezTo>
                  <a:cubicBezTo>
                    <a:pt x="8146" y="2897"/>
                    <a:pt x="8268" y="3170"/>
                    <a:pt x="8268" y="3474"/>
                  </a:cubicBezTo>
                  <a:cubicBezTo>
                    <a:pt x="8268" y="3778"/>
                    <a:pt x="8146" y="4021"/>
                    <a:pt x="7964" y="4265"/>
                  </a:cubicBezTo>
                  <a:lnTo>
                    <a:pt x="3253" y="9371"/>
                  </a:lnTo>
                  <a:cubicBezTo>
                    <a:pt x="3131" y="9462"/>
                    <a:pt x="3131" y="9675"/>
                    <a:pt x="3253" y="9766"/>
                  </a:cubicBezTo>
                  <a:cubicBezTo>
                    <a:pt x="3293" y="9820"/>
                    <a:pt x="3356" y="9844"/>
                    <a:pt x="3422" y="9844"/>
                  </a:cubicBezTo>
                  <a:cubicBezTo>
                    <a:pt x="3507" y="9844"/>
                    <a:pt x="3597" y="9804"/>
                    <a:pt x="3648" y="9736"/>
                  </a:cubicBezTo>
                  <a:lnTo>
                    <a:pt x="8359" y="4629"/>
                  </a:lnTo>
                  <a:cubicBezTo>
                    <a:pt x="8663" y="4295"/>
                    <a:pt x="8876" y="3870"/>
                    <a:pt x="8815" y="3444"/>
                  </a:cubicBezTo>
                  <a:cubicBezTo>
                    <a:pt x="8815" y="2988"/>
                    <a:pt x="8633" y="2563"/>
                    <a:pt x="8298" y="2289"/>
                  </a:cubicBezTo>
                  <a:cubicBezTo>
                    <a:pt x="7992" y="2011"/>
                    <a:pt x="7609" y="1860"/>
                    <a:pt x="7197" y="1860"/>
                  </a:cubicBezTo>
                  <a:cubicBezTo>
                    <a:pt x="7159" y="1860"/>
                    <a:pt x="7121" y="1861"/>
                    <a:pt x="7082" y="1863"/>
                  </a:cubicBezTo>
                  <a:cubicBezTo>
                    <a:pt x="6627" y="1924"/>
                    <a:pt x="6201" y="2107"/>
                    <a:pt x="5867" y="2441"/>
                  </a:cubicBezTo>
                  <a:lnTo>
                    <a:pt x="882" y="7821"/>
                  </a:lnTo>
                  <a:cubicBezTo>
                    <a:pt x="0" y="8794"/>
                    <a:pt x="61" y="10222"/>
                    <a:pt x="973" y="11043"/>
                  </a:cubicBezTo>
                  <a:cubicBezTo>
                    <a:pt x="1382" y="11405"/>
                    <a:pt x="1905" y="11579"/>
                    <a:pt x="2436" y="11579"/>
                  </a:cubicBezTo>
                  <a:cubicBezTo>
                    <a:pt x="2932" y="11579"/>
                    <a:pt x="3435" y="11427"/>
                    <a:pt x="3861" y="11134"/>
                  </a:cubicBezTo>
                  <a:cubicBezTo>
                    <a:pt x="4013" y="11043"/>
                    <a:pt x="4104" y="10921"/>
                    <a:pt x="4225" y="10800"/>
                  </a:cubicBezTo>
                  <a:lnTo>
                    <a:pt x="9848" y="4690"/>
                  </a:lnTo>
                  <a:cubicBezTo>
                    <a:pt x="10396" y="4113"/>
                    <a:pt x="10639" y="3383"/>
                    <a:pt x="10639" y="2623"/>
                  </a:cubicBezTo>
                  <a:cubicBezTo>
                    <a:pt x="10608" y="1863"/>
                    <a:pt x="10304" y="1195"/>
                    <a:pt x="9727" y="708"/>
                  </a:cubicBezTo>
                  <a:cubicBezTo>
                    <a:pt x="9262" y="244"/>
                    <a:pt x="8625" y="0"/>
                    <a:pt x="7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8558175" y="1776450"/>
              <a:ext cx="157325" cy="336625"/>
            </a:xfrm>
            <a:custGeom>
              <a:avLst/>
              <a:gdLst/>
              <a:ahLst/>
              <a:cxnLst/>
              <a:rect l="l" t="t" r="r" b="b"/>
              <a:pathLst>
                <a:path w="6293" h="13465" extrusionOk="0">
                  <a:moveTo>
                    <a:pt x="2949" y="0"/>
                  </a:moveTo>
                  <a:cubicBezTo>
                    <a:pt x="2848" y="0"/>
                    <a:pt x="2746" y="6"/>
                    <a:pt x="2645" y="19"/>
                  </a:cubicBezTo>
                  <a:cubicBezTo>
                    <a:pt x="1855" y="19"/>
                    <a:pt x="1186" y="384"/>
                    <a:pt x="730" y="992"/>
                  </a:cubicBezTo>
                  <a:cubicBezTo>
                    <a:pt x="213" y="1600"/>
                    <a:pt x="1" y="2359"/>
                    <a:pt x="61" y="3119"/>
                  </a:cubicBezTo>
                  <a:lnTo>
                    <a:pt x="456" y="8074"/>
                  </a:lnTo>
                  <a:cubicBezTo>
                    <a:pt x="456" y="8226"/>
                    <a:pt x="608" y="8317"/>
                    <a:pt x="760" y="8317"/>
                  </a:cubicBezTo>
                  <a:cubicBezTo>
                    <a:pt x="912" y="8317"/>
                    <a:pt x="1004" y="8165"/>
                    <a:pt x="1004" y="8013"/>
                  </a:cubicBezTo>
                  <a:lnTo>
                    <a:pt x="639" y="3089"/>
                  </a:lnTo>
                  <a:cubicBezTo>
                    <a:pt x="608" y="2481"/>
                    <a:pt x="791" y="1873"/>
                    <a:pt x="1156" y="1387"/>
                  </a:cubicBezTo>
                  <a:cubicBezTo>
                    <a:pt x="1551" y="870"/>
                    <a:pt x="2067" y="627"/>
                    <a:pt x="2675" y="536"/>
                  </a:cubicBezTo>
                  <a:cubicBezTo>
                    <a:pt x="2725" y="533"/>
                    <a:pt x="2774" y="532"/>
                    <a:pt x="2824" y="532"/>
                  </a:cubicBezTo>
                  <a:cubicBezTo>
                    <a:pt x="3377" y="532"/>
                    <a:pt x="3896" y="692"/>
                    <a:pt x="4286" y="1083"/>
                  </a:cubicBezTo>
                  <a:cubicBezTo>
                    <a:pt x="4742" y="1448"/>
                    <a:pt x="5016" y="2025"/>
                    <a:pt x="5046" y="2633"/>
                  </a:cubicBezTo>
                  <a:lnTo>
                    <a:pt x="5685" y="10931"/>
                  </a:lnTo>
                  <a:cubicBezTo>
                    <a:pt x="5776" y="11873"/>
                    <a:pt x="5077" y="12755"/>
                    <a:pt x="4165" y="12816"/>
                  </a:cubicBezTo>
                  <a:cubicBezTo>
                    <a:pt x="4126" y="12818"/>
                    <a:pt x="4088" y="12819"/>
                    <a:pt x="4050" y="12819"/>
                  </a:cubicBezTo>
                  <a:cubicBezTo>
                    <a:pt x="3188" y="12819"/>
                    <a:pt x="2460" y="12167"/>
                    <a:pt x="2402" y="11235"/>
                  </a:cubicBezTo>
                  <a:lnTo>
                    <a:pt x="1824" y="3879"/>
                  </a:lnTo>
                  <a:cubicBezTo>
                    <a:pt x="1764" y="3575"/>
                    <a:pt x="1885" y="3271"/>
                    <a:pt x="2098" y="3059"/>
                  </a:cubicBezTo>
                  <a:cubicBezTo>
                    <a:pt x="2280" y="2815"/>
                    <a:pt x="2554" y="2663"/>
                    <a:pt x="2858" y="2633"/>
                  </a:cubicBezTo>
                  <a:cubicBezTo>
                    <a:pt x="2889" y="2630"/>
                    <a:pt x="2920" y="2628"/>
                    <a:pt x="2950" y="2628"/>
                  </a:cubicBezTo>
                  <a:cubicBezTo>
                    <a:pt x="3212" y="2628"/>
                    <a:pt x="3430" y="2743"/>
                    <a:pt x="3648" y="2907"/>
                  </a:cubicBezTo>
                  <a:cubicBezTo>
                    <a:pt x="3861" y="3089"/>
                    <a:pt x="3982" y="3363"/>
                    <a:pt x="4013" y="3697"/>
                  </a:cubicBezTo>
                  <a:lnTo>
                    <a:pt x="4560" y="10597"/>
                  </a:lnTo>
                  <a:cubicBezTo>
                    <a:pt x="4560" y="10779"/>
                    <a:pt x="4712" y="10870"/>
                    <a:pt x="4864" y="10870"/>
                  </a:cubicBezTo>
                  <a:cubicBezTo>
                    <a:pt x="5016" y="10870"/>
                    <a:pt x="5137" y="10718"/>
                    <a:pt x="5137" y="10566"/>
                  </a:cubicBezTo>
                  <a:lnTo>
                    <a:pt x="4590" y="3666"/>
                  </a:lnTo>
                  <a:cubicBezTo>
                    <a:pt x="4560" y="3211"/>
                    <a:pt x="4378" y="2785"/>
                    <a:pt x="4013" y="2481"/>
                  </a:cubicBezTo>
                  <a:cubicBezTo>
                    <a:pt x="3712" y="2207"/>
                    <a:pt x="3336" y="2081"/>
                    <a:pt x="2931" y="2081"/>
                  </a:cubicBezTo>
                  <a:cubicBezTo>
                    <a:pt x="2887" y="2081"/>
                    <a:pt x="2842" y="2083"/>
                    <a:pt x="2797" y="2086"/>
                  </a:cubicBezTo>
                  <a:cubicBezTo>
                    <a:pt x="2341" y="2147"/>
                    <a:pt x="1976" y="2359"/>
                    <a:pt x="1672" y="2694"/>
                  </a:cubicBezTo>
                  <a:cubicBezTo>
                    <a:pt x="1368" y="3059"/>
                    <a:pt x="1247" y="3514"/>
                    <a:pt x="1277" y="4001"/>
                  </a:cubicBezTo>
                  <a:lnTo>
                    <a:pt x="1855" y="11326"/>
                  </a:lnTo>
                  <a:cubicBezTo>
                    <a:pt x="1969" y="12557"/>
                    <a:pt x="2919" y="13464"/>
                    <a:pt x="4045" y="13464"/>
                  </a:cubicBezTo>
                  <a:cubicBezTo>
                    <a:pt x="4115" y="13464"/>
                    <a:pt x="4185" y="13461"/>
                    <a:pt x="4256" y="13454"/>
                  </a:cubicBezTo>
                  <a:cubicBezTo>
                    <a:pt x="5320" y="13332"/>
                    <a:pt x="6140" y="12481"/>
                    <a:pt x="6262" y="11417"/>
                  </a:cubicBezTo>
                  <a:cubicBezTo>
                    <a:pt x="6292" y="11265"/>
                    <a:pt x="6292" y="11053"/>
                    <a:pt x="6262" y="10901"/>
                  </a:cubicBezTo>
                  <a:lnTo>
                    <a:pt x="5624" y="2633"/>
                  </a:lnTo>
                  <a:cubicBezTo>
                    <a:pt x="5533" y="1873"/>
                    <a:pt x="5198" y="1144"/>
                    <a:pt x="4651" y="657"/>
                  </a:cubicBezTo>
                  <a:cubicBezTo>
                    <a:pt x="4180" y="239"/>
                    <a:pt x="3574" y="0"/>
                    <a:pt x="2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3"/>
            <p:cNvSpPr/>
            <p:nvPr/>
          </p:nvSpPr>
          <p:spPr>
            <a:xfrm>
              <a:off x="8137950" y="1421100"/>
              <a:ext cx="341975" cy="166175"/>
            </a:xfrm>
            <a:custGeom>
              <a:avLst/>
              <a:gdLst/>
              <a:ahLst/>
              <a:cxnLst/>
              <a:rect l="l" t="t" r="r" b="b"/>
              <a:pathLst>
                <a:path w="13679" h="6647" extrusionOk="0">
                  <a:moveTo>
                    <a:pt x="6402" y="0"/>
                  </a:moveTo>
                  <a:cubicBezTo>
                    <a:pt x="6277" y="0"/>
                    <a:pt x="6166" y="68"/>
                    <a:pt x="6141" y="221"/>
                  </a:cubicBezTo>
                  <a:cubicBezTo>
                    <a:pt x="6080" y="373"/>
                    <a:pt x="6201" y="525"/>
                    <a:pt x="6353" y="555"/>
                  </a:cubicBezTo>
                  <a:lnTo>
                    <a:pt x="11186" y="1740"/>
                  </a:lnTo>
                  <a:cubicBezTo>
                    <a:pt x="11794" y="1892"/>
                    <a:pt x="12281" y="2227"/>
                    <a:pt x="12615" y="2743"/>
                  </a:cubicBezTo>
                  <a:cubicBezTo>
                    <a:pt x="12980" y="3260"/>
                    <a:pt x="13071" y="3868"/>
                    <a:pt x="12980" y="4415"/>
                  </a:cubicBezTo>
                  <a:cubicBezTo>
                    <a:pt x="12858" y="4993"/>
                    <a:pt x="12463" y="5479"/>
                    <a:pt x="11977" y="5783"/>
                  </a:cubicBezTo>
                  <a:cubicBezTo>
                    <a:pt x="11608" y="6000"/>
                    <a:pt x="11192" y="6109"/>
                    <a:pt x="10763" y="6109"/>
                  </a:cubicBezTo>
                  <a:cubicBezTo>
                    <a:pt x="10591" y="6109"/>
                    <a:pt x="10418" y="6091"/>
                    <a:pt x="10244" y="6057"/>
                  </a:cubicBezTo>
                  <a:lnTo>
                    <a:pt x="2128" y="4081"/>
                  </a:lnTo>
                  <a:cubicBezTo>
                    <a:pt x="1186" y="3868"/>
                    <a:pt x="609" y="2956"/>
                    <a:pt x="821" y="2044"/>
                  </a:cubicBezTo>
                  <a:cubicBezTo>
                    <a:pt x="976" y="1244"/>
                    <a:pt x="1658" y="751"/>
                    <a:pt x="2437" y="751"/>
                  </a:cubicBezTo>
                  <a:cubicBezTo>
                    <a:pt x="2575" y="751"/>
                    <a:pt x="2716" y="766"/>
                    <a:pt x="2858" y="798"/>
                  </a:cubicBezTo>
                  <a:lnTo>
                    <a:pt x="10001" y="2531"/>
                  </a:lnTo>
                  <a:cubicBezTo>
                    <a:pt x="10305" y="2591"/>
                    <a:pt x="10578" y="2804"/>
                    <a:pt x="10730" y="3017"/>
                  </a:cubicBezTo>
                  <a:cubicBezTo>
                    <a:pt x="10882" y="3291"/>
                    <a:pt x="10943" y="3595"/>
                    <a:pt x="10882" y="3838"/>
                  </a:cubicBezTo>
                  <a:cubicBezTo>
                    <a:pt x="10791" y="4142"/>
                    <a:pt x="10639" y="4385"/>
                    <a:pt x="10396" y="4537"/>
                  </a:cubicBezTo>
                  <a:cubicBezTo>
                    <a:pt x="10209" y="4641"/>
                    <a:pt x="10008" y="4688"/>
                    <a:pt x="9802" y="4688"/>
                  </a:cubicBezTo>
                  <a:cubicBezTo>
                    <a:pt x="9707" y="4688"/>
                    <a:pt x="9611" y="4678"/>
                    <a:pt x="9515" y="4658"/>
                  </a:cubicBezTo>
                  <a:lnTo>
                    <a:pt x="2797" y="3017"/>
                  </a:lnTo>
                  <a:cubicBezTo>
                    <a:pt x="2772" y="3012"/>
                    <a:pt x="2746" y="3009"/>
                    <a:pt x="2722" y="3009"/>
                  </a:cubicBezTo>
                  <a:cubicBezTo>
                    <a:pt x="2597" y="3009"/>
                    <a:pt x="2483" y="3073"/>
                    <a:pt x="2432" y="3199"/>
                  </a:cubicBezTo>
                  <a:cubicBezTo>
                    <a:pt x="2402" y="3351"/>
                    <a:pt x="2524" y="3503"/>
                    <a:pt x="2676" y="3564"/>
                  </a:cubicBezTo>
                  <a:lnTo>
                    <a:pt x="9393" y="5175"/>
                  </a:lnTo>
                  <a:cubicBezTo>
                    <a:pt x="9532" y="5212"/>
                    <a:pt x="9672" y="5230"/>
                    <a:pt x="9809" y="5230"/>
                  </a:cubicBezTo>
                  <a:cubicBezTo>
                    <a:pt x="10122" y="5230"/>
                    <a:pt x="10426" y="5140"/>
                    <a:pt x="10700" y="4993"/>
                  </a:cubicBezTo>
                  <a:cubicBezTo>
                    <a:pt x="11065" y="4780"/>
                    <a:pt x="11338" y="4385"/>
                    <a:pt x="11460" y="3959"/>
                  </a:cubicBezTo>
                  <a:cubicBezTo>
                    <a:pt x="11521" y="3564"/>
                    <a:pt x="11460" y="3078"/>
                    <a:pt x="11217" y="2713"/>
                  </a:cubicBezTo>
                  <a:cubicBezTo>
                    <a:pt x="10943" y="2318"/>
                    <a:pt x="10578" y="2075"/>
                    <a:pt x="10123" y="1953"/>
                  </a:cubicBezTo>
                  <a:lnTo>
                    <a:pt x="2980" y="251"/>
                  </a:lnTo>
                  <a:cubicBezTo>
                    <a:pt x="2783" y="203"/>
                    <a:pt x="2588" y="180"/>
                    <a:pt x="2396" y="180"/>
                  </a:cubicBezTo>
                  <a:cubicBezTo>
                    <a:pt x="1374" y="180"/>
                    <a:pt x="474" y="838"/>
                    <a:pt x="244" y="1862"/>
                  </a:cubicBezTo>
                  <a:cubicBezTo>
                    <a:pt x="1" y="2895"/>
                    <a:pt x="578" y="3959"/>
                    <a:pt x="1521" y="4415"/>
                  </a:cubicBezTo>
                  <a:cubicBezTo>
                    <a:pt x="1673" y="4506"/>
                    <a:pt x="1824" y="4537"/>
                    <a:pt x="2037" y="4567"/>
                  </a:cubicBezTo>
                  <a:lnTo>
                    <a:pt x="10123" y="6543"/>
                  </a:lnTo>
                  <a:cubicBezTo>
                    <a:pt x="10372" y="6613"/>
                    <a:pt x="10621" y="6647"/>
                    <a:pt x="10866" y="6647"/>
                  </a:cubicBezTo>
                  <a:cubicBezTo>
                    <a:pt x="11368" y="6647"/>
                    <a:pt x="11852" y="6505"/>
                    <a:pt x="12281" y="6239"/>
                  </a:cubicBezTo>
                  <a:cubicBezTo>
                    <a:pt x="12919" y="5874"/>
                    <a:pt x="13375" y="5266"/>
                    <a:pt x="13527" y="4537"/>
                  </a:cubicBezTo>
                  <a:cubicBezTo>
                    <a:pt x="13679" y="3898"/>
                    <a:pt x="13527" y="3139"/>
                    <a:pt x="13132" y="2500"/>
                  </a:cubicBezTo>
                  <a:cubicBezTo>
                    <a:pt x="12706" y="1832"/>
                    <a:pt x="12068" y="1376"/>
                    <a:pt x="11308" y="1193"/>
                  </a:cubicBezTo>
                  <a:lnTo>
                    <a:pt x="6475" y="8"/>
                  </a:lnTo>
                  <a:cubicBezTo>
                    <a:pt x="6450" y="3"/>
                    <a:pt x="6426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43"/>
            <p:cNvSpPr/>
            <p:nvPr/>
          </p:nvSpPr>
          <p:spPr>
            <a:xfrm>
              <a:off x="7786125" y="1578525"/>
              <a:ext cx="321450" cy="226050"/>
            </a:xfrm>
            <a:custGeom>
              <a:avLst/>
              <a:gdLst/>
              <a:ahLst/>
              <a:cxnLst/>
              <a:rect l="l" t="t" r="r" b="b"/>
              <a:pathLst>
                <a:path w="12858" h="9042" extrusionOk="0">
                  <a:moveTo>
                    <a:pt x="2797" y="1"/>
                  </a:moveTo>
                  <a:cubicBezTo>
                    <a:pt x="2593" y="1"/>
                    <a:pt x="2389" y="22"/>
                    <a:pt x="2189" y="64"/>
                  </a:cubicBezTo>
                  <a:cubicBezTo>
                    <a:pt x="1460" y="216"/>
                    <a:pt x="852" y="671"/>
                    <a:pt x="487" y="1310"/>
                  </a:cubicBezTo>
                  <a:cubicBezTo>
                    <a:pt x="92" y="1857"/>
                    <a:pt x="1" y="2617"/>
                    <a:pt x="213" y="3377"/>
                  </a:cubicBezTo>
                  <a:cubicBezTo>
                    <a:pt x="396" y="4106"/>
                    <a:pt x="912" y="4744"/>
                    <a:pt x="1551" y="5140"/>
                  </a:cubicBezTo>
                  <a:lnTo>
                    <a:pt x="5806" y="7754"/>
                  </a:lnTo>
                  <a:cubicBezTo>
                    <a:pt x="5857" y="7774"/>
                    <a:pt x="5907" y="7784"/>
                    <a:pt x="5955" y="7784"/>
                  </a:cubicBezTo>
                  <a:cubicBezTo>
                    <a:pt x="6049" y="7784"/>
                    <a:pt x="6130" y="7743"/>
                    <a:pt x="6171" y="7662"/>
                  </a:cubicBezTo>
                  <a:cubicBezTo>
                    <a:pt x="6262" y="7510"/>
                    <a:pt x="6232" y="7358"/>
                    <a:pt x="6080" y="7298"/>
                  </a:cubicBezTo>
                  <a:lnTo>
                    <a:pt x="1824" y="4714"/>
                  </a:lnTo>
                  <a:cubicBezTo>
                    <a:pt x="1277" y="4349"/>
                    <a:pt x="912" y="3863"/>
                    <a:pt x="760" y="3285"/>
                  </a:cubicBezTo>
                  <a:cubicBezTo>
                    <a:pt x="608" y="2678"/>
                    <a:pt x="669" y="2070"/>
                    <a:pt x="973" y="1583"/>
                  </a:cubicBezTo>
                  <a:cubicBezTo>
                    <a:pt x="1277" y="1097"/>
                    <a:pt x="1763" y="702"/>
                    <a:pt x="2341" y="611"/>
                  </a:cubicBezTo>
                  <a:cubicBezTo>
                    <a:pt x="2516" y="574"/>
                    <a:pt x="2696" y="554"/>
                    <a:pt x="2876" y="554"/>
                  </a:cubicBezTo>
                  <a:cubicBezTo>
                    <a:pt x="3291" y="554"/>
                    <a:pt x="3704" y="660"/>
                    <a:pt x="4043" y="915"/>
                  </a:cubicBezTo>
                  <a:lnTo>
                    <a:pt x="11156" y="5261"/>
                  </a:lnTo>
                  <a:cubicBezTo>
                    <a:pt x="12007" y="5778"/>
                    <a:pt x="12250" y="6842"/>
                    <a:pt x="11794" y="7632"/>
                  </a:cubicBezTo>
                  <a:cubicBezTo>
                    <a:pt x="11502" y="8139"/>
                    <a:pt x="10960" y="8408"/>
                    <a:pt x="10400" y="8408"/>
                  </a:cubicBezTo>
                  <a:cubicBezTo>
                    <a:pt x="10087" y="8408"/>
                    <a:pt x="9768" y="8323"/>
                    <a:pt x="9484" y="8149"/>
                  </a:cubicBezTo>
                  <a:lnTo>
                    <a:pt x="3222" y="4319"/>
                  </a:lnTo>
                  <a:cubicBezTo>
                    <a:pt x="2949" y="4167"/>
                    <a:pt x="2767" y="3893"/>
                    <a:pt x="2675" y="3589"/>
                  </a:cubicBezTo>
                  <a:cubicBezTo>
                    <a:pt x="2615" y="3285"/>
                    <a:pt x="2645" y="2982"/>
                    <a:pt x="2797" y="2769"/>
                  </a:cubicBezTo>
                  <a:cubicBezTo>
                    <a:pt x="2949" y="2495"/>
                    <a:pt x="3192" y="2343"/>
                    <a:pt x="3496" y="2282"/>
                  </a:cubicBezTo>
                  <a:cubicBezTo>
                    <a:pt x="3580" y="2257"/>
                    <a:pt x="3663" y="2246"/>
                    <a:pt x="3746" y="2246"/>
                  </a:cubicBezTo>
                  <a:cubicBezTo>
                    <a:pt x="3963" y="2246"/>
                    <a:pt x="4171" y="2324"/>
                    <a:pt x="4347" y="2434"/>
                  </a:cubicBezTo>
                  <a:lnTo>
                    <a:pt x="10244" y="6021"/>
                  </a:lnTo>
                  <a:cubicBezTo>
                    <a:pt x="10304" y="6057"/>
                    <a:pt x="10364" y="6074"/>
                    <a:pt x="10420" y="6074"/>
                  </a:cubicBezTo>
                  <a:cubicBezTo>
                    <a:pt x="10506" y="6074"/>
                    <a:pt x="10584" y="6034"/>
                    <a:pt x="10639" y="5960"/>
                  </a:cubicBezTo>
                  <a:cubicBezTo>
                    <a:pt x="10700" y="5808"/>
                    <a:pt x="10669" y="5656"/>
                    <a:pt x="10517" y="5565"/>
                  </a:cubicBezTo>
                  <a:lnTo>
                    <a:pt x="4621" y="1978"/>
                  </a:lnTo>
                  <a:cubicBezTo>
                    <a:pt x="4342" y="1793"/>
                    <a:pt x="3975" y="1713"/>
                    <a:pt x="3641" y="1713"/>
                  </a:cubicBezTo>
                  <a:cubicBezTo>
                    <a:pt x="3537" y="1713"/>
                    <a:pt x="3437" y="1721"/>
                    <a:pt x="3344" y="1735"/>
                  </a:cubicBezTo>
                  <a:cubicBezTo>
                    <a:pt x="2888" y="1857"/>
                    <a:pt x="2523" y="2130"/>
                    <a:pt x="2311" y="2495"/>
                  </a:cubicBezTo>
                  <a:cubicBezTo>
                    <a:pt x="2067" y="2890"/>
                    <a:pt x="2037" y="3346"/>
                    <a:pt x="2159" y="3802"/>
                  </a:cubicBezTo>
                  <a:cubicBezTo>
                    <a:pt x="2280" y="4258"/>
                    <a:pt x="2584" y="4623"/>
                    <a:pt x="2949" y="4866"/>
                  </a:cubicBezTo>
                  <a:lnTo>
                    <a:pt x="9210" y="8696"/>
                  </a:lnTo>
                  <a:cubicBezTo>
                    <a:pt x="9604" y="8930"/>
                    <a:pt x="10031" y="9041"/>
                    <a:pt x="10446" y="9041"/>
                  </a:cubicBezTo>
                  <a:cubicBezTo>
                    <a:pt x="11217" y="9041"/>
                    <a:pt x="11946" y="8658"/>
                    <a:pt x="12341" y="7966"/>
                  </a:cubicBezTo>
                  <a:cubicBezTo>
                    <a:pt x="12858" y="7055"/>
                    <a:pt x="12645" y="5869"/>
                    <a:pt x="11885" y="5109"/>
                  </a:cubicBezTo>
                  <a:cubicBezTo>
                    <a:pt x="11764" y="5018"/>
                    <a:pt x="11612" y="4896"/>
                    <a:pt x="11460" y="4805"/>
                  </a:cubicBezTo>
                  <a:lnTo>
                    <a:pt x="4347" y="459"/>
                  </a:lnTo>
                  <a:cubicBezTo>
                    <a:pt x="3883" y="150"/>
                    <a:pt x="3340" y="1"/>
                    <a:pt x="2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63" y="1038412"/>
            <a:ext cx="2894787" cy="1628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45"/>
          <p:cNvSpPr/>
          <p:nvPr/>
        </p:nvSpPr>
        <p:spPr>
          <a:xfrm rot="5400000">
            <a:off x="4449527" y="-355290"/>
            <a:ext cx="312802" cy="2349442"/>
          </a:xfrm>
          <a:custGeom>
            <a:avLst/>
            <a:gdLst/>
            <a:ahLst/>
            <a:cxnLst/>
            <a:rect l="l" t="t" r="r" b="b"/>
            <a:pathLst>
              <a:path w="4004" h="55503" extrusionOk="0">
                <a:moveTo>
                  <a:pt x="782" y="0"/>
                </a:moveTo>
                <a:cubicBezTo>
                  <a:pt x="602" y="0"/>
                  <a:pt x="544" y="164"/>
                  <a:pt x="501" y="510"/>
                </a:cubicBezTo>
                <a:cubicBezTo>
                  <a:pt x="168" y="2778"/>
                  <a:pt x="134" y="5080"/>
                  <a:pt x="68" y="7348"/>
                </a:cubicBezTo>
                <a:cubicBezTo>
                  <a:pt x="1" y="14920"/>
                  <a:pt x="34" y="22492"/>
                  <a:pt x="34" y="30031"/>
                </a:cubicBezTo>
                <a:cubicBezTo>
                  <a:pt x="1" y="34467"/>
                  <a:pt x="1" y="38870"/>
                  <a:pt x="34" y="43407"/>
                </a:cubicBezTo>
                <a:lnTo>
                  <a:pt x="34" y="53881"/>
                </a:lnTo>
                <a:cubicBezTo>
                  <a:pt x="34" y="54181"/>
                  <a:pt x="34" y="54515"/>
                  <a:pt x="401" y="54648"/>
                </a:cubicBezTo>
                <a:cubicBezTo>
                  <a:pt x="1402" y="54915"/>
                  <a:pt x="2403" y="55182"/>
                  <a:pt x="3403" y="55482"/>
                </a:cubicBezTo>
                <a:cubicBezTo>
                  <a:pt x="3457" y="55496"/>
                  <a:pt x="3506" y="55502"/>
                  <a:pt x="3551" y="55502"/>
                </a:cubicBezTo>
                <a:cubicBezTo>
                  <a:pt x="3732" y="55502"/>
                  <a:pt x="3844" y="55396"/>
                  <a:pt x="3870" y="55182"/>
                </a:cubicBezTo>
                <a:cubicBezTo>
                  <a:pt x="3904" y="54982"/>
                  <a:pt x="3904" y="54782"/>
                  <a:pt x="3904" y="54548"/>
                </a:cubicBezTo>
                <a:cubicBezTo>
                  <a:pt x="3870" y="40472"/>
                  <a:pt x="4004" y="26328"/>
                  <a:pt x="3837" y="12251"/>
                </a:cubicBezTo>
                <a:cubicBezTo>
                  <a:pt x="3804" y="8849"/>
                  <a:pt x="3737" y="5480"/>
                  <a:pt x="3537" y="2111"/>
                </a:cubicBezTo>
                <a:cubicBezTo>
                  <a:pt x="3503" y="1477"/>
                  <a:pt x="3337" y="1077"/>
                  <a:pt x="2703" y="843"/>
                </a:cubicBezTo>
                <a:cubicBezTo>
                  <a:pt x="2203" y="643"/>
                  <a:pt x="1702" y="343"/>
                  <a:pt x="1202" y="143"/>
                </a:cubicBezTo>
                <a:cubicBezTo>
                  <a:pt x="1014" y="49"/>
                  <a:pt x="880" y="0"/>
                  <a:pt x="7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1" name="Google Shape;2171;p45"/>
          <p:cNvGrpSpPr/>
          <p:nvPr/>
        </p:nvGrpSpPr>
        <p:grpSpPr>
          <a:xfrm>
            <a:off x="958714" y="1231186"/>
            <a:ext cx="7163792" cy="3213916"/>
            <a:chOff x="8220169" y="2517801"/>
            <a:chExt cx="2081711" cy="933925"/>
          </a:xfrm>
        </p:grpSpPr>
        <p:sp>
          <p:nvSpPr>
            <p:cNvPr id="2172" name="Google Shape;2172;p45"/>
            <p:cNvSpPr/>
            <p:nvPr/>
          </p:nvSpPr>
          <p:spPr>
            <a:xfrm>
              <a:off x="9283879" y="2517801"/>
              <a:ext cx="1018001" cy="933925"/>
            </a:xfrm>
            <a:custGeom>
              <a:avLst/>
              <a:gdLst/>
              <a:ahLst/>
              <a:cxnLst/>
              <a:rect l="l" t="t" r="r" b="b"/>
              <a:pathLst>
                <a:path w="37327" h="37357" extrusionOk="0">
                  <a:moveTo>
                    <a:pt x="852" y="1"/>
                  </a:moveTo>
                  <a:cubicBezTo>
                    <a:pt x="365" y="1"/>
                    <a:pt x="0" y="426"/>
                    <a:pt x="0" y="882"/>
                  </a:cubicBezTo>
                  <a:lnTo>
                    <a:pt x="0" y="36475"/>
                  </a:lnTo>
                  <a:cubicBezTo>
                    <a:pt x="0" y="36962"/>
                    <a:pt x="396" y="37357"/>
                    <a:pt x="852" y="37357"/>
                  </a:cubicBezTo>
                  <a:lnTo>
                    <a:pt x="36475" y="37357"/>
                  </a:lnTo>
                  <a:cubicBezTo>
                    <a:pt x="36962" y="37357"/>
                    <a:pt x="37326" y="36962"/>
                    <a:pt x="37326" y="36475"/>
                  </a:cubicBezTo>
                  <a:lnTo>
                    <a:pt x="37326" y="882"/>
                  </a:lnTo>
                  <a:cubicBezTo>
                    <a:pt x="37326" y="365"/>
                    <a:pt x="36931" y="1"/>
                    <a:pt x="36475" y="1"/>
                  </a:cubicBezTo>
                  <a:close/>
                </a:path>
              </a:pathLst>
            </a:custGeom>
            <a:solidFill>
              <a:srgbClr val="EDE3D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45"/>
            <p:cNvSpPr/>
            <p:nvPr/>
          </p:nvSpPr>
          <p:spPr>
            <a:xfrm>
              <a:off x="8220169" y="2517801"/>
              <a:ext cx="1017978" cy="933925"/>
            </a:xfrm>
            <a:custGeom>
              <a:avLst/>
              <a:gdLst/>
              <a:ahLst/>
              <a:cxnLst/>
              <a:rect l="l" t="t" r="r" b="b"/>
              <a:pathLst>
                <a:path w="37357" h="37357" extrusionOk="0">
                  <a:moveTo>
                    <a:pt x="882" y="1"/>
                  </a:moveTo>
                  <a:cubicBezTo>
                    <a:pt x="396" y="1"/>
                    <a:pt x="1" y="426"/>
                    <a:pt x="1" y="882"/>
                  </a:cubicBezTo>
                  <a:lnTo>
                    <a:pt x="1" y="36475"/>
                  </a:lnTo>
                  <a:cubicBezTo>
                    <a:pt x="1" y="36962"/>
                    <a:pt x="426" y="37357"/>
                    <a:pt x="882" y="37357"/>
                  </a:cubicBezTo>
                  <a:lnTo>
                    <a:pt x="36475" y="37357"/>
                  </a:lnTo>
                  <a:cubicBezTo>
                    <a:pt x="36931" y="37357"/>
                    <a:pt x="37326" y="36962"/>
                    <a:pt x="37357" y="36475"/>
                  </a:cubicBezTo>
                  <a:lnTo>
                    <a:pt x="37357" y="882"/>
                  </a:lnTo>
                  <a:cubicBezTo>
                    <a:pt x="37357" y="365"/>
                    <a:pt x="36931" y="1"/>
                    <a:pt x="36475" y="1"/>
                  </a:cubicBezTo>
                  <a:close/>
                </a:path>
              </a:pathLst>
            </a:custGeom>
            <a:solidFill>
              <a:srgbClr val="FCFEE8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45"/>
            <p:cNvSpPr/>
            <p:nvPr/>
          </p:nvSpPr>
          <p:spPr>
            <a:xfrm>
              <a:off x="9315025" y="2601400"/>
              <a:ext cx="72225" cy="72200"/>
            </a:xfrm>
            <a:custGeom>
              <a:avLst/>
              <a:gdLst/>
              <a:ahLst/>
              <a:cxnLst/>
              <a:rect l="l" t="t" r="r" b="b"/>
              <a:pathLst>
                <a:path w="2889" h="2888" extrusionOk="0">
                  <a:moveTo>
                    <a:pt x="1460" y="0"/>
                  </a:moveTo>
                  <a:cubicBezTo>
                    <a:pt x="639" y="0"/>
                    <a:pt x="1" y="639"/>
                    <a:pt x="1" y="1429"/>
                  </a:cubicBezTo>
                  <a:cubicBezTo>
                    <a:pt x="1" y="2219"/>
                    <a:pt x="639" y="2888"/>
                    <a:pt x="1460" y="2888"/>
                  </a:cubicBezTo>
                  <a:cubicBezTo>
                    <a:pt x="2250" y="2888"/>
                    <a:pt x="2888" y="2219"/>
                    <a:pt x="2888" y="142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45"/>
            <p:cNvSpPr/>
            <p:nvPr/>
          </p:nvSpPr>
          <p:spPr>
            <a:xfrm>
              <a:off x="9255000" y="2615825"/>
              <a:ext cx="111725" cy="42575"/>
            </a:xfrm>
            <a:custGeom>
              <a:avLst/>
              <a:gdLst/>
              <a:ahLst/>
              <a:cxnLst/>
              <a:rect l="l" t="t" r="r" b="b"/>
              <a:pathLst>
                <a:path w="4469" h="1703" fill="none" extrusionOk="0">
                  <a:moveTo>
                    <a:pt x="0" y="1"/>
                  </a:moveTo>
                  <a:lnTo>
                    <a:pt x="3466" y="1"/>
                  </a:lnTo>
                  <a:cubicBezTo>
                    <a:pt x="4043" y="1"/>
                    <a:pt x="4469" y="335"/>
                    <a:pt x="4469" y="700"/>
                  </a:cubicBezTo>
                  <a:lnTo>
                    <a:pt x="4469" y="973"/>
                  </a:lnTo>
                  <a:cubicBezTo>
                    <a:pt x="4469" y="1399"/>
                    <a:pt x="4013" y="1703"/>
                    <a:pt x="3466" y="1703"/>
                  </a:cubicBezTo>
                  <a:lnTo>
                    <a:pt x="0" y="1703"/>
                  </a:lnTo>
                </a:path>
              </a:pathLst>
            </a:custGeom>
            <a:noFill/>
            <a:ln w="28575" cap="rnd" cmpd="sng">
              <a:solidFill>
                <a:srgbClr val="05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45"/>
            <p:cNvSpPr/>
            <p:nvPr/>
          </p:nvSpPr>
          <p:spPr>
            <a:xfrm>
              <a:off x="9315025" y="2700175"/>
              <a:ext cx="72225" cy="72225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460" y="1"/>
                  </a:moveTo>
                  <a:cubicBezTo>
                    <a:pt x="639" y="1"/>
                    <a:pt x="1" y="639"/>
                    <a:pt x="1" y="1429"/>
                  </a:cubicBezTo>
                  <a:cubicBezTo>
                    <a:pt x="1" y="2219"/>
                    <a:pt x="639" y="2888"/>
                    <a:pt x="1460" y="2888"/>
                  </a:cubicBezTo>
                  <a:cubicBezTo>
                    <a:pt x="2250" y="2888"/>
                    <a:pt x="2888" y="2219"/>
                    <a:pt x="2888" y="1429"/>
                  </a:cubicBezTo>
                  <a:cubicBezTo>
                    <a:pt x="2888" y="639"/>
                    <a:pt x="2250" y="1"/>
                    <a:pt x="1460" y="1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45"/>
            <p:cNvSpPr/>
            <p:nvPr/>
          </p:nvSpPr>
          <p:spPr>
            <a:xfrm>
              <a:off x="9255000" y="2715375"/>
              <a:ext cx="111725" cy="42575"/>
            </a:xfrm>
            <a:custGeom>
              <a:avLst/>
              <a:gdLst/>
              <a:ahLst/>
              <a:cxnLst/>
              <a:rect l="l" t="t" r="r" b="b"/>
              <a:pathLst>
                <a:path w="4469" h="1703" fill="none" extrusionOk="0">
                  <a:moveTo>
                    <a:pt x="0" y="1"/>
                  </a:moveTo>
                  <a:lnTo>
                    <a:pt x="3466" y="1"/>
                  </a:lnTo>
                  <a:cubicBezTo>
                    <a:pt x="4043" y="1"/>
                    <a:pt x="4469" y="335"/>
                    <a:pt x="4469" y="730"/>
                  </a:cubicBezTo>
                  <a:lnTo>
                    <a:pt x="4469" y="973"/>
                  </a:lnTo>
                  <a:cubicBezTo>
                    <a:pt x="4469" y="1399"/>
                    <a:pt x="4013" y="1703"/>
                    <a:pt x="3466" y="1703"/>
                  </a:cubicBezTo>
                  <a:lnTo>
                    <a:pt x="0" y="1703"/>
                  </a:lnTo>
                </a:path>
              </a:pathLst>
            </a:custGeom>
            <a:noFill/>
            <a:ln w="28575" cap="rnd" cmpd="sng">
              <a:solidFill>
                <a:srgbClr val="05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5"/>
            <p:cNvSpPr/>
            <p:nvPr/>
          </p:nvSpPr>
          <p:spPr>
            <a:xfrm>
              <a:off x="9315025" y="2799725"/>
              <a:ext cx="72225" cy="72225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460" y="0"/>
                  </a:moveTo>
                  <a:cubicBezTo>
                    <a:pt x="639" y="0"/>
                    <a:pt x="1" y="639"/>
                    <a:pt x="1" y="1459"/>
                  </a:cubicBezTo>
                  <a:cubicBezTo>
                    <a:pt x="1" y="2250"/>
                    <a:pt x="639" y="2888"/>
                    <a:pt x="1460" y="2888"/>
                  </a:cubicBezTo>
                  <a:cubicBezTo>
                    <a:pt x="2250" y="2888"/>
                    <a:pt x="2888" y="2250"/>
                    <a:pt x="2888" y="1459"/>
                  </a:cubicBezTo>
                  <a:cubicBezTo>
                    <a:pt x="2888" y="63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5"/>
            <p:cNvSpPr/>
            <p:nvPr/>
          </p:nvSpPr>
          <p:spPr>
            <a:xfrm>
              <a:off x="9255000" y="2814150"/>
              <a:ext cx="111725" cy="42600"/>
            </a:xfrm>
            <a:custGeom>
              <a:avLst/>
              <a:gdLst/>
              <a:ahLst/>
              <a:cxnLst/>
              <a:rect l="l" t="t" r="r" b="b"/>
              <a:pathLst>
                <a:path w="4469" h="1704" fill="none" extrusionOk="0">
                  <a:moveTo>
                    <a:pt x="0" y="1"/>
                  </a:moveTo>
                  <a:lnTo>
                    <a:pt x="3466" y="1"/>
                  </a:lnTo>
                  <a:cubicBezTo>
                    <a:pt x="4043" y="1"/>
                    <a:pt x="4469" y="335"/>
                    <a:pt x="4469" y="730"/>
                  </a:cubicBezTo>
                  <a:lnTo>
                    <a:pt x="4469" y="974"/>
                  </a:lnTo>
                  <a:cubicBezTo>
                    <a:pt x="4469" y="1399"/>
                    <a:pt x="4013" y="1703"/>
                    <a:pt x="3466" y="1703"/>
                  </a:cubicBezTo>
                  <a:lnTo>
                    <a:pt x="0" y="1703"/>
                  </a:lnTo>
                </a:path>
              </a:pathLst>
            </a:custGeom>
            <a:noFill/>
            <a:ln w="28575" cap="rnd" cmpd="sng">
              <a:solidFill>
                <a:srgbClr val="05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5"/>
            <p:cNvSpPr/>
            <p:nvPr/>
          </p:nvSpPr>
          <p:spPr>
            <a:xfrm>
              <a:off x="9315025" y="2898500"/>
              <a:ext cx="72225" cy="72225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460" y="1"/>
                  </a:moveTo>
                  <a:cubicBezTo>
                    <a:pt x="639" y="1"/>
                    <a:pt x="1" y="639"/>
                    <a:pt x="1" y="1429"/>
                  </a:cubicBezTo>
                  <a:cubicBezTo>
                    <a:pt x="1" y="2250"/>
                    <a:pt x="639" y="2888"/>
                    <a:pt x="1460" y="2888"/>
                  </a:cubicBezTo>
                  <a:cubicBezTo>
                    <a:pt x="2250" y="2888"/>
                    <a:pt x="2888" y="2250"/>
                    <a:pt x="2888" y="1429"/>
                  </a:cubicBezTo>
                  <a:cubicBezTo>
                    <a:pt x="2888" y="639"/>
                    <a:pt x="2250" y="1"/>
                    <a:pt x="1460" y="1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5"/>
            <p:cNvSpPr/>
            <p:nvPr/>
          </p:nvSpPr>
          <p:spPr>
            <a:xfrm>
              <a:off x="9255000" y="2913700"/>
              <a:ext cx="111725" cy="42575"/>
            </a:xfrm>
            <a:custGeom>
              <a:avLst/>
              <a:gdLst/>
              <a:ahLst/>
              <a:cxnLst/>
              <a:rect l="l" t="t" r="r" b="b"/>
              <a:pathLst>
                <a:path w="4469" h="1703" fill="none" extrusionOk="0">
                  <a:moveTo>
                    <a:pt x="0" y="1"/>
                  </a:moveTo>
                  <a:lnTo>
                    <a:pt x="3466" y="1"/>
                  </a:lnTo>
                  <a:cubicBezTo>
                    <a:pt x="4043" y="1"/>
                    <a:pt x="4469" y="335"/>
                    <a:pt x="4469" y="730"/>
                  </a:cubicBezTo>
                  <a:lnTo>
                    <a:pt x="4469" y="973"/>
                  </a:lnTo>
                  <a:cubicBezTo>
                    <a:pt x="4469" y="1399"/>
                    <a:pt x="4013" y="1703"/>
                    <a:pt x="3466" y="1703"/>
                  </a:cubicBezTo>
                  <a:lnTo>
                    <a:pt x="0" y="1703"/>
                  </a:lnTo>
                </a:path>
              </a:pathLst>
            </a:custGeom>
            <a:noFill/>
            <a:ln w="28575" cap="rnd" cmpd="sng">
              <a:solidFill>
                <a:srgbClr val="05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5"/>
            <p:cNvSpPr/>
            <p:nvPr/>
          </p:nvSpPr>
          <p:spPr>
            <a:xfrm>
              <a:off x="9315025" y="2998050"/>
              <a:ext cx="72225" cy="72225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460" y="1"/>
                  </a:moveTo>
                  <a:cubicBezTo>
                    <a:pt x="639" y="1"/>
                    <a:pt x="1" y="669"/>
                    <a:pt x="1" y="1460"/>
                  </a:cubicBezTo>
                  <a:cubicBezTo>
                    <a:pt x="1" y="2250"/>
                    <a:pt x="639" y="2888"/>
                    <a:pt x="1460" y="2888"/>
                  </a:cubicBezTo>
                  <a:cubicBezTo>
                    <a:pt x="2250" y="2888"/>
                    <a:pt x="2888" y="2250"/>
                    <a:pt x="2888" y="1460"/>
                  </a:cubicBezTo>
                  <a:cubicBezTo>
                    <a:pt x="2888" y="669"/>
                    <a:pt x="2250" y="1"/>
                    <a:pt x="1460" y="1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5"/>
            <p:cNvSpPr/>
            <p:nvPr/>
          </p:nvSpPr>
          <p:spPr>
            <a:xfrm>
              <a:off x="9255000" y="3012500"/>
              <a:ext cx="111725" cy="42575"/>
            </a:xfrm>
            <a:custGeom>
              <a:avLst/>
              <a:gdLst/>
              <a:ahLst/>
              <a:cxnLst/>
              <a:rect l="l" t="t" r="r" b="b"/>
              <a:pathLst>
                <a:path w="4469" h="1703" fill="none" extrusionOk="0">
                  <a:moveTo>
                    <a:pt x="0" y="0"/>
                  </a:moveTo>
                  <a:lnTo>
                    <a:pt x="3466" y="0"/>
                  </a:lnTo>
                  <a:cubicBezTo>
                    <a:pt x="4043" y="0"/>
                    <a:pt x="4469" y="335"/>
                    <a:pt x="4469" y="730"/>
                  </a:cubicBezTo>
                  <a:lnTo>
                    <a:pt x="4469" y="1003"/>
                  </a:lnTo>
                  <a:cubicBezTo>
                    <a:pt x="4469" y="1398"/>
                    <a:pt x="4013" y="1702"/>
                    <a:pt x="3466" y="1702"/>
                  </a:cubicBezTo>
                  <a:lnTo>
                    <a:pt x="0" y="1702"/>
                  </a:lnTo>
                </a:path>
              </a:pathLst>
            </a:custGeom>
            <a:noFill/>
            <a:ln w="28575" cap="rnd" cmpd="sng">
              <a:solidFill>
                <a:srgbClr val="05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5"/>
            <p:cNvSpPr/>
            <p:nvPr/>
          </p:nvSpPr>
          <p:spPr>
            <a:xfrm>
              <a:off x="9315025" y="3096850"/>
              <a:ext cx="72225" cy="72200"/>
            </a:xfrm>
            <a:custGeom>
              <a:avLst/>
              <a:gdLst/>
              <a:ahLst/>
              <a:cxnLst/>
              <a:rect l="l" t="t" r="r" b="b"/>
              <a:pathLst>
                <a:path w="2889" h="2888" extrusionOk="0">
                  <a:moveTo>
                    <a:pt x="1460" y="0"/>
                  </a:moveTo>
                  <a:cubicBezTo>
                    <a:pt x="639" y="0"/>
                    <a:pt x="1" y="669"/>
                    <a:pt x="1" y="1459"/>
                  </a:cubicBezTo>
                  <a:cubicBezTo>
                    <a:pt x="1" y="2249"/>
                    <a:pt x="639" y="2888"/>
                    <a:pt x="1460" y="2888"/>
                  </a:cubicBezTo>
                  <a:cubicBezTo>
                    <a:pt x="2250" y="2888"/>
                    <a:pt x="2888" y="2249"/>
                    <a:pt x="2888" y="1459"/>
                  </a:cubicBezTo>
                  <a:cubicBezTo>
                    <a:pt x="2888" y="669"/>
                    <a:pt x="2250" y="0"/>
                    <a:pt x="1460" y="0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5"/>
            <p:cNvSpPr/>
            <p:nvPr/>
          </p:nvSpPr>
          <p:spPr>
            <a:xfrm>
              <a:off x="9255000" y="3112050"/>
              <a:ext cx="111725" cy="42575"/>
            </a:xfrm>
            <a:custGeom>
              <a:avLst/>
              <a:gdLst/>
              <a:ahLst/>
              <a:cxnLst/>
              <a:rect l="l" t="t" r="r" b="b"/>
              <a:pathLst>
                <a:path w="4469" h="1703" fill="none" extrusionOk="0">
                  <a:moveTo>
                    <a:pt x="0" y="0"/>
                  </a:moveTo>
                  <a:lnTo>
                    <a:pt x="3466" y="0"/>
                  </a:lnTo>
                  <a:cubicBezTo>
                    <a:pt x="4043" y="0"/>
                    <a:pt x="4469" y="365"/>
                    <a:pt x="4469" y="730"/>
                  </a:cubicBezTo>
                  <a:lnTo>
                    <a:pt x="4469" y="1003"/>
                  </a:lnTo>
                  <a:cubicBezTo>
                    <a:pt x="4469" y="1429"/>
                    <a:pt x="4013" y="1702"/>
                    <a:pt x="3466" y="1702"/>
                  </a:cubicBezTo>
                  <a:lnTo>
                    <a:pt x="0" y="1702"/>
                  </a:lnTo>
                </a:path>
              </a:pathLst>
            </a:custGeom>
            <a:noFill/>
            <a:ln w="28575" cap="rnd" cmpd="sng">
              <a:solidFill>
                <a:srgbClr val="05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5"/>
            <p:cNvSpPr/>
            <p:nvPr/>
          </p:nvSpPr>
          <p:spPr>
            <a:xfrm>
              <a:off x="9315025" y="3196375"/>
              <a:ext cx="72225" cy="72225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460" y="1"/>
                  </a:moveTo>
                  <a:cubicBezTo>
                    <a:pt x="639" y="1"/>
                    <a:pt x="1" y="670"/>
                    <a:pt x="1" y="1460"/>
                  </a:cubicBezTo>
                  <a:cubicBezTo>
                    <a:pt x="1" y="2250"/>
                    <a:pt x="639" y="2889"/>
                    <a:pt x="1460" y="2889"/>
                  </a:cubicBezTo>
                  <a:cubicBezTo>
                    <a:pt x="2250" y="2889"/>
                    <a:pt x="2888" y="2250"/>
                    <a:pt x="2888" y="1460"/>
                  </a:cubicBezTo>
                  <a:cubicBezTo>
                    <a:pt x="2888" y="670"/>
                    <a:pt x="2250" y="1"/>
                    <a:pt x="1460" y="1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5"/>
            <p:cNvSpPr/>
            <p:nvPr/>
          </p:nvSpPr>
          <p:spPr>
            <a:xfrm>
              <a:off x="9255000" y="3210825"/>
              <a:ext cx="111725" cy="42575"/>
            </a:xfrm>
            <a:custGeom>
              <a:avLst/>
              <a:gdLst/>
              <a:ahLst/>
              <a:cxnLst/>
              <a:rect l="l" t="t" r="r" b="b"/>
              <a:pathLst>
                <a:path w="4469" h="1703" fill="none" extrusionOk="0">
                  <a:moveTo>
                    <a:pt x="0" y="0"/>
                  </a:moveTo>
                  <a:lnTo>
                    <a:pt x="3466" y="0"/>
                  </a:lnTo>
                  <a:cubicBezTo>
                    <a:pt x="4043" y="0"/>
                    <a:pt x="4469" y="335"/>
                    <a:pt x="4469" y="730"/>
                  </a:cubicBezTo>
                  <a:lnTo>
                    <a:pt x="4469" y="1004"/>
                  </a:lnTo>
                  <a:cubicBezTo>
                    <a:pt x="4469" y="1429"/>
                    <a:pt x="4013" y="1703"/>
                    <a:pt x="3466" y="1703"/>
                  </a:cubicBezTo>
                  <a:lnTo>
                    <a:pt x="0" y="1703"/>
                  </a:lnTo>
                </a:path>
              </a:pathLst>
            </a:custGeom>
            <a:noFill/>
            <a:ln w="28575" cap="rnd" cmpd="sng">
              <a:solidFill>
                <a:srgbClr val="05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5"/>
            <p:cNvSpPr/>
            <p:nvPr/>
          </p:nvSpPr>
          <p:spPr>
            <a:xfrm>
              <a:off x="9315025" y="3295925"/>
              <a:ext cx="72225" cy="72225"/>
            </a:xfrm>
            <a:custGeom>
              <a:avLst/>
              <a:gdLst/>
              <a:ahLst/>
              <a:cxnLst/>
              <a:rect l="l" t="t" r="r" b="b"/>
              <a:pathLst>
                <a:path w="2889" h="2889" extrusionOk="0">
                  <a:moveTo>
                    <a:pt x="1460" y="1"/>
                  </a:moveTo>
                  <a:cubicBezTo>
                    <a:pt x="639" y="1"/>
                    <a:pt x="1" y="639"/>
                    <a:pt x="1" y="1429"/>
                  </a:cubicBezTo>
                  <a:cubicBezTo>
                    <a:pt x="1" y="2220"/>
                    <a:pt x="639" y="2888"/>
                    <a:pt x="1460" y="2888"/>
                  </a:cubicBezTo>
                  <a:cubicBezTo>
                    <a:pt x="2250" y="2888"/>
                    <a:pt x="2888" y="2220"/>
                    <a:pt x="2888" y="1429"/>
                  </a:cubicBezTo>
                  <a:cubicBezTo>
                    <a:pt x="2888" y="639"/>
                    <a:pt x="2250" y="1"/>
                    <a:pt x="1460" y="1"/>
                  </a:cubicBezTo>
                  <a:close/>
                </a:path>
              </a:pathLst>
            </a:custGeom>
            <a:solidFill>
              <a:srgbClr val="E2D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5"/>
            <p:cNvSpPr/>
            <p:nvPr/>
          </p:nvSpPr>
          <p:spPr>
            <a:xfrm>
              <a:off x="9255000" y="3311125"/>
              <a:ext cx="111725" cy="42575"/>
            </a:xfrm>
            <a:custGeom>
              <a:avLst/>
              <a:gdLst/>
              <a:ahLst/>
              <a:cxnLst/>
              <a:rect l="l" t="t" r="r" b="b"/>
              <a:pathLst>
                <a:path w="4469" h="1703" fill="none" extrusionOk="0">
                  <a:moveTo>
                    <a:pt x="0" y="1"/>
                  </a:moveTo>
                  <a:lnTo>
                    <a:pt x="3466" y="1"/>
                  </a:lnTo>
                  <a:cubicBezTo>
                    <a:pt x="4043" y="1"/>
                    <a:pt x="4469" y="335"/>
                    <a:pt x="4469" y="700"/>
                  </a:cubicBezTo>
                  <a:lnTo>
                    <a:pt x="4469" y="973"/>
                  </a:lnTo>
                  <a:cubicBezTo>
                    <a:pt x="4469" y="1399"/>
                    <a:pt x="4013" y="1703"/>
                    <a:pt x="3466" y="1703"/>
                  </a:cubicBezTo>
                  <a:lnTo>
                    <a:pt x="0" y="1703"/>
                  </a:lnTo>
                </a:path>
              </a:pathLst>
            </a:custGeom>
            <a:noFill/>
            <a:ln w="28575" cap="rnd" cmpd="sng">
              <a:solidFill>
                <a:srgbClr val="0551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0" name="Google Shape;2190;p45"/>
          <p:cNvSpPr txBox="1">
            <a:spLocks noGrp="1"/>
          </p:cNvSpPr>
          <p:nvPr>
            <p:ph type="title"/>
          </p:nvPr>
        </p:nvSpPr>
        <p:spPr>
          <a:xfrm>
            <a:off x="753928" y="49840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/>
                </a:solidFill>
              </a:rPr>
              <a:t>Camera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94" name="Google Shape;2194;p45"/>
          <p:cNvSpPr txBox="1">
            <a:spLocks noGrp="1"/>
          </p:cNvSpPr>
          <p:nvPr>
            <p:ph type="subTitle" idx="4"/>
          </p:nvPr>
        </p:nvSpPr>
        <p:spPr>
          <a:xfrm>
            <a:off x="5097517" y="1947061"/>
            <a:ext cx="2586300" cy="17193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/>
              <a:t>seperangkat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 yang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mengabadikan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209" name="Google Shape;2209;p45"/>
          <p:cNvSpPr/>
          <p:nvPr/>
        </p:nvSpPr>
        <p:spPr>
          <a:xfrm>
            <a:off x="6388750" y="3906625"/>
            <a:ext cx="1466900" cy="362600"/>
          </a:xfrm>
          <a:custGeom>
            <a:avLst/>
            <a:gdLst/>
            <a:ahLst/>
            <a:cxnLst/>
            <a:rect l="l" t="t" r="r" b="b"/>
            <a:pathLst>
              <a:path w="58676" h="14504" extrusionOk="0">
                <a:moveTo>
                  <a:pt x="48869" y="1"/>
                </a:moveTo>
                <a:cubicBezTo>
                  <a:pt x="48402" y="1"/>
                  <a:pt x="48035" y="134"/>
                  <a:pt x="47802" y="601"/>
                </a:cubicBezTo>
                <a:cubicBezTo>
                  <a:pt x="47568" y="1001"/>
                  <a:pt x="47501" y="1101"/>
                  <a:pt x="47802" y="1468"/>
                </a:cubicBezTo>
                <a:cubicBezTo>
                  <a:pt x="48168" y="1969"/>
                  <a:pt x="48535" y="2469"/>
                  <a:pt x="48902" y="2936"/>
                </a:cubicBezTo>
                <a:cubicBezTo>
                  <a:pt x="49870" y="4070"/>
                  <a:pt x="50837" y="5138"/>
                  <a:pt x="51704" y="6305"/>
                </a:cubicBezTo>
                <a:cubicBezTo>
                  <a:pt x="51684" y="6325"/>
                  <a:pt x="51676" y="6358"/>
                  <a:pt x="51658" y="6358"/>
                </a:cubicBezTo>
                <a:cubicBezTo>
                  <a:pt x="51646" y="6358"/>
                  <a:pt x="51630" y="6344"/>
                  <a:pt x="51604" y="6305"/>
                </a:cubicBezTo>
                <a:cubicBezTo>
                  <a:pt x="51271" y="6105"/>
                  <a:pt x="50904" y="5938"/>
                  <a:pt x="50570" y="5738"/>
                </a:cubicBezTo>
                <a:cubicBezTo>
                  <a:pt x="48139" y="4398"/>
                  <a:pt x="45641" y="3772"/>
                  <a:pt x="43097" y="3772"/>
                </a:cubicBezTo>
                <a:cubicBezTo>
                  <a:pt x="41208" y="3772"/>
                  <a:pt x="39294" y="4117"/>
                  <a:pt x="37361" y="4771"/>
                </a:cubicBezTo>
                <a:cubicBezTo>
                  <a:pt x="35493" y="5438"/>
                  <a:pt x="33725" y="6305"/>
                  <a:pt x="31890" y="7106"/>
                </a:cubicBezTo>
                <a:cubicBezTo>
                  <a:pt x="29722" y="8006"/>
                  <a:pt x="27554" y="8840"/>
                  <a:pt x="25185" y="9140"/>
                </a:cubicBezTo>
                <a:cubicBezTo>
                  <a:pt x="24574" y="9214"/>
                  <a:pt x="23969" y="9252"/>
                  <a:pt x="23371" y="9252"/>
                </a:cubicBezTo>
                <a:cubicBezTo>
                  <a:pt x="21001" y="9252"/>
                  <a:pt x="18737" y="8664"/>
                  <a:pt x="16579" y="7439"/>
                </a:cubicBezTo>
                <a:cubicBezTo>
                  <a:pt x="15512" y="6805"/>
                  <a:pt x="14411" y="6172"/>
                  <a:pt x="13344" y="5605"/>
                </a:cubicBezTo>
                <a:cubicBezTo>
                  <a:pt x="12076" y="4937"/>
                  <a:pt x="10808" y="4370"/>
                  <a:pt x="9407" y="4137"/>
                </a:cubicBezTo>
                <a:cubicBezTo>
                  <a:pt x="8786" y="4027"/>
                  <a:pt x="8167" y="3975"/>
                  <a:pt x="7553" y="3975"/>
                </a:cubicBezTo>
                <a:cubicBezTo>
                  <a:pt x="5925" y="3975"/>
                  <a:pt x="4329" y="4341"/>
                  <a:pt x="2803" y="4971"/>
                </a:cubicBezTo>
                <a:cubicBezTo>
                  <a:pt x="1902" y="5338"/>
                  <a:pt x="1068" y="5771"/>
                  <a:pt x="368" y="6338"/>
                </a:cubicBezTo>
                <a:cubicBezTo>
                  <a:pt x="168" y="6572"/>
                  <a:pt x="1" y="6672"/>
                  <a:pt x="234" y="7072"/>
                </a:cubicBezTo>
                <a:cubicBezTo>
                  <a:pt x="568" y="7573"/>
                  <a:pt x="968" y="7906"/>
                  <a:pt x="1502" y="8173"/>
                </a:cubicBezTo>
                <a:cubicBezTo>
                  <a:pt x="1639" y="8251"/>
                  <a:pt x="1775" y="8284"/>
                  <a:pt x="1912" y="8284"/>
                </a:cubicBezTo>
                <a:cubicBezTo>
                  <a:pt x="2009" y="8284"/>
                  <a:pt x="2106" y="8267"/>
                  <a:pt x="2202" y="8240"/>
                </a:cubicBezTo>
                <a:cubicBezTo>
                  <a:pt x="2536" y="8106"/>
                  <a:pt x="2869" y="7973"/>
                  <a:pt x="3203" y="7806"/>
                </a:cubicBezTo>
                <a:cubicBezTo>
                  <a:pt x="4337" y="7172"/>
                  <a:pt x="5505" y="6705"/>
                  <a:pt x="6739" y="6472"/>
                </a:cubicBezTo>
                <a:cubicBezTo>
                  <a:pt x="7556" y="6305"/>
                  <a:pt x="8373" y="6197"/>
                  <a:pt x="9182" y="6197"/>
                </a:cubicBezTo>
                <a:cubicBezTo>
                  <a:pt x="9991" y="6197"/>
                  <a:pt x="10792" y="6305"/>
                  <a:pt x="11576" y="6572"/>
                </a:cubicBezTo>
                <a:cubicBezTo>
                  <a:pt x="12643" y="6872"/>
                  <a:pt x="13677" y="7339"/>
                  <a:pt x="14645" y="7940"/>
                </a:cubicBezTo>
                <a:cubicBezTo>
                  <a:pt x="15679" y="8540"/>
                  <a:pt x="16713" y="9207"/>
                  <a:pt x="17813" y="9808"/>
                </a:cubicBezTo>
                <a:cubicBezTo>
                  <a:pt x="20164" y="11087"/>
                  <a:pt x="22620" y="11703"/>
                  <a:pt x="25229" y="11703"/>
                </a:cubicBezTo>
                <a:cubicBezTo>
                  <a:pt x="25546" y="11703"/>
                  <a:pt x="25865" y="11694"/>
                  <a:pt x="26186" y="11676"/>
                </a:cubicBezTo>
                <a:cubicBezTo>
                  <a:pt x="28321" y="11575"/>
                  <a:pt x="30356" y="11042"/>
                  <a:pt x="32357" y="10341"/>
                </a:cubicBezTo>
                <a:cubicBezTo>
                  <a:pt x="34492" y="9607"/>
                  <a:pt x="36527" y="8640"/>
                  <a:pt x="38562" y="7773"/>
                </a:cubicBezTo>
                <a:cubicBezTo>
                  <a:pt x="40523" y="6929"/>
                  <a:pt x="42522" y="6417"/>
                  <a:pt x="44598" y="6417"/>
                </a:cubicBezTo>
                <a:cubicBezTo>
                  <a:pt x="45312" y="6417"/>
                  <a:pt x="46034" y="6477"/>
                  <a:pt x="46767" y="6605"/>
                </a:cubicBezTo>
                <a:cubicBezTo>
                  <a:pt x="48802" y="6939"/>
                  <a:pt x="50637" y="7673"/>
                  <a:pt x="52338" y="8773"/>
                </a:cubicBezTo>
                <a:cubicBezTo>
                  <a:pt x="52972" y="9140"/>
                  <a:pt x="53539" y="9607"/>
                  <a:pt x="54239" y="9707"/>
                </a:cubicBezTo>
                <a:cubicBezTo>
                  <a:pt x="54540" y="9774"/>
                  <a:pt x="54640" y="10008"/>
                  <a:pt x="54673" y="10208"/>
                </a:cubicBezTo>
                <a:cubicBezTo>
                  <a:pt x="54706" y="10475"/>
                  <a:pt x="54406" y="10475"/>
                  <a:pt x="54239" y="10508"/>
                </a:cubicBezTo>
                <a:cubicBezTo>
                  <a:pt x="53305" y="10808"/>
                  <a:pt x="52305" y="11108"/>
                  <a:pt x="51304" y="11375"/>
                </a:cubicBezTo>
                <a:cubicBezTo>
                  <a:pt x="49636" y="11876"/>
                  <a:pt x="47968" y="12409"/>
                  <a:pt x="46300" y="13010"/>
                </a:cubicBezTo>
                <a:cubicBezTo>
                  <a:pt x="45900" y="13143"/>
                  <a:pt x="45667" y="13410"/>
                  <a:pt x="45467" y="13744"/>
                </a:cubicBezTo>
                <a:cubicBezTo>
                  <a:pt x="45233" y="14077"/>
                  <a:pt x="45366" y="14344"/>
                  <a:pt x="45733" y="14377"/>
                </a:cubicBezTo>
                <a:cubicBezTo>
                  <a:pt x="46286" y="14431"/>
                  <a:pt x="46848" y="14503"/>
                  <a:pt x="47409" y="14503"/>
                </a:cubicBezTo>
                <a:cubicBezTo>
                  <a:pt x="47898" y="14503"/>
                  <a:pt x="48387" y="14448"/>
                  <a:pt x="48869" y="14277"/>
                </a:cubicBezTo>
                <a:cubicBezTo>
                  <a:pt x="49836" y="13944"/>
                  <a:pt x="50770" y="13610"/>
                  <a:pt x="51738" y="13310"/>
                </a:cubicBezTo>
                <a:cubicBezTo>
                  <a:pt x="53372" y="12810"/>
                  <a:pt x="55040" y="12309"/>
                  <a:pt x="56708" y="11809"/>
                </a:cubicBezTo>
                <a:cubicBezTo>
                  <a:pt x="57175" y="11676"/>
                  <a:pt x="57642" y="11509"/>
                  <a:pt x="58042" y="11275"/>
                </a:cubicBezTo>
                <a:cubicBezTo>
                  <a:pt x="58543" y="10942"/>
                  <a:pt x="58676" y="10508"/>
                  <a:pt x="58409" y="9974"/>
                </a:cubicBezTo>
                <a:cubicBezTo>
                  <a:pt x="58309" y="9674"/>
                  <a:pt x="58142" y="9407"/>
                  <a:pt x="57975" y="9140"/>
                </a:cubicBezTo>
                <a:cubicBezTo>
                  <a:pt x="57342" y="8273"/>
                  <a:pt x="56708" y="7406"/>
                  <a:pt x="56041" y="6572"/>
                </a:cubicBezTo>
                <a:cubicBezTo>
                  <a:pt x="54473" y="4504"/>
                  <a:pt x="52738" y="2569"/>
                  <a:pt x="50970" y="734"/>
                </a:cubicBezTo>
                <a:cubicBezTo>
                  <a:pt x="50370" y="134"/>
                  <a:pt x="49636" y="1"/>
                  <a:pt x="488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09" y="1854179"/>
            <a:ext cx="3221729" cy="1812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Notepad for Marketing by Slidesgo">
  <a:themeElements>
    <a:clrScheme name="Simple Light">
      <a:dk1>
        <a:srgbClr val="212121"/>
      </a:dk1>
      <a:lt1>
        <a:srgbClr val="FFFFFF"/>
      </a:lt1>
      <a:dk2>
        <a:srgbClr val="96CCBE"/>
      </a:dk2>
      <a:lt2>
        <a:srgbClr val="1B5151"/>
      </a:lt2>
      <a:accent1>
        <a:srgbClr val="113636"/>
      </a:accent1>
      <a:accent2>
        <a:srgbClr val="FCFEE8"/>
      </a:accent2>
      <a:accent3>
        <a:srgbClr val="EDEBE2"/>
      </a:accent3>
      <a:accent4>
        <a:srgbClr val="EDE3D1"/>
      </a:accent4>
      <a:accent5>
        <a:srgbClr val="EFC754"/>
      </a:accent5>
      <a:accent6>
        <a:srgbClr val="FFFFFF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452</Words>
  <Application>Microsoft Office PowerPoint</Application>
  <PresentationFormat>On-screen Show (16:9)</PresentationFormat>
  <Paragraphs>49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DM Serif Display</vt:lpstr>
      <vt:lpstr>BioRhyme</vt:lpstr>
      <vt:lpstr>Didact Gothic</vt:lpstr>
      <vt:lpstr>arial</vt:lpstr>
      <vt:lpstr>Bebas Neue</vt:lpstr>
      <vt:lpstr>arial</vt:lpstr>
      <vt:lpstr>Digital Notepad for Marketing by Slidesgo</vt:lpstr>
      <vt:lpstr>KELAS HYBRID</vt:lpstr>
      <vt:lpstr>¡Hybrid!</vt:lpstr>
      <vt:lpstr>Model Pembelajaran Hybrid</vt:lpstr>
      <vt:lpstr>Personal Computer</vt:lpstr>
      <vt:lpstr>Sound Card</vt:lpstr>
      <vt:lpstr>01</vt:lpstr>
      <vt:lpstr>Pen Display</vt:lpstr>
      <vt:lpstr>HDMI Splitter</vt:lpstr>
      <vt:lpstr>Camera</vt:lpstr>
      <vt:lpstr>Proyektor</vt:lpstr>
      <vt:lpstr>Televisi</vt:lpstr>
      <vt:lpstr>Speaker</vt:lpstr>
      <vt:lpstr>Layar Proyektor</vt:lpstr>
      <vt:lpstr>Mixer Audio</vt:lpstr>
      <vt:lpstr>Fadila Rasya Nurfajri Sekolas: SMKN 1 Sumedang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KELAS HYBRID</dc:title>
  <dc:creator>ASUS</dc:creator>
  <cp:lastModifiedBy>Ivan Kurnia</cp:lastModifiedBy>
  <cp:revision>19</cp:revision>
  <dcterms:modified xsi:type="dcterms:W3CDTF">2023-01-19T08:50:01Z</dcterms:modified>
</cp:coreProperties>
</file>