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8" r:id="rId1"/>
  </p:sldMasterIdLst>
  <p:notesMasterIdLst>
    <p:notesMasterId r:id="rId32"/>
  </p:notesMasterIdLst>
  <p:sldIdLst>
    <p:sldId id="256" r:id="rId2"/>
    <p:sldId id="258" r:id="rId3"/>
    <p:sldId id="326" r:id="rId4"/>
    <p:sldId id="261" r:id="rId5"/>
    <p:sldId id="259" r:id="rId6"/>
    <p:sldId id="267" r:id="rId7"/>
    <p:sldId id="260" r:id="rId8"/>
    <p:sldId id="314" r:id="rId9"/>
    <p:sldId id="263" r:id="rId10"/>
    <p:sldId id="315" r:id="rId11"/>
    <p:sldId id="290" r:id="rId12"/>
    <p:sldId id="324" r:id="rId13"/>
    <p:sldId id="323" r:id="rId14"/>
    <p:sldId id="273" r:id="rId15"/>
    <p:sldId id="317" r:id="rId16"/>
    <p:sldId id="280" r:id="rId17"/>
    <p:sldId id="262" r:id="rId18"/>
    <p:sldId id="284" r:id="rId19"/>
    <p:sldId id="318" r:id="rId20"/>
    <p:sldId id="288" r:id="rId21"/>
    <p:sldId id="265" r:id="rId22"/>
    <p:sldId id="276" r:id="rId23"/>
    <p:sldId id="291" r:id="rId24"/>
    <p:sldId id="268" r:id="rId25"/>
    <p:sldId id="319" r:id="rId26"/>
    <p:sldId id="270" r:id="rId27"/>
    <p:sldId id="321" r:id="rId28"/>
    <p:sldId id="277" r:id="rId29"/>
    <p:sldId id="322" r:id="rId30"/>
    <p:sldId id="292"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Bagian Default" id="{3329553D-6333-4967-A7D4-CA9CAA47D4D6}">
          <p14:sldIdLst>
            <p14:sldId id="256"/>
            <p14:sldId id="258"/>
            <p14:sldId id="326"/>
            <p14:sldId id="261"/>
            <p14:sldId id="259"/>
            <p14:sldId id="267"/>
            <p14:sldId id="260"/>
            <p14:sldId id="314"/>
            <p14:sldId id="263"/>
            <p14:sldId id="315"/>
            <p14:sldId id="290"/>
            <p14:sldId id="324"/>
            <p14:sldId id="323"/>
            <p14:sldId id="273"/>
            <p14:sldId id="317"/>
            <p14:sldId id="280"/>
            <p14:sldId id="262"/>
            <p14:sldId id="284"/>
            <p14:sldId id="318"/>
            <p14:sldId id="288"/>
            <p14:sldId id="265"/>
            <p14:sldId id="276"/>
            <p14:sldId id="291"/>
            <p14:sldId id="268"/>
            <p14:sldId id="319"/>
            <p14:sldId id="270"/>
            <p14:sldId id="321"/>
            <p14:sldId id="277"/>
            <p14:sldId id="322"/>
          </p14:sldIdLst>
        </p14:section>
        <p14:section name="Bagian Tanpa Judul" id="{C34FCB0F-FFA9-4467-9EA7-EAE7C1484A30}">
          <p14:sldIdLst>
            <p14:sldId id="292"/>
          </p14:sldIdLst>
        </p14:section>
      </p14:sectionLst>
    </p:ext>
    <p:ext uri="{EFAFB233-063F-42B5-8137-9DF3F51BA10A}">
      <p15:sldGuideLst xmlns:p15="http://schemas.microsoft.com/office/powerpoint/2012/main">
        <p15:guide id="2" pos="1134"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FAFB"/>
    <a:srgbClr val="8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F1577F-9F02-4F6C-B011-F20930AAC824}">
  <a:tblStyle styleId="{7AF1577F-9F02-4F6C-B011-F20930AAC82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4660"/>
  </p:normalViewPr>
  <p:slideViewPr>
    <p:cSldViewPr snapToGrid="0" showGuides="1">
      <p:cViewPr varScale="1">
        <p:scale>
          <a:sx n="87" d="100"/>
          <a:sy n="87" d="100"/>
        </p:scale>
        <p:origin x="960" y="90"/>
      </p:cViewPr>
      <p:guideLst>
        <p:guide pos="1134"/>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5"/>
        <p:cNvGrpSpPr/>
        <p:nvPr/>
      </p:nvGrpSpPr>
      <p:grpSpPr>
        <a:xfrm>
          <a:off x="0" y="0"/>
          <a:ext cx="0" cy="0"/>
          <a:chOff x="0" y="0"/>
          <a:chExt cx="0" cy="0"/>
        </a:xfrm>
      </p:grpSpPr>
      <p:sp>
        <p:nvSpPr>
          <p:cNvPr id="2656" name="Google Shape;26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7" name="Google Shape;26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a:xfrm>
            <a:off x="381000" y="685800"/>
            <a:ext cx="6096000" cy="3429000"/>
          </a:xfrm>
        </p:spPr>
      </p:sp>
      <p:sp>
        <p:nvSpPr>
          <p:cNvPr id="3" name="Tampungan Catatan 2"/>
          <p:cNvSpPr>
            <a:spLocks noGrp="1"/>
          </p:cNvSpPr>
          <p:nvPr>
            <p:ph type="body" idx="1"/>
          </p:nvPr>
        </p:nvSpPr>
        <p:spPr/>
        <p:txBody>
          <a:bodyPr/>
          <a:lstStyle/>
          <a:p>
            <a:endParaRPr lang="id-ID" dirty="0"/>
          </a:p>
        </p:txBody>
      </p:sp>
    </p:spTree>
    <p:extLst>
      <p:ext uri="{BB962C8B-B14F-4D97-AF65-F5344CB8AC3E}">
        <p14:creationId xmlns:p14="http://schemas.microsoft.com/office/powerpoint/2010/main" val="1756529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2"/>
        <p:cNvGrpSpPr/>
        <p:nvPr/>
      </p:nvGrpSpPr>
      <p:grpSpPr>
        <a:xfrm>
          <a:off x="0" y="0"/>
          <a:ext cx="0" cy="0"/>
          <a:chOff x="0" y="0"/>
          <a:chExt cx="0" cy="0"/>
        </a:xfrm>
      </p:grpSpPr>
      <p:sp>
        <p:nvSpPr>
          <p:cNvPr id="3513" name="Google Shape;3513;gedfa3e31c0_2_20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4" name="Google Shape;3514;gedfa3e31c0_2_20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8"/>
        <p:cNvGrpSpPr/>
        <p:nvPr/>
      </p:nvGrpSpPr>
      <p:grpSpPr>
        <a:xfrm>
          <a:off x="0" y="0"/>
          <a:ext cx="0" cy="0"/>
          <a:chOff x="0" y="0"/>
          <a:chExt cx="0" cy="0"/>
        </a:xfrm>
      </p:grpSpPr>
      <p:sp>
        <p:nvSpPr>
          <p:cNvPr id="3919" name="Google Shape;3919;gedfa3e31c0_2_20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0" name="Google Shape;3920;gedfa3e31c0_2_20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3"/>
        <p:cNvGrpSpPr/>
        <p:nvPr/>
      </p:nvGrpSpPr>
      <p:grpSpPr>
        <a:xfrm>
          <a:off x="0" y="0"/>
          <a:ext cx="0" cy="0"/>
          <a:chOff x="0" y="0"/>
          <a:chExt cx="0" cy="0"/>
        </a:xfrm>
      </p:grpSpPr>
      <p:sp>
        <p:nvSpPr>
          <p:cNvPr id="2944" name="Google Shape;2944;gedfa3e31c0_2_20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5" name="Google Shape;2945;gedfa3e31c0_2_20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3"/>
        <p:cNvGrpSpPr/>
        <p:nvPr/>
      </p:nvGrpSpPr>
      <p:grpSpPr>
        <a:xfrm>
          <a:off x="0" y="0"/>
          <a:ext cx="0" cy="0"/>
          <a:chOff x="0" y="0"/>
          <a:chExt cx="0" cy="0"/>
        </a:xfrm>
      </p:grpSpPr>
      <p:sp>
        <p:nvSpPr>
          <p:cNvPr id="4144" name="Google Shape;4144;gedfa3e31c0_2_209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5" name="Google Shape;4145;gedfa3e31c0_2_20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7"/>
        <p:cNvGrpSpPr/>
        <p:nvPr/>
      </p:nvGrpSpPr>
      <p:grpSpPr>
        <a:xfrm>
          <a:off x="0" y="0"/>
          <a:ext cx="0" cy="0"/>
          <a:chOff x="0" y="0"/>
          <a:chExt cx="0" cy="0"/>
        </a:xfrm>
      </p:grpSpPr>
      <p:sp>
        <p:nvSpPr>
          <p:cNvPr id="4398" name="Google Shape;4398;gedfa3e31c0_2_19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9" name="Google Shape;4399;gedfa3e31c0_2_19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5"/>
        <p:cNvGrpSpPr/>
        <p:nvPr/>
      </p:nvGrpSpPr>
      <p:grpSpPr>
        <a:xfrm>
          <a:off x="0" y="0"/>
          <a:ext cx="0" cy="0"/>
          <a:chOff x="0" y="0"/>
          <a:chExt cx="0" cy="0"/>
        </a:xfrm>
      </p:grpSpPr>
      <p:sp>
        <p:nvSpPr>
          <p:cNvPr id="3056" name="Google Shape;3056;gedfa3e31c0_2_208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7" name="Google Shape;3057;gedfa3e31c0_2_208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5"/>
        <p:cNvGrpSpPr/>
        <p:nvPr/>
      </p:nvGrpSpPr>
      <p:grpSpPr>
        <a:xfrm>
          <a:off x="0" y="0"/>
          <a:ext cx="0" cy="0"/>
          <a:chOff x="0" y="0"/>
          <a:chExt cx="0" cy="0"/>
        </a:xfrm>
      </p:grpSpPr>
      <p:sp>
        <p:nvSpPr>
          <p:cNvPr id="3696" name="Google Shape;3696;gedfa3e31c0_2_19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7" name="Google Shape;3697;gedfa3e31c0_2_19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1"/>
        <p:cNvGrpSpPr/>
        <p:nvPr/>
      </p:nvGrpSpPr>
      <p:grpSpPr>
        <a:xfrm>
          <a:off x="0" y="0"/>
          <a:ext cx="0" cy="0"/>
          <a:chOff x="0" y="0"/>
          <a:chExt cx="0" cy="0"/>
        </a:xfrm>
      </p:grpSpPr>
      <p:sp>
        <p:nvSpPr>
          <p:cNvPr id="4532" name="Google Shape;4532;gedfa3e31c0_2_21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3" name="Google Shape;4533;gedfa3e31c0_2_21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3"/>
        <p:cNvGrpSpPr/>
        <p:nvPr/>
      </p:nvGrpSpPr>
      <p:grpSpPr>
        <a:xfrm>
          <a:off x="0" y="0"/>
          <a:ext cx="0" cy="0"/>
          <a:chOff x="0" y="0"/>
          <a:chExt cx="0" cy="0"/>
        </a:xfrm>
      </p:grpSpPr>
      <p:sp>
        <p:nvSpPr>
          <p:cNvPr id="3234" name="Google Shape;3234;gedfa3e31c0_2_20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5" name="Google Shape;3235;gedfa3e31c0_2_20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3"/>
        <p:cNvGrpSpPr/>
        <p:nvPr/>
      </p:nvGrpSpPr>
      <p:grpSpPr>
        <a:xfrm>
          <a:off x="0" y="0"/>
          <a:ext cx="0" cy="0"/>
          <a:chOff x="0" y="0"/>
          <a:chExt cx="0" cy="0"/>
        </a:xfrm>
      </p:grpSpPr>
      <p:sp>
        <p:nvSpPr>
          <p:cNvPr id="2734" name="Google Shape;2734;gf11272de0f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5" name="Google Shape;2735;gf11272de0f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8"/>
        <p:cNvGrpSpPr/>
        <p:nvPr/>
      </p:nvGrpSpPr>
      <p:grpSpPr>
        <a:xfrm>
          <a:off x="0" y="0"/>
          <a:ext cx="0" cy="0"/>
          <a:chOff x="0" y="0"/>
          <a:chExt cx="0" cy="0"/>
        </a:xfrm>
      </p:grpSpPr>
      <p:sp>
        <p:nvSpPr>
          <p:cNvPr id="3349" name="Google Shape;3349;gedfa3e31c0_2_20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0" name="Google Shape;3350;gedfa3e31c0_2_20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5"/>
        <p:cNvGrpSpPr/>
        <p:nvPr/>
      </p:nvGrpSpPr>
      <p:grpSpPr>
        <a:xfrm>
          <a:off x="0" y="0"/>
          <a:ext cx="0" cy="0"/>
          <a:chOff x="0" y="0"/>
          <a:chExt cx="0" cy="0"/>
        </a:xfrm>
      </p:grpSpPr>
      <p:sp>
        <p:nvSpPr>
          <p:cNvPr id="3746" name="Google Shape;3746;gedfa3e31c0_2_20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7" name="Google Shape;3747;gedfa3e31c0_2_20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5"/>
        <p:cNvGrpSpPr/>
        <p:nvPr/>
      </p:nvGrpSpPr>
      <p:grpSpPr>
        <a:xfrm>
          <a:off x="0" y="0"/>
          <a:ext cx="0" cy="0"/>
          <a:chOff x="0" y="0"/>
          <a:chExt cx="0" cy="0"/>
        </a:xfrm>
      </p:grpSpPr>
      <p:sp>
        <p:nvSpPr>
          <p:cNvPr id="4576" name="Google Shape;4576;gedfa3e31c0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7" name="Google Shape;4577;gedfa3e31c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3"/>
        <p:cNvGrpSpPr/>
        <p:nvPr/>
      </p:nvGrpSpPr>
      <p:grpSpPr>
        <a:xfrm>
          <a:off x="0" y="0"/>
          <a:ext cx="0" cy="0"/>
          <a:chOff x="0" y="0"/>
          <a:chExt cx="0" cy="0"/>
        </a:xfrm>
      </p:grpSpPr>
      <p:sp>
        <p:nvSpPr>
          <p:cNvPr id="2734" name="Google Shape;2734;gf11272de0f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5" name="Google Shape;2735;gf11272de0f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8010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8"/>
        <p:cNvGrpSpPr/>
        <p:nvPr/>
      </p:nvGrpSpPr>
      <p:grpSpPr>
        <a:xfrm>
          <a:off x="0" y="0"/>
          <a:ext cx="0" cy="0"/>
          <a:chOff x="0" y="0"/>
          <a:chExt cx="0" cy="0"/>
        </a:xfrm>
      </p:grpSpPr>
      <p:sp>
        <p:nvSpPr>
          <p:cNvPr id="2879" name="Google Shape;2879;gf11272de0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0" name="Google Shape;2880;gf11272de0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8"/>
        <p:cNvGrpSpPr/>
        <p:nvPr/>
      </p:nvGrpSpPr>
      <p:grpSpPr>
        <a:xfrm>
          <a:off x="0" y="0"/>
          <a:ext cx="0" cy="0"/>
          <a:chOff x="0" y="0"/>
          <a:chExt cx="0" cy="0"/>
        </a:xfrm>
      </p:grpSpPr>
      <p:sp>
        <p:nvSpPr>
          <p:cNvPr id="2769" name="Google Shape;2769;gedfa3e31c0_2_20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0" name="Google Shape;2770;gedfa3e31c0_2_20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edfa3e31c0_2_19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edfa3e31c0_2_19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0"/>
        <p:cNvGrpSpPr/>
        <p:nvPr/>
      </p:nvGrpSpPr>
      <p:grpSpPr>
        <a:xfrm>
          <a:off x="0" y="0"/>
          <a:ext cx="0" cy="0"/>
          <a:chOff x="0" y="0"/>
          <a:chExt cx="0" cy="0"/>
        </a:xfrm>
      </p:grpSpPr>
      <p:sp>
        <p:nvSpPr>
          <p:cNvPr id="2821" name="Google Shape;2821;gedfa3e31c0_2_20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2" name="Google Shape;2822;gedfa3e31c0_2_20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0"/>
        <p:cNvGrpSpPr/>
        <p:nvPr/>
      </p:nvGrpSpPr>
      <p:grpSpPr>
        <a:xfrm>
          <a:off x="0" y="0"/>
          <a:ext cx="0" cy="0"/>
          <a:chOff x="0" y="0"/>
          <a:chExt cx="0" cy="0"/>
        </a:xfrm>
      </p:grpSpPr>
      <p:sp>
        <p:nvSpPr>
          <p:cNvPr id="2981" name="Google Shape;2981;gf11272de0f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2" name="Google Shape;2982;gf11272de0f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4"/>
        <p:cNvGrpSpPr/>
        <p:nvPr/>
      </p:nvGrpSpPr>
      <p:grpSpPr>
        <a:xfrm>
          <a:off x="0" y="0"/>
          <a:ext cx="0" cy="0"/>
          <a:chOff x="0" y="0"/>
          <a:chExt cx="0" cy="0"/>
        </a:xfrm>
      </p:grpSpPr>
      <p:sp>
        <p:nvSpPr>
          <p:cNvPr id="4465" name="Google Shape;4465;gedfa3e31c0_2_2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6" name="Google Shape;4466;gedfa3e31c0_2_2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4" y="-27"/>
            <a:ext cx="9143711" cy="5143338"/>
            <a:chOff x="597550" y="708125"/>
            <a:chExt cx="6449225" cy="4193850"/>
          </a:xfrm>
        </p:grpSpPr>
        <p:sp>
          <p:nvSpPr>
            <p:cNvPr id="10" name="Google Shape;10;p2"/>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2"/>
          <p:cNvSpPr txBox="1">
            <a:spLocks noGrp="1"/>
          </p:cNvSpPr>
          <p:nvPr>
            <p:ph type="ctrTitle"/>
          </p:nvPr>
        </p:nvSpPr>
        <p:spPr>
          <a:xfrm>
            <a:off x="1317600" y="1193625"/>
            <a:ext cx="6508800" cy="1724400"/>
          </a:xfrm>
          <a:prstGeom prst="rect">
            <a:avLst/>
          </a:prstGeom>
          <a:effectLst>
            <a:outerShdw blurRad="142875" algn="bl" rotWithShape="0">
              <a:schemeClr val="accent2">
                <a:alpha val="38000"/>
              </a:schemeClr>
            </a:outerShdw>
          </a:effectLst>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49" name="Google Shape;49;p2"/>
          <p:cNvSpPr txBox="1">
            <a:spLocks noGrp="1"/>
          </p:cNvSpPr>
          <p:nvPr>
            <p:ph type="subTitle" idx="1"/>
          </p:nvPr>
        </p:nvSpPr>
        <p:spPr>
          <a:xfrm>
            <a:off x="2298150" y="3376773"/>
            <a:ext cx="4547700" cy="3063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50" name="Google Shape;50;p2"/>
          <p:cNvGrpSpPr/>
          <p:nvPr/>
        </p:nvGrpSpPr>
        <p:grpSpPr>
          <a:xfrm>
            <a:off x="-11" y="606814"/>
            <a:ext cx="1284435" cy="586800"/>
            <a:chOff x="-11" y="606814"/>
            <a:chExt cx="1284435" cy="586800"/>
          </a:xfrm>
        </p:grpSpPr>
        <p:sp>
          <p:nvSpPr>
            <p:cNvPr id="51" name="Google Shape;51;p2"/>
            <p:cNvSpPr/>
            <p:nvPr/>
          </p:nvSpPr>
          <p:spPr>
            <a:xfrm rot="-5400000">
              <a:off x="348812" y="25800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2"/>
            <p:cNvGrpSpPr/>
            <p:nvPr/>
          </p:nvGrpSpPr>
          <p:grpSpPr>
            <a:xfrm rot="10800000">
              <a:off x="-11" y="779178"/>
              <a:ext cx="883262" cy="242091"/>
              <a:chOff x="2300350" y="2601250"/>
              <a:chExt cx="2275275" cy="623625"/>
            </a:xfrm>
          </p:grpSpPr>
          <p:sp>
            <p:nvSpPr>
              <p:cNvPr id="53" name="Google Shape;53;p2"/>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 name="Google Shape;59;p2"/>
          <p:cNvGrpSpPr/>
          <p:nvPr/>
        </p:nvGrpSpPr>
        <p:grpSpPr>
          <a:xfrm rot="5400000">
            <a:off x="85100" y="1849625"/>
            <a:ext cx="98902" cy="553090"/>
            <a:chOff x="4898850" y="4820550"/>
            <a:chExt cx="98902" cy="553090"/>
          </a:xfrm>
        </p:grpSpPr>
        <p:sp>
          <p:nvSpPr>
            <p:cNvPr id="60" name="Google Shape;60;p2"/>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1414555" y="3058729"/>
            <a:ext cx="2297800" cy="347400"/>
            <a:chOff x="-1414555" y="3058729"/>
            <a:chExt cx="2297800" cy="347400"/>
          </a:xfrm>
        </p:grpSpPr>
        <p:sp>
          <p:nvSpPr>
            <p:cNvPr id="66" name="Google Shape;66;p2"/>
            <p:cNvSpPr/>
            <p:nvPr/>
          </p:nvSpPr>
          <p:spPr>
            <a:xfrm>
              <a:off x="-1414555" y="33380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111455" y="30587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2"/>
          <p:cNvGrpSpPr/>
          <p:nvPr/>
        </p:nvGrpSpPr>
        <p:grpSpPr>
          <a:xfrm flipH="1">
            <a:off x="-799254" y="4139005"/>
            <a:ext cx="1823016" cy="196994"/>
            <a:chOff x="7857346" y="4002005"/>
            <a:chExt cx="1823016" cy="196994"/>
          </a:xfrm>
        </p:grpSpPr>
        <p:sp>
          <p:nvSpPr>
            <p:cNvPr id="69" name="Google Shape;69;p2"/>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2"/>
          <p:cNvSpPr/>
          <p:nvPr/>
        </p:nvSpPr>
        <p:spPr>
          <a:xfrm rot="10800000">
            <a:off x="8027645" y="247897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0800000">
            <a:off x="8557211" y="3859075"/>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5400000">
            <a:off x="8206162" y="-34881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75;p2"/>
          <p:cNvGrpSpPr/>
          <p:nvPr/>
        </p:nvGrpSpPr>
        <p:grpSpPr>
          <a:xfrm>
            <a:off x="7812807" y="997962"/>
            <a:ext cx="1520982" cy="302065"/>
            <a:chOff x="5642557" y="-150670"/>
            <a:chExt cx="1520982" cy="302065"/>
          </a:xfrm>
        </p:grpSpPr>
        <p:sp>
          <p:nvSpPr>
            <p:cNvPr id="76" name="Google Shape;76;p2"/>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2"/>
          <p:cNvGrpSpPr/>
          <p:nvPr/>
        </p:nvGrpSpPr>
        <p:grpSpPr>
          <a:xfrm>
            <a:off x="8495989" y="1713528"/>
            <a:ext cx="883262" cy="242091"/>
            <a:chOff x="2300350" y="2601250"/>
            <a:chExt cx="2275275" cy="623625"/>
          </a:xfrm>
        </p:grpSpPr>
        <p:sp>
          <p:nvSpPr>
            <p:cNvPr id="82" name="Google Shape;82;p2"/>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2"/>
          <p:cNvGrpSpPr/>
          <p:nvPr/>
        </p:nvGrpSpPr>
        <p:grpSpPr>
          <a:xfrm>
            <a:off x="8267392" y="3231066"/>
            <a:ext cx="1105976" cy="133969"/>
            <a:chOff x="8183182" y="663852"/>
            <a:chExt cx="1475028" cy="178673"/>
          </a:xfrm>
        </p:grpSpPr>
        <p:grpSp>
          <p:nvGrpSpPr>
            <p:cNvPr id="89" name="Google Shape;89;p2"/>
            <p:cNvGrpSpPr/>
            <p:nvPr/>
          </p:nvGrpSpPr>
          <p:grpSpPr>
            <a:xfrm>
              <a:off x="8183182" y="774425"/>
              <a:ext cx="1178025" cy="68100"/>
              <a:chOff x="2024450" y="204150"/>
              <a:chExt cx="1178025" cy="68100"/>
            </a:xfrm>
          </p:grpSpPr>
          <p:sp>
            <p:nvSpPr>
              <p:cNvPr id="90" name="Google Shape;90;p2"/>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2"/>
            <p:cNvGrpSpPr/>
            <p:nvPr/>
          </p:nvGrpSpPr>
          <p:grpSpPr>
            <a:xfrm>
              <a:off x="8480185" y="663852"/>
              <a:ext cx="1178025" cy="68100"/>
              <a:chOff x="2024450" y="204150"/>
              <a:chExt cx="1178025" cy="68100"/>
            </a:xfrm>
          </p:grpSpPr>
          <p:sp>
            <p:nvSpPr>
              <p:cNvPr id="101" name="Google Shape;101;p2"/>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1" name="Google Shape;111;p2"/>
          <p:cNvGrpSpPr/>
          <p:nvPr/>
        </p:nvGrpSpPr>
        <p:grpSpPr>
          <a:xfrm rot="5400000">
            <a:off x="8520259" y="3926674"/>
            <a:ext cx="302065" cy="1520982"/>
            <a:chOff x="-108754" y="2690919"/>
            <a:chExt cx="302065" cy="1520982"/>
          </a:xfrm>
        </p:grpSpPr>
        <p:sp>
          <p:nvSpPr>
            <p:cNvPr id="112" name="Google Shape;112;p2"/>
            <p:cNvSpPr/>
            <p:nvPr/>
          </p:nvSpPr>
          <p:spPr>
            <a:xfrm>
              <a:off x="-62388" y="2782841"/>
              <a:ext cx="209364" cy="1335580"/>
            </a:xfrm>
            <a:custGeom>
              <a:avLst/>
              <a:gdLst/>
              <a:ahLst/>
              <a:cxnLst/>
              <a:rect l="l" t="t" r="r" b="b"/>
              <a:pathLst>
                <a:path w="6719" h="42862" fill="none" extrusionOk="0">
                  <a:moveTo>
                    <a:pt x="0" y="42862"/>
                  </a:moveTo>
                  <a:lnTo>
                    <a:pt x="0" y="23799"/>
                  </a:lnTo>
                  <a:lnTo>
                    <a:pt x="6718" y="17056"/>
                  </a:lnTo>
                  <a:lnTo>
                    <a:pt x="6718"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01358" y="2690919"/>
              <a:ext cx="91953" cy="91953"/>
            </a:xfrm>
            <a:custGeom>
              <a:avLst/>
              <a:gdLst/>
              <a:ahLst/>
              <a:cxnLst/>
              <a:rect l="l" t="t" r="r" b="b"/>
              <a:pathLst>
                <a:path w="2951" h="2951" fill="none" extrusionOk="0">
                  <a:moveTo>
                    <a:pt x="1463" y="1"/>
                  </a:moveTo>
                  <a:cubicBezTo>
                    <a:pt x="2281" y="1"/>
                    <a:pt x="2951" y="645"/>
                    <a:pt x="2951" y="1463"/>
                  </a:cubicBezTo>
                  <a:cubicBezTo>
                    <a:pt x="2951" y="2281"/>
                    <a:pt x="2281" y="2951"/>
                    <a:pt x="1463" y="2951"/>
                  </a:cubicBezTo>
                  <a:cubicBezTo>
                    <a:pt x="645" y="2951"/>
                    <a:pt x="1" y="2281"/>
                    <a:pt x="1" y="1463"/>
                  </a:cubicBezTo>
                  <a:cubicBezTo>
                    <a:pt x="1" y="645"/>
                    <a:pt x="645" y="1"/>
                    <a:pt x="1463" y="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25320" y="2714881"/>
              <a:ext cx="43281" cy="43281"/>
            </a:xfrm>
            <a:custGeom>
              <a:avLst/>
              <a:gdLst/>
              <a:ahLst/>
              <a:cxnLst/>
              <a:rect l="l" t="t" r="r" b="b"/>
              <a:pathLst>
                <a:path w="1389" h="1389" extrusionOk="0">
                  <a:moveTo>
                    <a:pt x="694" y="0"/>
                  </a:moveTo>
                  <a:cubicBezTo>
                    <a:pt x="322" y="0"/>
                    <a:pt x="0" y="322"/>
                    <a:pt x="0" y="694"/>
                  </a:cubicBezTo>
                  <a:cubicBezTo>
                    <a:pt x="0" y="1091"/>
                    <a:pt x="322" y="1388"/>
                    <a:pt x="694" y="1388"/>
                  </a:cubicBezTo>
                  <a:cubicBezTo>
                    <a:pt x="1091" y="1388"/>
                    <a:pt x="1388" y="1091"/>
                    <a:pt x="1388" y="694"/>
                  </a:cubicBezTo>
                  <a:cubicBezTo>
                    <a:pt x="1388" y="322"/>
                    <a:pt x="1091" y="0"/>
                    <a:pt x="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08754" y="4119948"/>
              <a:ext cx="91953" cy="91953"/>
            </a:xfrm>
            <a:custGeom>
              <a:avLst/>
              <a:gdLst/>
              <a:ahLst/>
              <a:cxnLst/>
              <a:rect l="l" t="t" r="r" b="b"/>
              <a:pathLst>
                <a:path w="2951" h="2951" fill="none" extrusionOk="0">
                  <a:moveTo>
                    <a:pt x="1488" y="0"/>
                  </a:moveTo>
                  <a:cubicBezTo>
                    <a:pt x="2306" y="0"/>
                    <a:pt x="2951" y="670"/>
                    <a:pt x="2951" y="1463"/>
                  </a:cubicBezTo>
                  <a:cubicBezTo>
                    <a:pt x="2951" y="2281"/>
                    <a:pt x="2306" y="2950"/>
                    <a:pt x="1488" y="2950"/>
                  </a:cubicBezTo>
                  <a:cubicBezTo>
                    <a:pt x="670" y="2950"/>
                    <a:pt x="1" y="2281"/>
                    <a:pt x="1" y="1463"/>
                  </a:cubicBezTo>
                  <a:cubicBezTo>
                    <a:pt x="1" y="670"/>
                    <a:pt x="670" y="0"/>
                    <a:pt x="1488" y="0"/>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4013" y="4144658"/>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2"/>
          <p:cNvGrpSpPr/>
          <p:nvPr/>
        </p:nvGrpSpPr>
        <p:grpSpPr>
          <a:xfrm>
            <a:off x="1710357" y="-107958"/>
            <a:ext cx="1520982" cy="302065"/>
            <a:chOff x="5642557" y="-150670"/>
            <a:chExt cx="1520982" cy="302065"/>
          </a:xfrm>
        </p:grpSpPr>
        <p:sp>
          <p:nvSpPr>
            <p:cNvPr id="118" name="Google Shape;118;p2"/>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2"/>
          <p:cNvGrpSpPr/>
          <p:nvPr/>
        </p:nvGrpSpPr>
        <p:grpSpPr>
          <a:xfrm>
            <a:off x="6420895" y="-1455296"/>
            <a:ext cx="347400" cy="2297800"/>
            <a:chOff x="6420895" y="-1455296"/>
            <a:chExt cx="347400" cy="2297800"/>
          </a:xfrm>
        </p:grpSpPr>
        <p:sp>
          <p:nvSpPr>
            <p:cNvPr id="124" name="Google Shape;124;p2"/>
            <p:cNvSpPr/>
            <p:nvPr/>
          </p:nvSpPr>
          <p:spPr>
            <a:xfrm rot="5400000">
              <a:off x="5457595" y="-491996"/>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rot="5400000">
              <a:off x="5736895" y="-188896"/>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2"/>
          <p:cNvSpPr/>
          <p:nvPr/>
        </p:nvSpPr>
        <p:spPr>
          <a:xfrm rot="10800000">
            <a:off x="1023762" y="4389464"/>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BLANK_4">
    <p:spTree>
      <p:nvGrpSpPr>
        <p:cNvPr id="1" name="Shape 1148"/>
        <p:cNvGrpSpPr/>
        <p:nvPr/>
      </p:nvGrpSpPr>
      <p:grpSpPr>
        <a:xfrm>
          <a:off x="0" y="0"/>
          <a:ext cx="0" cy="0"/>
          <a:chOff x="0" y="0"/>
          <a:chExt cx="0" cy="0"/>
        </a:xfrm>
      </p:grpSpPr>
      <p:grpSp>
        <p:nvGrpSpPr>
          <p:cNvPr id="1149" name="Google Shape;1149;p15"/>
          <p:cNvGrpSpPr/>
          <p:nvPr/>
        </p:nvGrpSpPr>
        <p:grpSpPr>
          <a:xfrm>
            <a:off x="-24" y="-27"/>
            <a:ext cx="9143711" cy="5143338"/>
            <a:chOff x="597550" y="708125"/>
            <a:chExt cx="6449225" cy="4193850"/>
          </a:xfrm>
        </p:grpSpPr>
        <p:sp>
          <p:nvSpPr>
            <p:cNvPr id="1150" name="Google Shape;1150;p15"/>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5"/>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5"/>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5"/>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5"/>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5"/>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5"/>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5"/>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5"/>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5"/>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5"/>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5"/>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5"/>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5"/>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5"/>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5"/>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5"/>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5"/>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5"/>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5"/>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5"/>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5"/>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5"/>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5"/>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5"/>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5"/>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5"/>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5"/>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5"/>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5"/>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5"/>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5"/>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5"/>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5"/>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5"/>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8" name="Google Shape;1188;p15"/>
          <p:cNvSpPr txBox="1">
            <a:spLocks noGrp="1"/>
          </p:cNvSpPr>
          <p:nvPr>
            <p:ph type="title"/>
          </p:nvPr>
        </p:nvSpPr>
        <p:spPr>
          <a:xfrm>
            <a:off x="864525" y="2405675"/>
            <a:ext cx="7566300" cy="841800"/>
          </a:xfrm>
          <a:prstGeom prst="rect">
            <a:avLst/>
          </a:prstGeom>
          <a:effectLst>
            <a:outerShdw blurRad="142875" algn="bl" rotWithShape="0">
              <a:schemeClr val="accent2">
                <a:alpha val="4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89" name="Google Shape;1189;p15"/>
          <p:cNvSpPr txBox="1">
            <a:spLocks noGrp="1"/>
          </p:cNvSpPr>
          <p:nvPr>
            <p:ph type="subTitle" idx="1"/>
          </p:nvPr>
        </p:nvSpPr>
        <p:spPr>
          <a:xfrm>
            <a:off x="864525" y="3440475"/>
            <a:ext cx="4644000" cy="34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90" name="Google Shape;1190;p15"/>
          <p:cNvSpPr txBox="1">
            <a:spLocks noGrp="1"/>
          </p:cNvSpPr>
          <p:nvPr>
            <p:ph type="title" idx="2" hasCustomPrompt="1"/>
          </p:nvPr>
        </p:nvSpPr>
        <p:spPr>
          <a:xfrm>
            <a:off x="864525" y="1484975"/>
            <a:ext cx="2130300" cy="920700"/>
          </a:xfrm>
          <a:prstGeom prst="rect">
            <a:avLst/>
          </a:prstGeom>
          <a:effectLst>
            <a:outerShdw blurRad="5715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Clr>
                <a:schemeClr val="accent2"/>
              </a:buClr>
              <a:buSzPts val="8000"/>
              <a:buNone/>
              <a:defRPr sz="8000">
                <a:solidFill>
                  <a:schemeClr val="accent2"/>
                </a:solidFill>
              </a:defRPr>
            </a:lvl1pPr>
            <a:lvl2pPr lvl="1" algn="ctr" rtl="0">
              <a:spcBef>
                <a:spcPts val="0"/>
              </a:spcBef>
              <a:spcAft>
                <a:spcPts val="0"/>
              </a:spcAft>
              <a:buClr>
                <a:schemeClr val="accent2"/>
              </a:buClr>
              <a:buSzPts val="8000"/>
              <a:buNone/>
              <a:defRPr sz="8000">
                <a:solidFill>
                  <a:schemeClr val="accent2"/>
                </a:solidFill>
              </a:defRPr>
            </a:lvl2pPr>
            <a:lvl3pPr lvl="2" algn="ctr" rtl="0">
              <a:spcBef>
                <a:spcPts val="0"/>
              </a:spcBef>
              <a:spcAft>
                <a:spcPts val="0"/>
              </a:spcAft>
              <a:buClr>
                <a:schemeClr val="accent2"/>
              </a:buClr>
              <a:buSzPts val="8000"/>
              <a:buNone/>
              <a:defRPr sz="8000">
                <a:solidFill>
                  <a:schemeClr val="accent2"/>
                </a:solidFill>
              </a:defRPr>
            </a:lvl3pPr>
            <a:lvl4pPr lvl="3" algn="ctr" rtl="0">
              <a:spcBef>
                <a:spcPts val="0"/>
              </a:spcBef>
              <a:spcAft>
                <a:spcPts val="0"/>
              </a:spcAft>
              <a:buClr>
                <a:schemeClr val="accent2"/>
              </a:buClr>
              <a:buSzPts val="8000"/>
              <a:buNone/>
              <a:defRPr sz="8000">
                <a:solidFill>
                  <a:schemeClr val="accent2"/>
                </a:solidFill>
              </a:defRPr>
            </a:lvl4pPr>
            <a:lvl5pPr lvl="4" algn="ctr" rtl="0">
              <a:spcBef>
                <a:spcPts val="0"/>
              </a:spcBef>
              <a:spcAft>
                <a:spcPts val="0"/>
              </a:spcAft>
              <a:buClr>
                <a:schemeClr val="accent2"/>
              </a:buClr>
              <a:buSzPts val="8000"/>
              <a:buNone/>
              <a:defRPr sz="8000">
                <a:solidFill>
                  <a:schemeClr val="accent2"/>
                </a:solidFill>
              </a:defRPr>
            </a:lvl5pPr>
            <a:lvl6pPr lvl="5" algn="ctr" rtl="0">
              <a:spcBef>
                <a:spcPts val="0"/>
              </a:spcBef>
              <a:spcAft>
                <a:spcPts val="0"/>
              </a:spcAft>
              <a:buClr>
                <a:schemeClr val="accent2"/>
              </a:buClr>
              <a:buSzPts val="8000"/>
              <a:buNone/>
              <a:defRPr sz="8000">
                <a:solidFill>
                  <a:schemeClr val="accent2"/>
                </a:solidFill>
              </a:defRPr>
            </a:lvl6pPr>
            <a:lvl7pPr lvl="6" algn="ctr" rtl="0">
              <a:spcBef>
                <a:spcPts val="0"/>
              </a:spcBef>
              <a:spcAft>
                <a:spcPts val="0"/>
              </a:spcAft>
              <a:buClr>
                <a:schemeClr val="accent2"/>
              </a:buClr>
              <a:buSzPts val="8000"/>
              <a:buNone/>
              <a:defRPr sz="8000">
                <a:solidFill>
                  <a:schemeClr val="accent2"/>
                </a:solidFill>
              </a:defRPr>
            </a:lvl7pPr>
            <a:lvl8pPr lvl="7" algn="ctr" rtl="0">
              <a:spcBef>
                <a:spcPts val="0"/>
              </a:spcBef>
              <a:spcAft>
                <a:spcPts val="0"/>
              </a:spcAft>
              <a:buClr>
                <a:schemeClr val="accent2"/>
              </a:buClr>
              <a:buSzPts val="8000"/>
              <a:buNone/>
              <a:defRPr sz="8000">
                <a:solidFill>
                  <a:schemeClr val="accent2"/>
                </a:solidFill>
              </a:defRPr>
            </a:lvl8pPr>
            <a:lvl9pPr lvl="8" algn="ctr" rtl="0">
              <a:spcBef>
                <a:spcPts val="0"/>
              </a:spcBef>
              <a:spcAft>
                <a:spcPts val="0"/>
              </a:spcAft>
              <a:buClr>
                <a:schemeClr val="accent2"/>
              </a:buClr>
              <a:buSzPts val="8000"/>
              <a:buNone/>
              <a:defRPr sz="8000">
                <a:solidFill>
                  <a:schemeClr val="accent2"/>
                </a:solidFill>
              </a:defRPr>
            </a:lvl9pPr>
          </a:lstStyle>
          <a:p>
            <a:r>
              <a:t>xx%</a:t>
            </a:r>
          </a:p>
        </p:txBody>
      </p:sp>
      <p:grpSp>
        <p:nvGrpSpPr>
          <p:cNvPr id="1191" name="Google Shape;1191;p15"/>
          <p:cNvGrpSpPr/>
          <p:nvPr/>
        </p:nvGrpSpPr>
        <p:grpSpPr>
          <a:xfrm rot="5400000">
            <a:off x="-32670" y="1621025"/>
            <a:ext cx="98902" cy="553090"/>
            <a:chOff x="4898850" y="4820550"/>
            <a:chExt cx="98902" cy="553090"/>
          </a:xfrm>
        </p:grpSpPr>
        <p:sp>
          <p:nvSpPr>
            <p:cNvPr id="1192" name="Google Shape;1192;p15"/>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5"/>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5"/>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5"/>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5"/>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7" name="Google Shape;1197;p15"/>
          <p:cNvSpPr/>
          <p:nvPr/>
        </p:nvSpPr>
        <p:spPr>
          <a:xfrm rot="-5400000">
            <a:off x="348818" y="3906123"/>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5"/>
          <p:cNvSpPr/>
          <p:nvPr/>
        </p:nvSpPr>
        <p:spPr>
          <a:xfrm rot="5400000">
            <a:off x="-562205" y="-339596"/>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5"/>
          <p:cNvSpPr/>
          <p:nvPr/>
        </p:nvSpPr>
        <p:spPr>
          <a:xfrm rot="5400000">
            <a:off x="-282905" y="-36496"/>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5"/>
          <p:cNvSpPr/>
          <p:nvPr/>
        </p:nvSpPr>
        <p:spPr>
          <a:xfrm rot="10800000" flipH="1">
            <a:off x="2891470" y="48422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5"/>
          <p:cNvSpPr/>
          <p:nvPr/>
        </p:nvSpPr>
        <p:spPr>
          <a:xfrm>
            <a:off x="8535575" y="-1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2" name="Google Shape;1202;p15"/>
          <p:cNvGrpSpPr/>
          <p:nvPr/>
        </p:nvGrpSpPr>
        <p:grpSpPr>
          <a:xfrm flipH="1">
            <a:off x="7898009" y="350736"/>
            <a:ext cx="1520982" cy="302065"/>
            <a:chOff x="5642557" y="-150670"/>
            <a:chExt cx="1520982" cy="302065"/>
          </a:xfrm>
        </p:grpSpPr>
        <p:sp>
          <p:nvSpPr>
            <p:cNvPr id="1203" name="Google Shape;1203;p15"/>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5"/>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5"/>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5"/>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5"/>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8" name="Google Shape;1208;p15"/>
          <p:cNvGrpSpPr/>
          <p:nvPr/>
        </p:nvGrpSpPr>
        <p:grpSpPr>
          <a:xfrm rot="5400000">
            <a:off x="109552" y="1954025"/>
            <a:ext cx="98902" cy="553090"/>
            <a:chOff x="4898850" y="4820550"/>
            <a:chExt cx="98902" cy="553090"/>
          </a:xfrm>
        </p:grpSpPr>
        <p:sp>
          <p:nvSpPr>
            <p:cNvPr id="1209" name="Google Shape;1209;p15"/>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5"/>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5"/>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5"/>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5"/>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4" name="Google Shape;1214;p15"/>
          <p:cNvGrpSpPr/>
          <p:nvPr/>
        </p:nvGrpSpPr>
        <p:grpSpPr>
          <a:xfrm>
            <a:off x="4682157" y="-107958"/>
            <a:ext cx="1520982" cy="302065"/>
            <a:chOff x="5642557" y="-150670"/>
            <a:chExt cx="1520982" cy="302065"/>
          </a:xfrm>
        </p:grpSpPr>
        <p:sp>
          <p:nvSpPr>
            <p:cNvPr id="1215" name="Google Shape;1215;p15"/>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5"/>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5"/>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5"/>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5"/>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0" name="Google Shape;1220;p15"/>
          <p:cNvGrpSpPr/>
          <p:nvPr/>
        </p:nvGrpSpPr>
        <p:grpSpPr>
          <a:xfrm>
            <a:off x="7881845" y="4336579"/>
            <a:ext cx="2297800" cy="347400"/>
            <a:chOff x="7881845" y="4031779"/>
            <a:chExt cx="2297800" cy="347400"/>
          </a:xfrm>
        </p:grpSpPr>
        <p:sp>
          <p:nvSpPr>
            <p:cNvPr id="1221" name="Google Shape;1221;p15"/>
            <p:cNvSpPr/>
            <p:nvPr/>
          </p:nvSpPr>
          <p:spPr>
            <a:xfrm flipH="1">
              <a:off x="8184945" y="431107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5"/>
            <p:cNvSpPr/>
            <p:nvPr/>
          </p:nvSpPr>
          <p:spPr>
            <a:xfrm flipH="1">
              <a:off x="7881845" y="403177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BLANK_8">
    <p:spTree>
      <p:nvGrpSpPr>
        <p:cNvPr id="1" name="Shape 1223"/>
        <p:cNvGrpSpPr/>
        <p:nvPr/>
      </p:nvGrpSpPr>
      <p:grpSpPr>
        <a:xfrm>
          <a:off x="0" y="0"/>
          <a:ext cx="0" cy="0"/>
          <a:chOff x="0" y="0"/>
          <a:chExt cx="0" cy="0"/>
        </a:xfrm>
      </p:grpSpPr>
      <p:grpSp>
        <p:nvGrpSpPr>
          <p:cNvPr id="1224" name="Google Shape;1224;p16"/>
          <p:cNvGrpSpPr/>
          <p:nvPr/>
        </p:nvGrpSpPr>
        <p:grpSpPr>
          <a:xfrm>
            <a:off x="-24" y="-27"/>
            <a:ext cx="9143711" cy="5143338"/>
            <a:chOff x="597550" y="708125"/>
            <a:chExt cx="6449225" cy="4193850"/>
          </a:xfrm>
        </p:grpSpPr>
        <p:sp>
          <p:nvSpPr>
            <p:cNvPr id="1225" name="Google Shape;1225;p16"/>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6"/>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6"/>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6"/>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6"/>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3" name="Google Shape;1263;p16"/>
          <p:cNvSpPr txBox="1">
            <a:spLocks noGrp="1"/>
          </p:cNvSpPr>
          <p:nvPr>
            <p:ph type="title"/>
          </p:nvPr>
        </p:nvSpPr>
        <p:spPr>
          <a:xfrm>
            <a:off x="713100" y="2405675"/>
            <a:ext cx="7583400" cy="841800"/>
          </a:xfrm>
          <a:prstGeom prst="rect">
            <a:avLst/>
          </a:prstGeom>
          <a:effectLst>
            <a:outerShdw blurRad="142875" algn="bl" rotWithShape="0">
              <a:schemeClr val="accent2">
                <a:alpha val="40000"/>
              </a:schemeClr>
            </a:outerShdw>
          </a:effectLst>
        </p:spPr>
        <p:txBody>
          <a:bodyPr spcFirstLastPara="1" wrap="square" lIns="91425" tIns="91425" rIns="91425" bIns="91425" anchor="ctr" anchorCtr="0">
            <a:noAutofit/>
          </a:bodyPr>
          <a:lstStyle>
            <a:lvl1pPr lvl="0" algn="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64" name="Google Shape;1264;p16"/>
          <p:cNvSpPr txBox="1">
            <a:spLocks noGrp="1"/>
          </p:cNvSpPr>
          <p:nvPr>
            <p:ph type="subTitle" idx="1"/>
          </p:nvPr>
        </p:nvSpPr>
        <p:spPr>
          <a:xfrm>
            <a:off x="3567000" y="3415875"/>
            <a:ext cx="4729500" cy="393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265" name="Google Shape;1265;p16"/>
          <p:cNvSpPr txBox="1">
            <a:spLocks noGrp="1"/>
          </p:cNvSpPr>
          <p:nvPr>
            <p:ph type="title" idx="2" hasCustomPrompt="1"/>
          </p:nvPr>
        </p:nvSpPr>
        <p:spPr>
          <a:xfrm>
            <a:off x="5961000" y="1484975"/>
            <a:ext cx="2335500" cy="920700"/>
          </a:xfrm>
          <a:prstGeom prst="rect">
            <a:avLst/>
          </a:prstGeom>
          <a:effectLst>
            <a:outerShdw blurRad="57150" algn="bl" rotWithShape="0">
              <a:schemeClr val="accent2"/>
            </a:outerShdw>
          </a:effectLst>
        </p:spPr>
        <p:txBody>
          <a:bodyPr spcFirstLastPara="1" wrap="square" lIns="91425" tIns="91425" rIns="91425" bIns="91425" anchor="ctr" anchorCtr="0">
            <a:noAutofit/>
          </a:bodyPr>
          <a:lstStyle>
            <a:lvl1pPr lvl="0" algn="r" rtl="0">
              <a:spcBef>
                <a:spcPts val="0"/>
              </a:spcBef>
              <a:spcAft>
                <a:spcPts val="0"/>
              </a:spcAft>
              <a:buClr>
                <a:schemeClr val="accent2"/>
              </a:buClr>
              <a:buSzPts val="8000"/>
              <a:buNone/>
              <a:defRPr sz="8000">
                <a:solidFill>
                  <a:schemeClr val="accent2"/>
                </a:solidFill>
              </a:defRPr>
            </a:lvl1pPr>
            <a:lvl2pPr lvl="1" algn="ctr" rtl="0">
              <a:spcBef>
                <a:spcPts val="0"/>
              </a:spcBef>
              <a:spcAft>
                <a:spcPts val="0"/>
              </a:spcAft>
              <a:buClr>
                <a:schemeClr val="accent2"/>
              </a:buClr>
              <a:buSzPts val="8000"/>
              <a:buNone/>
              <a:defRPr sz="8000">
                <a:solidFill>
                  <a:schemeClr val="accent2"/>
                </a:solidFill>
              </a:defRPr>
            </a:lvl2pPr>
            <a:lvl3pPr lvl="2" algn="ctr" rtl="0">
              <a:spcBef>
                <a:spcPts val="0"/>
              </a:spcBef>
              <a:spcAft>
                <a:spcPts val="0"/>
              </a:spcAft>
              <a:buClr>
                <a:schemeClr val="accent2"/>
              </a:buClr>
              <a:buSzPts val="8000"/>
              <a:buNone/>
              <a:defRPr sz="8000">
                <a:solidFill>
                  <a:schemeClr val="accent2"/>
                </a:solidFill>
              </a:defRPr>
            </a:lvl3pPr>
            <a:lvl4pPr lvl="3" algn="ctr" rtl="0">
              <a:spcBef>
                <a:spcPts val="0"/>
              </a:spcBef>
              <a:spcAft>
                <a:spcPts val="0"/>
              </a:spcAft>
              <a:buClr>
                <a:schemeClr val="accent2"/>
              </a:buClr>
              <a:buSzPts val="8000"/>
              <a:buNone/>
              <a:defRPr sz="8000">
                <a:solidFill>
                  <a:schemeClr val="accent2"/>
                </a:solidFill>
              </a:defRPr>
            </a:lvl4pPr>
            <a:lvl5pPr lvl="4" algn="ctr" rtl="0">
              <a:spcBef>
                <a:spcPts val="0"/>
              </a:spcBef>
              <a:spcAft>
                <a:spcPts val="0"/>
              </a:spcAft>
              <a:buClr>
                <a:schemeClr val="accent2"/>
              </a:buClr>
              <a:buSzPts val="8000"/>
              <a:buNone/>
              <a:defRPr sz="8000">
                <a:solidFill>
                  <a:schemeClr val="accent2"/>
                </a:solidFill>
              </a:defRPr>
            </a:lvl5pPr>
            <a:lvl6pPr lvl="5" algn="ctr" rtl="0">
              <a:spcBef>
                <a:spcPts val="0"/>
              </a:spcBef>
              <a:spcAft>
                <a:spcPts val="0"/>
              </a:spcAft>
              <a:buClr>
                <a:schemeClr val="accent2"/>
              </a:buClr>
              <a:buSzPts val="8000"/>
              <a:buNone/>
              <a:defRPr sz="8000">
                <a:solidFill>
                  <a:schemeClr val="accent2"/>
                </a:solidFill>
              </a:defRPr>
            </a:lvl6pPr>
            <a:lvl7pPr lvl="6" algn="ctr" rtl="0">
              <a:spcBef>
                <a:spcPts val="0"/>
              </a:spcBef>
              <a:spcAft>
                <a:spcPts val="0"/>
              </a:spcAft>
              <a:buClr>
                <a:schemeClr val="accent2"/>
              </a:buClr>
              <a:buSzPts val="8000"/>
              <a:buNone/>
              <a:defRPr sz="8000">
                <a:solidFill>
                  <a:schemeClr val="accent2"/>
                </a:solidFill>
              </a:defRPr>
            </a:lvl7pPr>
            <a:lvl8pPr lvl="7" algn="ctr" rtl="0">
              <a:spcBef>
                <a:spcPts val="0"/>
              </a:spcBef>
              <a:spcAft>
                <a:spcPts val="0"/>
              </a:spcAft>
              <a:buClr>
                <a:schemeClr val="accent2"/>
              </a:buClr>
              <a:buSzPts val="8000"/>
              <a:buNone/>
              <a:defRPr sz="8000">
                <a:solidFill>
                  <a:schemeClr val="accent2"/>
                </a:solidFill>
              </a:defRPr>
            </a:lvl8pPr>
            <a:lvl9pPr lvl="8" algn="ctr" rtl="0">
              <a:spcBef>
                <a:spcPts val="0"/>
              </a:spcBef>
              <a:spcAft>
                <a:spcPts val="0"/>
              </a:spcAft>
              <a:buClr>
                <a:schemeClr val="accent2"/>
              </a:buClr>
              <a:buSzPts val="8000"/>
              <a:buNone/>
              <a:defRPr sz="8000">
                <a:solidFill>
                  <a:schemeClr val="accent2"/>
                </a:solidFill>
              </a:defRPr>
            </a:lvl9pPr>
          </a:lstStyle>
          <a:p>
            <a:r>
              <a:t>xx%</a:t>
            </a:r>
          </a:p>
        </p:txBody>
      </p:sp>
      <p:sp>
        <p:nvSpPr>
          <p:cNvPr id="1266" name="Google Shape;1266;p16"/>
          <p:cNvSpPr/>
          <p:nvPr/>
        </p:nvSpPr>
        <p:spPr>
          <a:xfrm rot="5400000">
            <a:off x="8206161" y="4187300"/>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rot="-5400000">
            <a:off x="348812" y="41040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8" name="Google Shape;1268;p16"/>
          <p:cNvGrpSpPr/>
          <p:nvPr/>
        </p:nvGrpSpPr>
        <p:grpSpPr>
          <a:xfrm rot="10800000">
            <a:off x="-11" y="931578"/>
            <a:ext cx="883262" cy="242091"/>
            <a:chOff x="2300350" y="2601250"/>
            <a:chExt cx="2275275" cy="623625"/>
          </a:xfrm>
        </p:grpSpPr>
        <p:sp>
          <p:nvSpPr>
            <p:cNvPr id="1269" name="Google Shape;1269;p16"/>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6"/>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6"/>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6"/>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6"/>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 name="Google Shape;1275;p16"/>
          <p:cNvGrpSpPr/>
          <p:nvPr/>
        </p:nvGrpSpPr>
        <p:grpSpPr>
          <a:xfrm rot="5400000">
            <a:off x="85100" y="1849625"/>
            <a:ext cx="98902" cy="553090"/>
            <a:chOff x="4898850" y="4820550"/>
            <a:chExt cx="98902" cy="553090"/>
          </a:xfrm>
        </p:grpSpPr>
        <p:sp>
          <p:nvSpPr>
            <p:cNvPr id="1276" name="Google Shape;1276;p16"/>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6"/>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6"/>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6"/>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6"/>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1" name="Google Shape;1281;p16"/>
          <p:cNvGrpSpPr/>
          <p:nvPr/>
        </p:nvGrpSpPr>
        <p:grpSpPr>
          <a:xfrm>
            <a:off x="-1414555" y="3058729"/>
            <a:ext cx="2297800" cy="347400"/>
            <a:chOff x="-1414555" y="3058729"/>
            <a:chExt cx="2297800" cy="347400"/>
          </a:xfrm>
        </p:grpSpPr>
        <p:sp>
          <p:nvSpPr>
            <p:cNvPr id="1282" name="Google Shape;1282;p16"/>
            <p:cNvSpPr/>
            <p:nvPr/>
          </p:nvSpPr>
          <p:spPr>
            <a:xfrm>
              <a:off x="-1414555" y="33380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6"/>
            <p:cNvSpPr/>
            <p:nvPr/>
          </p:nvSpPr>
          <p:spPr>
            <a:xfrm>
              <a:off x="-1111455" y="30587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4" name="Google Shape;1284;p16"/>
          <p:cNvSpPr/>
          <p:nvPr/>
        </p:nvSpPr>
        <p:spPr>
          <a:xfrm rot="10800000">
            <a:off x="568018" y="3859064"/>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5" name="Google Shape;1285;p16"/>
          <p:cNvGrpSpPr/>
          <p:nvPr/>
        </p:nvGrpSpPr>
        <p:grpSpPr>
          <a:xfrm rot="5400000">
            <a:off x="7927205" y="4153629"/>
            <a:ext cx="1823016" cy="296643"/>
            <a:chOff x="7857346" y="3902355"/>
            <a:chExt cx="1823016" cy="296643"/>
          </a:xfrm>
        </p:grpSpPr>
        <p:sp>
          <p:nvSpPr>
            <p:cNvPr id="1286" name="Google Shape;1286;p16"/>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6"/>
            <p:cNvSpPr/>
            <p:nvPr/>
          </p:nvSpPr>
          <p:spPr>
            <a:xfrm>
              <a:off x="8453686" y="3902355"/>
              <a:ext cx="91953" cy="91953"/>
            </a:xfrm>
            <a:custGeom>
              <a:avLst/>
              <a:gdLst/>
              <a:ahLst/>
              <a:cxnLst/>
              <a:rect l="l" t="t" r="r" b="b"/>
              <a:pathLst>
                <a:path w="2951" h="2951" fill="none" extrusionOk="0">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6"/>
            <p:cNvSpPr/>
            <p:nvPr/>
          </p:nvSpPr>
          <p:spPr>
            <a:xfrm>
              <a:off x="8478396" y="3927096"/>
              <a:ext cx="43281" cy="42502"/>
            </a:xfrm>
            <a:custGeom>
              <a:avLst/>
              <a:gdLst/>
              <a:ahLst/>
              <a:cxnLst/>
              <a:rect l="l" t="t" r="r" b="b"/>
              <a:pathLst>
                <a:path w="1389" h="1364" extrusionOk="0">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6"/>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6"/>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6"/>
            <p:cNvSpPr/>
            <p:nvPr/>
          </p:nvSpPr>
          <p:spPr>
            <a:xfrm>
              <a:off x="8545608" y="3948721"/>
              <a:ext cx="1134754" cy="175368"/>
            </a:xfrm>
            <a:custGeom>
              <a:avLst/>
              <a:gdLst/>
              <a:ahLst/>
              <a:cxnLst/>
              <a:rect l="l" t="t" r="r" b="b"/>
              <a:pathLst>
                <a:path w="36417" h="5628" fill="none" extrusionOk="0">
                  <a:moveTo>
                    <a:pt x="0" y="0"/>
                  </a:moveTo>
                  <a:lnTo>
                    <a:pt x="6049" y="0"/>
                  </a:lnTo>
                  <a:lnTo>
                    <a:pt x="8379" y="2330"/>
                  </a:lnTo>
                  <a:lnTo>
                    <a:pt x="11676" y="5627"/>
                  </a:lnTo>
                  <a:lnTo>
                    <a:pt x="36416" y="562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2" name="Google Shape;1292;p16"/>
          <p:cNvGrpSpPr/>
          <p:nvPr/>
        </p:nvGrpSpPr>
        <p:grpSpPr>
          <a:xfrm>
            <a:off x="2610895" y="-1455296"/>
            <a:ext cx="347400" cy="2297800"/>
            <a:chOff x="2610895" y="-1455296"/>
            <a:chExt cx="347400" cy="2297800"/>
          </a:xfrm>
        </p:grpSpPr>
        <p:sp>
          <p:nvSpPr>
            <p:cNvPr id="1293" name="Google Shape;1293;p16"/>
            <p:cNvSpPr/>
            <p:nvPr/>
          </p:nvSpPr>
          <p:spPr>
            <a:xfrm rot="5400000">
              <a:off x="1647595" y="-491996"/>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6"/>
            <p:cNvSpPr/>
            <p:nvPr/>
          </p:nvSpPr>
          <p:spPr>
            <a:xfrm rot="5400000">
              <a:off x="1926895" y="-188896"/>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5" name="Google Shape;1295;p16"/>
          <p:cNvSpPr/>
          <p:nvPr/>
        </p:nvSpPr>
        <p:spPr>
          <a:xfrm rot="10800000" flipH="1">
            <a:off x="2358070" y="47660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6"/>
          <p:cNvSpPr/>
          <p:nvPr/>
        </p:nvSpPr>
        <p:spPr>
          <a:xfrm rot="5400000">
            <a:off x="8206162" y="-34881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7" name="Google Shape;1297;p16"/>
          <p:cNvGrpSpPr/>
          <p:nvPr/>
        </p:nvGrpSpPr>
        <p:grpSpPr>
          <a:xfrm>
            <a:off x="5373295" y="-112914"/>
            <a:ext cx="1520982" cy="302065"/>
            <a:chOff x="5642557" y="-150670"/>
            <a:chExt cx="1520982" cy="302065"/>
          </a:xfrm>
        </p:grpSpPr>
        <p:sp>
          <p:nvSpPr>
            <p:cNvPr id="1298" name="Google Shape;1298;p16"/>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6"/>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6"/>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6"/>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6"/>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BLANK_9">
    <p:spTree>
      <p:nvGrpSpPr>
        <p:cNvPr id="1" name="Shape 1303"/>
        <p:cNvGrpSpPr/>
        <p:nvPr/>
      </p:nvGrpSpPr>
      <p:grpSpPr>
        <a:xfrm>
          <a:off x="0" y="0"/>
          <a:ext cx="0" cy="0"/>
          <a:chOff x="0" y="0"/>
          <a:chExt cx="0" cy="0"/>
        </a:xfrm>
      </p:grpSpPr>
      <p:grpSp>
        <p:nvGrpSpPr>
          <p:cNvPr id="1304" name="Google Shape;1304;p17"/>
          <p:cNvGrpSpPr/>
          <p:nvPr/>
        </p:nvGrpSpPr>
        <p:grpSpPr>
          <a:xfrm>
            <a:off x="-24" y="-27"/>
            <a:ext cx="9143711" cy="5143338"/>
            <a:chOff x="597550" y="708125"/>
            <a:chExt cx="6449225" cy="4193850"/>
          </a:xfrm>
        </p:grpSpPr>
        <p:sp>
          <p:nvSpPr>
            <p:cNvPr id="1305" name="Google Shape;1305;p17"/>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7"/>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7"/>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7"/>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7"/>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7"/>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7"/>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7"/>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7"/>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7"/>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7"/>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7"/>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7"/>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7"/>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7"/>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3" name="Google Shape;1343;p17"/>
          <p:cNvSpPr txBox="1">
            <a:spLocks noGrp="1"/>
          </p:cNvSpPr>
          <p:nvPr>
            <p:ph type="title"/>
          </p:nvPr>
        </p:nvSpPr>
        <p:spPr>
          <a:xfrm>
            <a:off x="713100" y="1723050"/>
            <a:ext cx="4401600" cy="572700"/>
          </a:xfrm>
          <a:prstGeom prst="rect">
            <a:avLst/>
          </a:prstGeom>
          <a:effectLst>
            <a:outerShdw blurRad="157163" algn="bl" rotWithShape="0">
              <a:schemeClr val="accent2">
                <a:alpha val="40000"/>
              </a:schemeClr>
            </a:outerShdw>
          </a:effectLst>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44" name="Google Shape;1344;p17"/>
          <p:cNvSpPr txBox="1">
            <a:spLocks noGrp="1"/>
          </p:cNvSpPr>
          <p:nvPr>
            <p:ph type="subTitle" idx="1"/>
          </p:nvPr>
        </p:nvSpPr>
        <p:spPr>
          <a:xfrm>
            <a:off x="713100" y="2366050"/>
            <a:ext cx="4401600" cy="1066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45" name="Google Shape;1345;p17"/>
          <p:cNvGrpSpPr/>
          <p:nvPr/>
        </p:nvGrpSpPr>
        <p:grpSpPr>
          <a:xfrm>
            <a:off x="8137507" y="-109362"/>
            <a:ext cx="586800" cy="1284435"/>
            <a:chOff x="8137507" y="-109362"/>
            <a:chExt cx="586800" cy="1284435"/>
          </a:xfrm>
        </p:grpSpPr>
        <p:sp>
          <p:nvSpPr>
            <p:cNvPr id="1346" name="Google Shape;1346;p17"/>
            <p:cNvSpPr/>
            <p:nvPr/>
          </p:nvSpPr>
          <p:spPr>
            <a:xfrm>
              <a:off x="8137507" y="-109352"/>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7" name="Google Shape;1347;p17"/>
            <p:cNvGrpSpPr/>
            <p:nvPr/>
          </p:nvGrpSpPr>
          <p:grpSpPr>
            <a:xfrm rot="-5400000">
              <a:off x="7989266" y="211224"/>
              <a:ext cx="883262" cy="242091"/>
              <a:chOff x="2300350" y="2601250"/>
              <a:chExt cx="2275275" cy="623625"/>
            </a:xfrm>
          </p:grpSpPr>
          <p:sp>
            <p:nvSpPr>
              <p:cNvPr id="1348" name="Google Shape;1348;p17"/>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7"/>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7"/>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7"/>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7"/>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54" name="Google Shape;1354;p17"/>
          <p:cNvGrpSpPr/>
          <p:nvPr/>
        </p:nvGrpSpPr>
        <p:grpSpPr>
          <a:xfrm>
            <a:off x="2517607" y="-116370"/>
            <a:ext cx="1520982" cy="302065"/>
            <a:chOff x="5642557" y="-150670"/>
            <a:chExt cx="1520982" cy="302065"/>
          </a:xfrm>
        </p:grpSpPr>
        <p:sp>
          <p:nvSpPr>
            <p:cNvPr id="1355" name="Google Shape;1355;p17"/>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7"/>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7"/>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7"/>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0" name="Google Shape;1360;p17"/>
          <p:cNvSpPr/>
          <p:nvPr/>
        </p:nvSpPr>
        <p:spPr>
          <a:xfrm rot="-5400000">
            <a:off x="341629" y="-34881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1" name="Google Shape;1361;p17"/>
          <p:cNvGrpSpPr/>
          <p:nvPr/>
        </p:nvGrpSpPr>
        <p:grpSpPr>
          <a:xfrm>
            <a:off x="4913901" y="675155"/>
            <a:ext cx="1252897" cy="51000"/>
            <a:chOff x="2915381" y="4104819"/>
            <a:chExt cx="1252897" cy="51000"/>
          </a:xfrm>
        </p:grpSpPr>
        <p:sp>
          <p:nvSpPr>
            <p:cNvPr id="1362" name="Google Shape;1362;p17"/>
            <p:cNvSpPr/>
            <p:nvPr/>
          </p:nvSpPr>
          <p:spPr>
            <a:xfrm>
              <a:off x="2915381"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7"/>
            <p:cNvSpPr/>
            <p:nvPr/>
          </p:nvSpPr>
          <p:spPr>
            <a:xfrm>
              <a:off x="3007850"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7"/>
            <p:cNvSpPr/>
            <p:nvPr/>
          </p:nvSpPr>
          <p:spPr>
            <a:xfrm>
              <a:off x="3100319"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7"/>
            <p:cNvSpPr/>
            <p:nvPr/>
          </p:nvSpPr>
          <p:spPr>
            <a:xfrm>
              <a:off x="3192788"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7"/>
            <p:cNvSpPr/>
            <p:nvPr/>
          </p:nvSpPr>
          <p:spPr>
            <a:xfrm>
              <a:off x="328525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7"/>
            <p:cNvSpPr/>
            <p:nvPr/>
          </p:nvSpPr>
          <p:spPr>
            <a:xfrm>
              <a:off x="3377726"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7"/>
            <p:cNvSpPr/>
            <p:nvPr/>
          </p:nvSpPr>
          <p:spPr>
            <a:xfrm>
              <a:off x="3470195"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7"/>
            <p:cNvSpPr/>
            <p:nvPr/>
          </p:nvSpPr>
          <p:spPr>
            <a:xfrm>
              <a:off x="3562664"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7"/>
            <p:cNvSpPr/>
            <p:nvPr/>
          </p:nvSpPr>
          <p:spPr>
            <a:xfrm>
              <a:off x="3655133"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7"/>
            <p:cNvSpPr/>
            <p:nvPr/>
          </p:nvSpPr>
          <p:spPr>
            <a:xfrm>
              <a:off x="3747602"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7"/>
            <p:cNvSpPr/>
            <p:nvPr/>
          </p:nvSpPr>
          <p:spPr>
            <a:xfrm>
              <a:off x="38400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7"/>
            <p:cNvSpPr/>
            <p:nvPr/>
          </p:nvSpPr>
          <p:spPr>
            <a:xfrm>
              <a:off x="39324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7"/>
            <p:cNvSpPr/>
            <p:nvPr/>
          </p:nvSpPr>
          <p:spPr>
            <a:xfrm>
              <a:off x="40248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7"/>
            <p:cNvSpPr/>
            <p:nvPr/>
          </p:nvSpPr>
          <p:spPr>
            <a:xfrm>
              <a:off x="41172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6" name="Google Shape;1376;p17"/>
          <p:cNvSpPr/>
          <p:nvPr/>
        </p:nvSpPr>
        <p:spPr>
          <a:xfrm rot="5400000">
            <a:off x="8208387" y="4204126"/>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7"/>
          <p:cNvSpPr/>
          <p:nvPr/>
        </p:nvSpPr>
        <p:spPr>
          <a:xfrm rot="10800000">
            <a:off x="1362311" y="4240075"/>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8" name="Google Shape;1378;p17"/>
          <p:cNvGrpSpPr/>
          <p:nvPr/>
        </p:nvGrpSpPr>
        <p:grpSpPr>
          <a:xfrm>
            <a:off x="5600407" y="4993736"/>
            <a:ext cx="1520982" cy="302065"/>
            <a:chOff x="5642557" y="-150670"/>
            <a:chExt cx="1520982" cy="302065"/>
          </a:xfrm>
        </p:grpSpPr>
        <p:sp>
          <p:nvSpPr>
            <p:cNvPr id="1379" name="Google Shape;1379;p17"/>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7"/>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7"/>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7"/>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7"/>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17"/>
          <p:cNvGrpSpPr/>
          <p:nvPr/>
        </p:nvGrpSpPr>
        <p:grpSpPr>
          <a:xfrm rot="5400000">
            <a:off x="8900" y="1773425"/>
            <a:ext cx="98902" cy="553090"/>
            <a:chOff x="4898850" y="4820550"/>
            <a:chExt cx="98902" cy="553090"/>
          </a:xfrm>
        </p:grpSpPr>
        <p:sp>
          <p:nvSpPr>
            <p:cNvPr id="1385" name="Google Shape;1385;p17"/>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7"/>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7"/>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7"/>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7"/>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BLANK_16">
    <p:spTree>
      <p:nvGrpSpPr>
        <p:cNvPr id="1" name="Shape 1390"/>
        <p:cNvGrpSpPr/>
        <p:nvPr/>
      </p:nvGrpSpPr>
      <p:grpSpPr>
        <a:xfrm>
          <a:off x="0" y="0"/>
          <a:ext cx="0" cy="0"/>
          <a:chOff x="0" y="0"/>
          <a:chExt cx="0" cy="0"/>
        </a:xfrm>
      </p:grpSpPr>
      <p:grpSp>
        <p:nvGrpSpPr>
          <p:cNvPr id="1391" name="Google Shape;1391;p18"/>
          <p:cNvGrpSpPr/>
          <p:nvPr/>
        </p:nvGrpSpPr>
        <p:grpSpPr>
          <a:xfrm>
            <a:off x="-24" y="-27"/>
            <a:ext cx="9143711" cy="5143338"/>
            <a:chOff x="597550" y="708125"/>
            <a:chExt cx="6449225" cy="4193850"/>
          </a:xfrm>
        </p:grpSpPr>
        <p:sp>
          <p:nvSpPr>
            <p:cNvPr id="1392" name="Google Shape;1392;p18"/>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8"/>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8"/>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8"/>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8"/>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8"/>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8"/>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8"/>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8"/>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8"/>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8"/>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8"/>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8"/>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8"/>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8"/>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8"/>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8"/>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8"/>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8"/>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8"/>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8"/>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8"/>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8"/>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8"/>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8"/>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8"/>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8"/>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8"/>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8"/>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8"/>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8"/>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8"/>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8"/>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8"/>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0" name="Google Shape;1430;p18"/>
          <p:cNvSpPr txBox="1">
            <a:spLocks noGrp="1"/>
          </p:cNvSpPr>
          <p:nvPr>
            <p:ph type="title"/>
          </p:nvPr>
        </p:nvSpPr>
        <p:spPr>
          <a:xfrm>
            <a:off x="865500" y="1323677"/>
            <a:ext cx="4166100" cy="572700"/>
          </a:xfrm>
          <a:prstGeom prst="rect">
            <a:avLst/>
          </a:prstGeom>
          <a:effectLst>
            <a:outerShdw blurRad="85725" algn="bl" rotWithShape="0">
              <a:schemeClr val="accent2">
                <a:alpha val="40000"/>
              </a:schemeClr>
            </a:outerShdw>
          </a:effectLst>
        </p:spPr>
        <p:txBody>
          <a:bodyPr spcFirstLastPara="1" wrap="square" lIns="91425" tIns="91425" rIns="91425" bIns="91425" anchor="ctr" anchorCtr="0">
            <a:noAutofit/>
          </a:bodyPr>
          <a:lstStyle>
            <a:lvl1pPr lvl="0" rtl="0">
              <a:spcBef>
                <a:spcPts val="0"/>
              </a:spcBef>
              <a:spcAft>
                <a:spcPts val="0"/>
              </a:spcAft>
              <a:buSzPts val="3200"/>
              <a:buNone/>
              <a:defRPr>
                <a:solidFill>
                  <a:schemeClr val="accent2"/>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431" name="Google Shape;1431;p18"/>
          <p:cNvSpPr txBox="1">
            <a:spLocks noGrp="1"/>
          </p:cNvSpPr>
          <p:nvPr>
            <p:ph type="subTitle" idx="1"/>
          </p:nvPr>
        </p:nvSpPr>
        <p:spPr>
          <a:xfrm>
            <a:off x="865500" y="1966252"/>
            <a:ext cx="4166100" cy="1913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grpSp>
        <p:nvGrpSpPr>
          <p:cNvPr id="1432" name="Google Shape;1432;p18"/>
          <p:cNvGrpSpPr/>
          <p:nvPr/>
        </p:nvGrpSpPr>
        <p:grpSpPr>
          <a:xfrm rot="5400000">
            <a:off x="-74785" y="2017490"/>
            <a:ext cx="883262" cy="242091"/>
            <a:chOff x="2300350" y="2601250"/>
            <a:chExt cx="2275275" cy="623625"/>
          </a:xfrm>
        </p:grpSpPr>
        <p:sp>
          <p:nvSpPr>
            <p:cNvPr id="1433" name="Google Shape;1433;p18"/>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8"/>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9" name="Google Shape;1439;p18"/>
          <p:cNvGrpSpPr/>
          <p:nvPr/>
        </p:nvGrpSpPr>
        <p:grpSpPr>
          <a:xfrm>
            <a:off x="2272907" y="-131145"/>
            <a:ext cx="1520982" cy="302065"/>
            <a:chOff x="5642557" y="-150670"/>
            <a:chExt cx="1520982" cy="302065"/>
          </a:xfrm>
        </p:grpSpPr>
        <p:sp>
          <p:nvSpPr>
            <p:cNvPr id="1440" name="Google Shape;1440;p18"/>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8"/>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5" name="Google Shape;1445;p18"/>
          <p:cNvGrpSpPr/>
          <p:nvPr/>
        </p:nvGrpSpPr>
        <p:grpSpPr>
          <a:xfrm rot="5400000">
            <a:off x="85100" y="3794850"/>
            <a:ext cx="98902" cy="553090"/>
            <a:chOff x="4898850" y="4820550"/>
            <a:chExt cx="98902" cy="553090"/>
          </a:xfrm>
        </p:grpSpPr>
        <p:sp>
          <p:nvSpPr>
            <p:cNvPr id="1446" name="Google Shape;1446;p18"/>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8"/>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8"/>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8"/>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8"/>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1" name="Google Shape;1451;p18"/>
          <p:cNvSpPr/>
          <p:nvPr/>
        </p:nvSpPr>
        <p:spPr>
          <a:xfrm>
            <a:off x="538387" y="-269186"/>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8"/>
          <p:cNvSpPr/>
          <p:nvPr/>
        </p:nvSpPr>
        <p:spPr>
          <a:xfrm rot="10800000">
            <a:off x="8557211" y="3859075"/>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8"/>
          <p:cNvSpPr/>
          <p:nvPr/>
        </p:nvSpPr>
        <p:spPr>
          <a:xfrm rot="5400000">
            <a:off x="8206162" y="-34881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4" name="Google Shape;1454;p18"/>
          <p:cNvGrpSpPr/>
          <p:nvPr/>
        </p:nvGrpSpPr>
        <p:grpSpPr>
          <a:xfrm rot="5400000">
            <a:off x="8083957" y="246162"/>
            <a:ext cx="1520982" cy="302065"/>
            <a:chOff x="5642557" y="-150670"/>
            <a:chExt cx="1520982" cy="302065"/>
          </a:xfrm>
        </p:grpSpPr>
        <p:sp>
          <p:nvSpPr>
            <p:cNvPr id="1455" name="Google Shape;1455;p18"/>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8"/>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8"/>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8"/>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8"/>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18"/>
          <p:cNvGrpSpPr/>
          <p:nvPr/>
        </p:nvGrpSpPr>
        <p:grpSpPr>
          <a:xfrm>
            <a:off x="-240856" y="4335989"/>
            <a:ext cx="1525280" cy="586800"/>
            <a:chOff x="-240856" y="4335989"/>
            <a:chExt cx="1525280" cy="586800"/>
          </a:xfrm>
        </p:grpSpPr>
        <p:sp>
          <p:nvSpPr>
            <p:cNvPr id="1461" name="Google Shape;1461;p18"/>
            <p:cNvSpPr/>
            <p:nvPr/>
          </p:nvSpPr>
          <p:spPr>
            <a:xfrm rot="-5400000">
              <a:off x="348812" y="3987176"/>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2" name="Google Shape;1462;p18"/>
            <p:cNvGrpSpPr/>
            <p:nvPr/>
          </p:nvGrpSpPr>
          <p:grpSpPr>
            <a:xfrm>
              <a:off x="-240856" y="4562421"/>
              <a:ext cx="1105976" cy="133969"/>
              <a:chOff x="8183182" y="663852"/>
              <a:chExt cx="1475028" cy="178673"/>
            </a:xfrm>
          </p:grpSpPr>
          <p:grpSp>
            <p:nvGrpSpPr>
              <p:cNvPr id="1463" name="Google Shape;1463;p18"/>
              <p:cNvGrpSpPr/>
              <p:nvPr/>
            </p:nvGrpSpPr>
            <p:grpSpPr>
              <a:xfrm>
                <a:off x="8183182" y="774425"/>
                <a:ext cx="1178025" cy="68100"/>
                <a:chOff x="2024450" y="204150"/>
                <a:chExt cx="1178025" cy="68100"/>
              </a:xfrm>
            </p:grpSpPr>
            <p:sp>
              <p:nvSpPr>
                <p:cNvPr id="1464" name="Google Shape;1464;p18"/>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8"/>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8"/>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8"/>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8"/>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8"/>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8"/>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8"/>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8"/>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8"/>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4" name="Google Shape;1474;p18"/>
              <p:cNvGrpSpPr/>
              <p:nvPr/>
            </p:nvGrpSpPr>
            <p:grpSpPr>
              <a:xfrm>
                <a:off x="8480185" y="663852"/>
                <a:ext cx="1178025" cy="68100"/>
                <a:chOff x="2024450" y="204150"/>
                <a:chExt cx="1178025" cy="68100"/>
              </a:xfrm>
            </p:grpSpPr>
            <p:sp>
              <p:nvSpPr>
                <p:cNvPr id="1475" name="Google Shape;1475;p18"/>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8"/>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8"/>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8"/>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8"/>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8"/>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8"/>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8"/>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8"/>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8"/>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485" name="Google Shape;1485;p18"/>
          <p:cNvGrpSpPr/>
          <p:nvPr/>
        </p:nvGrpSpPr>
        <p:grpSpPr>
          <a:xfrm>
            <a:off x="5717407" y="4966605"/>
            <a:ext cx="1520982" cy="302065"/>
            <a:chOff x="5642557" y="-150670"/>
            <a:chExt cx="1520982" cy="302065"/>
          </a:xfrm>
        </p:grpSpPr>
        <p:sp>
          <p:nvSpPr>
            <p:cNvPr id="1486" name="Google Shape;1486;p18"/>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8"/>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8"/>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8"/>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8"/>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BLANK_10">
    <p:spTree>
      <p:nvGrpSpPr>
        <p:cNvPr id="1" name="Shape 1491"/>
        <p:cNvGrpSpPr/>
        <p:nvPr/>
      </p:nvGrpSpPr>
      <p:grpSpPr>
        <a:xfrm>
          <a:off x="0" y="0"/>
          <a:ext cx="0" cy="0"/>
          <a:chOff x="0" y="0"/>
          <a:chExt cx="0" cy="0"/>
        </a:xfrm>
      </p:grpSpPr>
      <p:grpSp>
        <p:nvGrpSpPr>
          <p:cNvPr id="1492" name="Google Shape;1492;p19"/>
          <p:cNvGrpSpPr/>
          <p:nvPr/>
        </p:nvGrpSpPr>
        <p:grpSpPr>
          <a:xfrm>
            <a:off x="-24" y="-27"/>
            <a:ext cx="9143711" cy="5143338"/>
            <a:chOff x="597550" y="708125"/>
            <a:chExt cx="6449225" cy="4193850"/>
          </a:xfrm>
        </p:grpSpPr>
        <p:sp>
          <p:nvSpPr>
            <p:cNvPr id="1493" name="Google Shape;1493;p19"/>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9"/>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9"/>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9"/>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9"/>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9"/>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9"/>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9"/>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9"/>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9"/>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9"/>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9"/>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9"/>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9"/>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9"/>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9"/>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9"/>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9"/>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9"/>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9"/>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9"/>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9"/>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9"/>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9"/>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9"/>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9"/>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9"/>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9"/>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9"/>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9"/>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9"/>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9"/>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9"/>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9"/>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9"/>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9"/>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9"/>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9"/>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1" name="Google Shape;1531;p19"/>
          <p:cNvSpPr txBox="1">
            <a:spLocks noGrp="1"/>
          </p:cNvSpPr>
          <p:nvPr>
            <p:ph type="title"/>
          </p:nvPr>
        </p:nvSpPr>
        <p:spPr>
          <a:xfrm>
            <a:off x="1773100" y="2597100"/>
            <a:ext cx="18858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532" name="Google Shape;1532;p19"/>
          <p:cNvSpPr txBox="1">
            <a:spLocks noGrp="1"/>
          </p:cNvSpPr>
          <p:nvPr>
            <p:ph type="subTitle" idx="1"/>
          </p:nvPr>
        </p:nvSpPr>
        <p:spPr>
          <a:xfrm>
            <a:off x="1173396" y="1500310"/>
            <a:ext cx="3085200" cy="97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3" name="Google Shape;1533;p19"/>
          <p:cNvSpPr txBox="1">
            <a:spLocks noGrp="1"/>
          </p:cNvSpPr>
          <p:nvPr>
            <p:ph type="title" idx="2"/>
          </p:nvPr>
        </p:nvSpPr>
        <p:spPr>
          <a:xfrm>
            <a:off x="5491225" y="3013625"/>
            <a:ext cx="18858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534" name="Google Shape;1534;p19"/>
          <p:cNvSpPr txBox="1">
            <a:spLocks noGrp="1"/>
          </p:cNvSpPr>
          <p:nvPr>
            <p:ph type="subTitle" idx="3"/>
          </p:nvPr>
        </p:nvSpPr>
        <p:spPr>
          <a:xfrm>
            <a:off x="4891521" y="3409635"/>
            <a:ext cx="3085200" cy="97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35" name="Google Shape;1535;p19"/>
          <p:cNvGrpSpPr/>
          <p:nvPr/>
        </p:nvGrpSpPr>
        <p:grpSpPr>
          <a:xfrm>
            <a:off x="-11" y="4386462"/>
            <a:ext cx="1284435" cy="586800"/>
            <a:chOff x="-11" y="4386462"/>
            <a:chExt cx="1284435" cy="586800"/>
          </a:xfrm>
        </p:grpSpPr>
        <p:sp>
          <p:nvSpPr>
            <p:cNvPr id="1536" name="Google Shape;1536;p19"/>
            <p:cNvSpPr/>
            <p:nvPr/>
          </p:nvSpPr>
          <p:spPr>
            <a:xfrm rot="-5400000">
              <a:off x="348812" y="4037649"/>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7" name="Google Shape;1537;p19"/>
            <p:cNvGrpSpPr/>
            <p:nvPr/>
          </p:nvGrpSpPr>
          <p:grpSpPr>
            <a:xfrm rot="10800000">
              <a:off x="-11" y="4558826"/>
              <a:ext cx="883262" cy="242091"/>
              <a:chOff x="2300350" y="2601250"/>
              <a:chExt cx="2275275" cy="623625"/>
            </a:xfrm>
          </p:grpSpPr>
          <p:sp>
            <p:nvSpPr>
              <p:cNvPr id="1538" name="Google Shape;1538;p19"/>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9"/>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9"/>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9"/>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9"/>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9"/>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4" name="Google Shape;1544;p19"/>
          <p:cNvGrpSpPr/>
          <p:nvPr/>
        </p:nvGrpSpPr>
        <p:grpSpPr>
          <a:xfrm>
            <a:off x="1852307" y="-114308"/>
            <a:ext cx="1520982" cy="302065"/>
            <a:chOff x="5642557" y="-150670"/>
            <a:chExt cx="1520982" cy="302065"/>
          </a:xfrm>
        </p:grpSpPr>
        <p:sp>
          <p:nvSpPr>
            <p:cNvPr id="1545" name="Google Shape;1545;p19"/>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9"/>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9"/>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9"/>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9"/>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0" name="Google Shape;1550;p19"/>
          <p:cNvGrpSpPr/>
          <p:nvPr/>
        </p:nvGrpSpPr>
        <p:grpSpPr>
          <a:xfrm rot="5400000">
            <a:off x="85100" y="1523550"/>
            <a:ext cx="98902" cy="553090"/>
            <a:chOff x="4898850" y="4820550"/>
            <a:chExt cx="98902" cy="553090"/>
          </a:xfrm>
        </p:grpSpPr>
        <p:sp>
          <p:nvSpPr>
            <p:cNvPr id="1551" name="Google Shape;1551;p19"/>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9"/>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9"/>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9"/>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9"/>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6" name="Google Shape;1556;p19"/>
          <p:cNvSpPr/>
          <p:nvPr/>
        </p:nvSpPr>
        <p:spPr>
          <a:xfrm>
            <a:off x="471087" y="-1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9"/>
          <p:cNvSpPr/>
          <p:nvPr/>
        </p:nvSpPr>
        <p:spPr>
          <a:xfrm>
            <a:off x="-1281605" y="379097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9"/>
          <p:cNvSpPr/>
          <p:nvPr/>
        </p:nvSpPr>
        <p:spPr>
          <a:xfrm rot="10800000">
            <a:off x="8557211" y="3859075"/>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9"/>
          <p:cNvSpPr/>
          <p:nvPr/>
        </p:nvSpPr>
        <p:spPr>
          <a:xfrm rot="5400000">
            <a:off x="8206162" y="-34881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0" name="Google Shape;1560;p19"/>
          <p:cNvGrpSpPr/>
          <p:nvPr/>
        </p:nvGrpSpPr>
        <p:grpSpPr>
          <a:xfrm rot="5400000">
            <a:off x="8520259" y="3926674"/>
            <a:ext cx="302065" cy="1520982"/>
            <a:chOff x="-108754" y="2690919"/>
            <a:chExt cx="302065" cy="1520982"/>
          </a:xfrm>
        </p:grpSpPr>
        <p:sp>
          <p:nvSpPr>
            <p:cNvPr id="1561" name="Google Shape;1561;p19"/>
            <p:cNvSpPr/>
            <p:nvPr/>
          </p:nvSpPr>
          <p:spPr>
            <a:xfrm>
              <a:off x="-62388" y="2782841"/>
              <a:ext cx="209364" cy="1335580"/>
            </a:xfrm>
            <a:custGeom>
              <a:avLst/>
              <a:gdLst/>
              <a:ahLst/>
              <a:cxnLst/>
              <a:rect l="l" t="t" r="r" b="b"/>
              <a:pathLst>
                <a:path w="6719" h="42862" fill="none" extrusionOk="0">
                  <a:moveTo>
                    <a:pt x="0" y="42862"/>
                  </a:moveTo>
                  <a:lnTo>
                    <a:pt x="0" y="23799"/>
                  </a:lnTo>
                  <a:lnTo>
                    <a:pt x="6718" y="17056"/>
                  </a:lnTo>
                  <a:lnTo>
                    <a:pt x="6718"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9"/>
            <p:cNvSpPr/>
            <p:nvPr/>
          </p:nvSpPr>
          <p:spPr>
            <a:xfrm>
              <a:off x="101358" y="2690919"/>
              <a:ext cx="91953" cy="91953"/>
            </a:xfrm>
            <a:custGeom>
              <a:avLst/>
              <a:gdLst/>
              <a:ahLst/>
              <a:cxnLst/>
              <a:rect l="l" t="t" r="r" b="b"/>
              <a:pathLst>
                <a:path w="2951" h="2951" fill="none" extrusionOk="0">
                  <a:moveTo>
                    <a:pt x="1463" y="1"/>
                  </a:moveTo>
                  <a:cubicBezTo>
                    <a:pt x="2281" y="1"/>
                    <a:pt x="2951" y="645"/>
                    <a:pt x="2951" y="1463"/>
                  </a:cubicBezTo>
                  <a:cubicBezTo>
                    <a:pt x="2951" y="2281"/>
                    <a:pt x="2281" y="2951"/>
                    <a:pt x="1463" y="2951"/>
                  </a:cubicBezTo>
                  <a:cubicBezTo>
                    <a:pt x="645" y="2951"/>
                    <a:pt x="1" y="2281"/>
                    <a:pt x="1" y="1463"/>
                  </a:cubicBezTo>
                  <a:cubicBezTo>
                    <a:pt x="1" y="645"/>
                    <a:pt x="645" y="1"/>
                    <a:pt x="1463" y="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9"/>
            <p:cNvSpPr/>
            <p:nvPr/>
          </p:nvSpPr>
          <p:spPr>
            <a:xfrm>
              <a:off x="125320" y="2714881"/>
              <a:ext cx="43281" cy="43281"/>
            </a:xfrm>
            <a:custGeom>
              <a:avLst/>
              <a:gdLst/>
              <a:ahLst/>
              <a:cxnLst/>
              <a:rect l="l" t="t" r="r" b="b"/>
              <a:pathLst>
                <a:path w="1389" h="1389" extrusionOk="0">
                  <a:moveTo>
                    <a:pt x="694" y="0"/>
                  </a:moveTo>
                  <a:cubicBezTo>
                    <a:pt x="322" y="0"/>
                    <a:pt x="0" y="322"/>
                    <a:pt x="0" y="694"/>
                  </a:cubicBezTo>
                  <a:cubicBezTo>
                    <a:pt x="0" y="1091"/>
                    <a:pt x="322" y="1388"/>
                    <a:pt x="694" y="1388"/>
                  </a:cubicBezTo>
                  <a:cubicBezTo>
                    <a:pt x="1091" y="1388"/>
                    <a:pt x="1388" y="1091"/>
                    <a:pt x="1388" y="694"/>
                  </a:cubicBezTo>
                  <a:cubicBezTo>
                    <a:pt x="1388" y="322"/>
                    <a:pt x="1091" y="0"/>
                    <a:pt x="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9"/>
            <p:cNvSpPr/>
            <p:nvPr/>
          </p:nvSpPr>
          <p:spPr>
            <a:xfrm>
              <a:off x="-108754" y="4119948"/>
              <a:ext cx="91953" cy="91953"/>
            </a:xfrm>
            <a:custGeom>
              <a:avLst/>
              <a:gdLst/>
              <a:ahLst/>
              <a:cxnLst/>
              <a:rect l="l" t="t" r="r" b="b"/>
              <a:pathLst>
                <a:path w="2951" h="2951" fill="none" extrusionOk="0">
                  <a:moveTo>
                    <a:pt x="1488" y="0"/>
                  </a:moveTo>
                  <a:cubicBezTo>
                    <a:pt x="2306" y="0"/>
                    <a:pt x="2951" y="670"/>
                    <a:pt x="2951" y="1463"/>
                  </a:cubicBezTo>
                  <a:cubicBezTo>
                    <a:pt x="2951" y="2281"/>
                    <a:pt x="2306" y="2950"/>
                    <a:pt x="1488" y="2950"/>
                  </a:cubicBezTo>
                  <a:cubicBezTo>
                    <a:pt x="670" y="2950"/>
                    <a:pt x="1" y="2281"/>
                    <a:pt x="1" y="1463"/>
                  </a:cubicBezTo>
                  <a:cubicBezTo>
                    <a:pt x="1" y="670"/>
                    <a:pt x="670" y="0"/>
                    <a:pt x="1488" y="0"/>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9"/>
            <p:cNvSpPr/>
            <p:nvPr/>
          </p:nvSpPr>
          <p:spPr>
            <a:xfrm>
              <a:off x="-84013" y="4144658"/>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6" name="Google Shape;1566;p19"/>
          <p:cNvSpPr txBox="1">
            <a:spLocks noGrp="1"/>
          </p:cNvSpPr>
          <p:nvPr>
            <p:ph type="title" idx="4"/>
          </p:nvPr>
        </p:nvSpPr>
        <p:spPr>
          <a:xfrm>
            <a:off x="713100" y="539400"/>
            <a:ext cx="7717800" cy="572700"/>
          </a:xfrm>
          <a:prstGeom prst="rect">
            <a:avLst/>
          </a:prstGeom>
          <a:effectLst>
            <a:outerShdw blurRad="142875" algn="bl" rotWithShape="0">
              <a:schemeClr val="accent2">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BLANK_15">
    <p:spTree>
      <p:nvGrpSpPr>
        <p:cNvPr id="1" name="Shape 1978"/>
        <p:cNvGrpSpPr/>
        <p:nvPr/>
      </p:nvGrpSpPr>
      <p:grpSpPr>
        <a:xfrm>
          <a:off x="0" y="0"/>
          <a:ext cx="0" cy="0"/>
          <a:chOff x="0" y="0"/>
          <a:chExt cx="0" cy="0"/>
        </a:xfrm>
      </p:grpSpPr>
      <p:grpSp>
        <p:nvGrpSpPr>
          <p:cNvPr id="1979" name="Google Shape;1979;p24"/>
          <p:cNvGrpSpPr/>
          <p:nvPr/>
        </p:nvGrpSpPr>
        <p:grpSpPr>
          <a:xfrm>
            <a:off x="-24" y="-27"/>
            <a:ext cx="9143711" cy="5143338"/>
            <a:chOff x="597550" y="708125"/>
            <a:chExt cx="6449225" cy="4193850"/>
          </a:xfrm>
        </p:grpSpPr>
        <p:sp>
          <p:nvSpPr>
            <p:cNvPr id="1980" name="Google Shape;1980;p24"/>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4"/>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4"/>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4"/>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4"/>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4"/>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4"/>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4"/>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4"/>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4"/>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4"/>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4"/>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4"/>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4"/>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4"/>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4"/>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4"/>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4"/>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4"/>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4"/>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4"/>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4"/>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4"/>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4"/>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4"/>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4"/>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4"/>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4"/>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4"/>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4"/>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4"/>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4"/>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4"/>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4"/>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4"/>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4"/>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4"/>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4"/>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8" name="Google Shape;2018;p24"/>
          <p:cNvGrpSpPr/>
          <p:nvPr/>
        </p:nvGrpSpPr>
        <p:grpSpPr>
          <a:xfrm>
            <a:off x="4674957" y="4956042"/>
            <a:ext cx="1520982" cy="302065"/>
            <a:chOff x="5642557" y="-150670"/>
            <a:chExt cx="1520982" cy="302065"/>
          </a:xfrm>
        </p:grpSpPr>
        <p:sp>
          <p:nvSpPr>
            <p:cNvPr id="2019" name="Google Shape;2019;p24"/>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4"/>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4"/>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4"/>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4"/>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4" name="Google Shape;2024;p24"/>
          <p:cNvGrpSpPr/>
          <p:nvPr/>
        </p:nvGrpSpPr>
        <p:grpSpPr>
          <a:xfrm rot="5400000">
            <a:off x="85100" y="2306825"/>
            <a:ext cx="98902" cy="553090"/>
            <a:chOff x="4898850" y="4820550"/>
            <a:chExt cx="98902" cy="553090"/>
          </a:xfrm>
        </p:grpSpPr>
        <p:sp>
          <p:nvSpPr>
            <p:cNvPr id="2025" name="Google Shape;2025;p24"/>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4"/>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4"/>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4"/>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4"/>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0" name="Google Shape;2030;p24"/>
          <p:cNvGrpSpPr/>
          <p:nvPr/>
        </p:nvGrpSpPr>
        <p:grpSpPr>
          <a:xfrm>
            <a:off x="-1744592" y="3592129"/>
            <a:ext cx="2297800" cy="347400"/>
            <a:chOff x="-1439792" y="3592129"/>
            <a:chExt cx="2297800" cy="347400"/>
          </a:xfrm>
        </p:grpSpPr>
        <p:sp>
          <p:nvSpPr>
            <p:cNvPr id="2031" name="Google Shape;2031;p24"/>
            <p:cNvSpPr/>
            <p:nvPr/>
          </p:nvSpPr>
          <p:spPr>
            <a:xfrm>
              <a:off x="-1439792" y="38714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4"/>
            <p:cNvSpPr/>
            <p:nvPr/>
          </p:nvSpPr>
          <p:spPr>
            <a:xfrm>
              <a:off x="-1136692" y="35921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3" name="Google Shape;2033;p24"/>
          <p:cNvSpPr/>
          <p:nvPr/>
        </p:nvSpPr>
        <p:spPr>
          <a:xfrm rot="10800000">
            <a:off x="414162" y="4465664"/>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4" name="Google Shape;2034;p24"/>
          <p:cNvGrpSpPr/>
          <p:nvPr/>
        </p:nvGrpSpPr>
        <p:grpSpPr>
          <a:xfrm>
            <a:off x="-222733" y="225814"/>
            <a:ext cx="1507157" cy="586800"/>
            <a:chOff x="-222733" y="225814"/>
            <a:chExt cx="1507157" cy="586800"/>
          </a:xfrm>
        </p:grpSpPr>
        <p:sp>
          <p:nvSpPr>
            <p:cNvPr id="2035" name="Google Shape;2035;p24"/>
            <p:cNvSpPr/>
            <p:nvPr/>
          </p:nvSpPr>
          <p:spPr>
            <a:xfrm rot="-5400000">
              <a:off x="348812" y="-122999"/>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6" name="Google Shape;2036;p24"/>
            <p:cNvGrpSpPr/>
            <p:nvPr/>
          </p:nvGrpSpPr>
          <p:grpSpPr>
            <a:xfrm>
              <a:off x="-222733" y="452241"/>
              <a:ext cx="1105976" cy="133969"/>
              <a:chOff x="8183182" y="663852"/>
              <a:chExt cx="1475028" cy="178673"/>
            </a:xfrm>
          </p:grpSpPr>
          <p:grpSp>
            <p:nvGrpSpPr>
              <p:cNvPr id="2037" name="Google Shape;2037;p24"/>
              <p:cNvGrpSpPr/>
              <p:nvPr/>
            </p:nvGrpSpPr>
            <p:grpSpPr>
              <a:xfrm>
                <a:off x="8183182" y="774425"/>
                <a:ext cx="1178025" cy="68100"/>
                <a:chOff x="2024450" y="204150"/>
                <a:chExt cx="1178025" cy="68100"/>
              </a:xfrm>
            </p:grpSpPr>
            <p:sp>
              <p:nvSpPr>
                <p:cNvPr id="2038" name="Google Shape;2038;p24"/>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4"/>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4"/>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4"/>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4"/>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4"/>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4"/>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4"/>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4"/>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4"/>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8" name="Google Shape;2048;p24"/>
              <p:cNvGrpSpPr/>
              <p:nvPr/>
            </p:nvGrpSpPr>
            <p:grpSpPr>
              <a:xfrm>
                <a:off x="8480185" y="663852"/>
                <a:ext cx="1178025" cy="68100"/>
                <a:chOff x="2024450" y="204150"/>
                <a:chExt cx="1178025" cy="68100"/>
              </a:xfrm>
            </p:grpSpPr>
            <p:sp>
              <p:nvSpPr>
                <p:cNvPr id="2049" name="Google Shape;2049;p24"/>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4"/>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4"/>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4"/>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4"/>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4"/>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4"/>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4"/>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4"/>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4"/>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059" name="Google Shape;2059;p24"/>
          <p:cNvSpPr/>
          <p:nvPr/>
        </p:nvSpPr>
        <p:spPr>
          <a:xfrm>
            <a:off x="8557212" y="-1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0" name="Google Shape;2060;p24"/>
          <p:cNvGrpSpPr/>
          <p:nvPr/>
        </p:nvGrpSpPr>
        <p:grpSpPr>
          <a:xfrm>
            <a:off x="8041407" y="183762"/>
            <a:ext cx="1520982" cy="302065"/>
            <a:chOff x="5642557" y="-150670"/>
            <a:chExt cx="1520982" cy="302065"/>
          </a:xfrm>
        </p:grpSpPr>
        <p:sp>
          <p:nvSpPr>
            <p:cNvPr id="2061" name="Google Shape;2061;p24"/>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4"/>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4"/>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4"/>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4"/>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6" name="Google Shape;2066;p24"/>
          <p:cNvGrpSpPr/>
          <p:nvPr/>
        </p:nvGrpSpPr>
        <p:grpSpPr>
          <a:xfrm rot="5400000">
            <a:off x="8360264" y="2845229"/>
            <a:ext cx="883262" cy="242091"/>
            <a:chOff x="2300350" y="2601250"/>
            <a:chExt cx="2275275" cy="623625"/>
          </a:xfrm>
        </p:grpSpPr>
        <p:sp>
          <p:nvSpPr>
            <p:cNvPr id="2067" name="Google Shape;2067;p24"/>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4"/>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4"/>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4"/>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4"/>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4"/>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3" name="Google Shape;2073;p24"/>
          <p:cNvGrpSpPr/>
          <p:nvPr/>
        </p:nvGrpSpPr>
        <p:grpSpPr>
          <a:xfrm>
            <a:off x="8267392" y="4678866"/>
            <a:ext cx="1105976" cy="133969"/>
            <a:chOff x="8183182" y="663852"/>
            <a:chExt cx="1475028" cy="178673"/>
          </a:xfrm>
        </p:grpSpPr>
        <p:grpSp>
          <p:nvGrpSpPr>
            <p:cNvPr id="2074" name="Google Shape;2074;p24"/>
            <p:cNvGrpSpPr/>
            <p:nvPr/>
          </p:nvGrpSpPr>
          <p:grpSpPr>
            <a:xfrm>
              <a:off x="8183182" y="774425"/>
              <a:ext cx="1178025" cy="68100"/>
              <a:chOff x="2024450" y="204150"/>
              <a:chExt cx="1178025" cy="68100"/>
            </a:xfrm>
          </p:grpSpPr>
          <p:sp>
            <p:nvSpPr>
              <p:cNvPr id="2075" name="Google Shape;2075;p24"/>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4"/>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4"/>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4"/>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4"/>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4"/>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4"/>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4"/>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4"/>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4"/>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5" name="Google Shape;2085;p24"/>
            <p:cNvGrpSpPr/>
            <p:nvPr/>
          </p:nvGrpSpPr>
          <p:grpSpPr>
            <a:xfrm>
              <a:off x="8480185" y="663852"/>
              <a:ext cx="1178025" cy="68100"/>
              <a:chOff x="2024450" y="204150"/>
              <a:chExt cx="1178025" cy="68100"/>
            </a:xfrm>
          </p:grpSpPr>
          <p:sp>
            <p:nvSpPr>
              <p:cNvPr id="2086" name="Google Shape;2086;p24"/>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4"/>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4"/>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4"/>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4"/>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4"/>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4"/>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4"/>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4"/>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4"/>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96" name="Google Shape;2096;p24"/>
          <p:cNvGrpSpPr/>
          <p:nvPr/>
        </p:nvGrpSpPr>
        <p:grpSpPr>
          <a:xfrm>
            <a:off x="5023301" y="238994"/>
            <a:ext cx="1252897" cy="51000"/>
            <a:chOff x="2915381" y="4104819"/>
            <a:chExt cx="1252897" cy="51000"/>
          </a:xfrm>
        </p:grpSpPr>
        <p:sp>
          <p:nvSpPr>
            <p:cNvPr id="2097" name="Google Shape;2097;p24"/>
            <p:cNvSpPr/>
            <p:nvPr/>
          </p:nvSpPr>
          <p:spPr>
            <a:xfrm>
              <a:off x="2915381"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4"/>
            <p:cNvSpPr/>
            <p:nvPr/>
          </p:nvSpPr>
          <p:spPr>
            <a:xfrm>
              <a:off x="3007850"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4"/>
            <p:cNvSpPr/>
            <p:nvPr/>
          </p:nvSpPr>
          <p:spPr>
            <a:xfrm>
              <a:off x="3100319"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4"/>
            <p:cNvSpPr/>
            <p:nvPr/>
          </p:nvSpPr>
          <p:spPr>
            <a:xfrm>
              <a:off x="3192788"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4"/>
            <p:cNvSpPr/>
            <p:nvPr/>
          </p:nvSpPr>
          <p:spPr>
            <a:xfrm>
              <a:off x="328525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4"/>
            <p:cNvSpPr/>
            <p:nvPr/>
          </p:nvSpPr>
          <p:spPr>
            <a:xfrm>
              <a:off x="3377726"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4"/>
            <p:cNvSpPr/>
            <p:nvPr/>
          </p:nvSpPr>
          <p:spPr>
            <a:xfrm>
              <a:off x="3470195"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4"/>
            <p:cNvSpPr/>
            <p:nvPr/>
          </p:nvSpPr>
          <p:spPr>
            <a:xfrm>
              <a:off x="3562664"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4"/>
            <p:cNvSpPr/>
            <p:nvPr/>
          </p:nvSpPr>
          <p:spPr>
            <a:xfrm>
              <a:off x="3655133"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4"/>
            <p:cNvSpPr/>
            <p:nvPr/>
          </p:nvSpPr>
          <p:spPr>
            <a:xfrm>
              <a:off x="3747602"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4"/>
            <p:cNvSpPr/>
            <p:nvPr/>
          </p:nvSpPr>
          <p:spPr>
            <a:xfrm>
              <a:off x="38400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4"/>
            <p:cNvSpPr/>
            <p:nvPr/>
          </p:nvSpPr>
          <p:spPr>
            <a:xfrm>
              <a:off x="39324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4"/>
            <p:cNvSpPr/>
            <p:nvPr/>
          </p:nvSpPr>
          <p:spPr>
            <a:xfrm>
              <a:off x="40248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4"/>
            <p:cNvSpPr/>
            <p:nvPr/>
          </p:nvSpPr>
          <p:spPr>
            <a:xfrm>
              <a:off x="41172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1" name="Google Shape;2111;p24"/>
          <p:cNvSpPr txBox="1">
            <a:spLocks noGrp="1"/>
          </p:cNvSpPr>
          <p:nvPr>
            <p:ph type="title"/>
          </p:nvPr>
        </p:nvSpPr>
        <p:spPr>
          <a:xfrm>
            <a:off x="713100" y="539400"/>
            <a:ext cx="7717800" cy="572700"/>
          </a:xfrm>
          <a:prstGeom prst="rect">
            <a:avLst/>
          </a:prstGeom>
          <a:effectLst>
            <a:outerShdw blurRad="85725" algn="bl" rotWithShape="0">
              <a:schemeClr val="accent2">
                <a:alpha val="40000"/>
              </a:schemeClr>
            </a:outerShdw>
          </a:effectLst>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BLANK_14">
    <p:spTree>
      <p:nvGrpSpPr>
        <p:cNvPr id="1" name="Shape 2112"/>
        <p:cNvGrpSpPr/>
        <p:nvPr/>
      </p:nvGrpSpPr>
      <p:grpSpPr>
        <a:xfrm>
          <a:off x="0" y="0"/>
          <a:ext cx="0" cy="0"/>
          <a:chOff x="0" y="0"/>
          <a:chExt cx="0" cy="0"/>
        </a:xfrm>
      </p:grpSpPr>
      <p:grpSp>
        <p:nvGrpSpPr>
          <p:cNvPr id="2113" name="Google Shape;2113;p25"/>
          <p:cNvGrpSpPr/>
          <p:nvPr/>
        </p:nvGrpSpPr>
        <p:grpSpPr>
          <a:xfrm>
            <a:off x="-24" y="-27"/>
            <a:ext cx="9143711" cy="5143338"/>
            <a:chOff x="597550" y="708125"/>
            <a:chExt cx="6449225" cy="4193850"/>
          </a:xfrm>
        </p:grpSpPr>
        <p:sp>
          <p:nvSpPr>
            <p:cNvPr id="2114" name="Google Shape;2114;p25"/>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5"/>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5"/>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5"/>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5"/>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5"/>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5"/>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5"/>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5"/>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5"/>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5"/>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5"/>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5"/>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5"/>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5"/>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5"/>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5"/>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5"/>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5"/>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5"/>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5"/>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5"/>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5"/>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5"/>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5"/>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5"/>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5"/>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5"/>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5"/>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5"/>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5"/>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5"/>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5"/>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5"/>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5"/>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5"/>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5"/>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5"/>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2" name="Google Shape;2152;p25"/>
          <p:cNvSpPr/>
          <p:nvPr/>
        </p:nvSpPr>
        <p:spPr>
          <a:xfrm rot="-5400000">
            <a:off x="120212" y="72934"/>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3" name="Google Shape;2153;p25"/>
          <p:cNvGrpSpPr/>
          <p:nvPr/>
        </p:nvGrpSpPr>
        <p:grpSpPr>
          <a:xfrm rot="5400000">
            <a:off x="85100" y="3657925"/>
            <a:ext cx="98902" cy="553090"/>
            <a:chOff x="4898850" y="4820550"/>
            <a:chExt cx="98902" cy="553090"/>
          </a:xfrm>
        </p:grpSpPr>
        <p:sp>
          <p:nvSpPr>
            <p:cNvPr id="2154" name="Google Shape;2154;p25"/>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5"/>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5"/>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5"/>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5"/>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9" name="Google Shape;2159;p25"/>
          <p:cNvGrpSpPr/>
          <p:nvPr/>
        </p:nvGrpSpPr>
        <p:grpSpPr>
          <a:xfrm flipH="1">
            <a:off x="-538592" y="566830"/>
            <a:ext cx="1823016" cy="296643"/>
            <a:chOff x="7857346" y="3902355"/>
            <a:chExt cx="1823016" cy="296643"/>
          </a:xfrm>
        </p:grpSpPr>
        <p:sp>
          <p:nvSpPr>
            <p:cNvPr id="2160" name="Google Shape;2160;p25"/>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5"/>
            <p:cNvSpPr/>
            <p:nvPr/>
          </p:nvSpPr>
          <p:spPr>
            <a:xfrm>
              <a:off x="8453686" y="3902355"/>
              <a:ext cx="91953" cy="91953"/>
            </a:xfrm>
            <a:custGeom>
              <a:avLst/>
              <a:gdLst/>
              <a:ahLst/>
              <a:cxnLst/>
              <a:rect l="l" t="t" r="r" b="b"/>
              <a:pathLst>
                <a:path w="2951" h="2951" fill="none" extrusionOk="0">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5"/>
            <p:cNvSpPr/>
            <p:nvPr/>
          </p:nvSpPr>
          <p:spPr>
            <a:xfrm>
              <a:off x="8478396" y="3927096"/>
              <a:ext cx="43281" cy="42502"/>
            </a:xfrm>
            <a:custGeom>
              <a:avLst/>
              <a:gdLst/>
              <a:ahLst/>
              <a:cxnLst/>
              <a:rect l="l" t="t" r="r" b="b"/>
              <a:pathLst>
                <a:path w="1389" h="1364" extrusionOk="0">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5"/>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5"/>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5"/>
            <p:cNvSpPr/>
            <p:nvPr/>
          </p:nvSpPr>
          <p:spPr>
            <a:xfrm>
              <a:off x="8545608" y="3948721"/>
              <a:ext cx="1134754" cy="175368"/>
            </a:xfrm>
            <a:custGeom>
              <a:avLst/>
              <a:gdLst/>
              <a:ahLst/>
              <a:cxnLst/>
              <a:rect l="l" t="t" r="r" b="b"/>
              <a:pathLst>
                <a:path w="36417" h="5628" fill="none" extrusionOk="0">
                  <a:moveTo>
                    <a:pt x="0" y="0"/>
                  </a:moveTo>
                  <a:lnTo>
                    <a:pt x="6049" y="0"/>
                  </a:lnTo>
                  <a:lnTo>
                    <a:pt x="8379" y="2330"/>
                  </a:lnTo>
                  <a:lnTo>
                    <a:pt x="11676" y="5627"/>
                  </a:lnTo>
                  <a:lnTo>
                    <a:pt x="36416" y="562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6" name="Google Shape;2166;p25"/>
          <p:cNvGrpSpPr/>
          <p:nvPr/>
        </p:nvGrpSpPr>
        <p:grpSpPr>
          <a:xfrm rot="5400000">
            <a:off x="4799100" y="4593800"/>
            <a:ext cx="98902" cy="553090"/>
            <a:chOff x="4898850" y="4820550"/>
            <a:chExt cx="98902" cy="553090"/>
          </a:xfrm>
        </p:grpSpPr>
        <p:sp>
          <p:nvSpPr>
            <p:cNvPr id="2167" name="Google Shape;2167;p25"/>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5"/>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5"/>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5"/>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5"/>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2" name="Google Shape;2172;p25"/>
          <p:cNvGrpSpPr/>
          <p:nvPr/>
        </p:nvGrpSpPr>
        <p:grpSpPr>
          <a:xfrm>
            <a:off x="432919" y="4756119"/>
            <a:ext cx="1105976" cy="133969"/>
            <a:chOff x="8183182" y="663852"/>
            <a:chExt cx="1475028" cy="178673"/>
          </a:xfrm>
        </p:grpSpPr>
        <p:grpSp>
          <p:nvGrpSpPr>
            <p:cNvPr id="2173" name="Google Shape;2173;p25"/>
            <p:cNvGrpSpPr/>
            <p:nvPr/>
          </p:nvGrpSpPr>
          <p:grpSpPr>
            <a:xfrm>
              <a:off x="8183182" y="774425"/>
              <a:ext cx="1178025" cy="68100"/>
              <a:chOff x="2024450" y="204150"/>
              <a:chExt cx="1178025" cy="68100"/>
            </a:xfrm>
          </p:grpSpPr>
          <p:sp>
            <p:nvSpPr>
              <p:cNvPr id="2174" name="Google Shape;2174;p25"/>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5"/>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5"/>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5"/>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5"/>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5"/>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5"/>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5"/>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5"/>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5"/>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4" name="Google Shape;2184;p25"/>
            <p:cNvGrpSpPr/>
            <p:nvPr/>
          </p:nvGrpSpPr>
          <p:grpSpPr>
            <a:xfrm>
              <a:off x="8480185" y="663852"/>
              <a:ext cx="1178025" cy="68100"/>
              <a:chOff x="2024450" y="204150"/>
              <a:chExt cx="1178025" cy="68100"/>
            </a:xfrm>
          </p:grpSpPr>
          <p:sp>
            <p:nvSpPr>
              <p:cNvPr id="2185" name="Google Shape;2185;p25"/>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5"/>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5"/>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5"/>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5"/>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5"/>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5"/>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5"/>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5"/>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5"/>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95" name="Google Shape;2195;p25"/>
          <p:cNvSpPr/>
          <p:nvPr/>
        </p:nvSpPr>
        <p:spPr>
          <a:xfrm rot="5400000">
            <a:off x="8279899" y="4228125"/>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5"/>
          <p:cNvSpPr/>
          <p:nvPr/>
        </p:nvSpPr>
        <p:spPr>
          <a:xfrm>
            <a:off x="8161612" y="-348808"/>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7" name="Google Shape;2197;p25"/>
          <p:cNvGrpSpPr/>
          <p:nvPr/>
        </p:nvGrpSpPr>
        <p:grpSpPr>
          <a:xfrm>
            <a:off x="8395576" y="4749303"/>
            <a:ext cx="883262" cy="242091"/>
            <a:chOff x="2300350" y="2601250"/>
            <a:chExt cx="2275275" cy="623625"/>
          </a:xfrm>
        </p:grpSpPr>
        <p:sp>
          <p:nvSpPr>
            <p:cNvPr id="2198" name="Google Shape;2198;p25"/>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5"/>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5"/>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5"/>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5"/>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5"/>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4" name="Google Shape;2204;p25"/>
          <p:cNvGrpSpPr/>
          <p:nvPr/>
        </p:nvGrpSpPr>
        <p:grpSpPr>
          <a:xfrm>
            <a:off x="5989113" y="235761"/>
            <a:ext cx="1252897" cy="51000"/>
            <a:chOff x="2915381" y="4104819"/>
            <a:chExt cx="1252897" cy="51000"/>
          </a:xfrm>
        </p:grpSpPr>
        <p:sp>
          <p:nvSpPr>
            <p:cNvPr id="2205" name="Google Shape;2205;p25"/>
            <p:cNvSpPr/>
            <p:nvPr/>
          </p:nvSpPr>
          <p:spPr>
            <a:xfrm>
              <a:off x="2915381"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5"/>
            <p:cNvSpPr/>
            <p:nvPr/>
          </p:nvSpPr>
          <p:spPr>
            <a:xfrm>
              <a:off x="3007850"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5"/>
            <p:cNvSpPr/>
            <p:nvPr/>
          </p:nvSpPr>
          <p:spPr>
            <a:xfrm>
              <a:off x="3100319"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5"/>
            <p:cNvSpPr/>
            <p:nvPr/>
          </p:nvSpPr>
          <p:spPr>
            <a:xfrm>
              <a:off x="3192788"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5"/>
            <p:cNvSpPr/>
            <p:nvPr/>
          </p:nvSpPr>
          <p:spPr>
            <a:xfrm>
              <a:off x="328525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5"/>
            <p:cNvSpPr/>
            <p:nvPr/>
          </p:nvSpPr>
          <p:spPr>
            <a:xfrm>
              <a:off x="3377726"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5"/>
            <p:cNvSpPr/>
            <p:nvPr/>
          </p:nvSpPr>
          <p:spPr>
            <a:xfrm>
              <a:off x="3470195"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5"/>
            <p:cNvSpPr/>
            <p:nvPr/>
          </p:nvSpPr>
          <p:spPr>
            <a:xfrm>
              <a:off x="3562664"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5"/>
            <p:cNvSpPr/>
            <p:nvPr/>
          </p:nvSpPr>
          <p:spPr>
            <a:xfrm>
              <a:off x="3655133"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5"/>
            <p:cNvSpPr/>
            <p:nvPr/>
          </p:nvSpPr>
          <p:spPr>
            <a:xfrm>
              <a:off x="3747602"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5"/>
            <p:cNvSpPr/>
            <p:nvPr/>
          </p:nvSpPr>
          <p:spPr>
            <a:xfrm>
              <a:off x="38400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5"/>
            <p:cNvSpPr/>
            <p:nvPr/>
          </p:nvSpPr>
          <p:spPr>
            <a:xfrm>
              <a:off x="39324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5"/>
            <p:cNvSpPr/>
            <p:nvPr/>
          </p:nvSpPr>
          <p:spPr>
            <a:xfrm>
              <a:off x="40248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5"/>
            <p:cNvSpPr/>
            <p:nvPr/>
          </p:nvSpPr>
          <p:spPr>
            <a:xfrm>
              <a:off x="41172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9" name="Google Shape;2219;p25"/>
          <p:cNvSpPr txBox="1">
            <a:spLocks noGrp="1"/>
          </p:cNvSpPr>
          <p:nvPr>
            <p:ph type="title"/>
          </p:nvPr>
        </p:nvSpPr>
        <p:spPr>
          <a:xfrm>
            <a:off x="713100" y="539400"/>
            <a:ext cx="7717800" cy="572700"/>
          </a:xfrm>
          <a:prstGeom prst="rect">
            <a:avLst/>
          </a:prstGeom>
          <a:effectLst>
            <a:outerShdw blurRad="85725" algn="bl" rotWithShape="0">
              <a:schemeClr val="accent2">
                <a:alpha val="41000"/>
              </a:schemeClr>
            </a:outerShdw>
          </a:effectLst>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BLANK_2">
    <p:spTree>
      <p:nvGrpSpPr>
        <p:cNvPr id="1" name="Shape 2307"/>
        <p:cNvGrpSpPr/>
        <p:nvPr/>
      </p:nvGrpSpPr>
      <p:grpSpPr>
        <a:xfrm>
          <a:off x="0" y="0"/>
          <a:ext cx="0" cy="0"/>
          <a:chOff x="0" y="0"/>
          <a:chExt cx="0" cy="0"/>
        </a:xfrm>
      </p:grpSpPr>
      <p:grpSp>
        <p:nvGrpSpPr>
          <p:cNvPr id="2308" name="Google Shape;2308;p27"/>
          <p:cNvGrpSpPr/>
          <p:nvPr/>
        </p:nvGrpSpPr>
        <p:grpSpPr>
          <a:xfrm>
            <a:off x="-24" y="-27"/>
            <a:ext cx="9143711" cy="5143338"/>
            <a:chOff x="597550" y="708125"/>
            <a:chExt cx="6449225" cy="4193850"/>
          </a:xfrm>
        </p:grpSpPr>
        <p:sp>
          <p:nvSpPr>
            <p:cNvPr id="2309" name="Google Shape;2309;p27"/>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7"/>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7"/>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7"/>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7"/>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7"/>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7"/>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7"/>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7"/>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7"/>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7"/>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7"/>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7"/>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7"/>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7"/>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7"/>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7"/>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7"/>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7"/>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7"/>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7"/>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7"/>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7"/>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7"/>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7"/>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7"/>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7"/>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7"/>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7"/>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7"/>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7"/>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7"/>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7"/>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7"/>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7"/>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7"/>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7"/>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7"/>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7" name="Google Shape;2347;p27"/>
          <p:cNvSpPr txBox="1">
            <a:spLocks noGrp="1"/>
          </p:cNvSpPr>
          <p:nvPr>
            <p:ph type="title"/>
          </p:nvPr>
        </p:nvSpPr>
        <p:spPr>
          <a:xfrm>
            <a:off x="2335650" y="758125"/>
            <a:ext cx="4472700" cy="955500"/>
          </a:xfrm>
          <a:prstGeom prst="rect">
            <a:avLst/>
          </a:prstGeom>
          <a:effectLst>
            <a:outerShdw blurRad="142875" algn="bl" rotWithShape="0">
              <a:schemeClr val="accent2">
                <a:alpha val="40000"/>
              </a:schemeClr>
            </a:outerShdw>
          </a:effectLst>
        </p:spPr>
        <p:txBody>
          <a:bodyPr spcFirstLastPara="1" wrap="square" lIns="91425" tIns="91425" rIns="91425" bIns="91425" anchor="ctr" anchorCtr="0">
            <a:noAutofit/>
          </a:bodyPr>
          <a:lstStyle>
            <a:lvl1pPr lvl="0" algn="ctr" rtl="0">
              <a:spcBef>
                <a:spcPts val="0"/>
              </a:spcBef>
              <a:spcAft>
                <a:spcPts val="0"/>
              </a:spcAft>
              <a:buSzPts val="3200"/>
              <a:buNone/>
              <a:defRPr sz="7000">
                <a:solidFill>
                  <a:schemeClr val="accent2"/>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48" name="Google Shape;2348;p27"/>
          <p:cNvSpPr txBox="1">
            <a:spLocks noGrp="1"/>
          </p:cNvSpPr>
          <p:nvPr>
            <p:ph type="subTitle" idx="1"/>
          </p:nvPr>
        </p:nvSpPr>
        <p:spPr>
          <a:xfrm>
            <a:off x="2335650" y="1775000"/>
            <a:ext cx="4472700" cy="101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9" name="Google Shape;2349;p27"/>
          <p:cNvSpPr txBox="1"/>
          <p:nvPr/>
        </p:nvSpPr>
        <p:spPr>
          <a:xfrm>
            <a:off x="2532450" y="3327757"/>
            <a:ext cx="4079100" cy="64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accent2"/>
                </a:solidFill>
                <a:latin typeface="PT Sans"/>
                <a:ea typeface="PT Sans"/>
                <a:cs typeface="PT Sans"/>
                <a:sym typeface="PT Sans"/>
              </a:rPr>
              <a:t>Credits:</a:t>
            </a:r>
            <a:r>
              <a:rPr lang="en" sz="1200">
                <a:solidFill>
                  <a:schemeClr val="accent2"/>
                </a:solidFill>
                <a:latin typeface="PT Sans"/>
                <a:ea typeface="PT Sans"/>
                <a:cs typeface="PT Sans"/>
                <a:sym typeface="PT Sans"/>
              </a:rPr>
              <a:t> </a:t>
            </a:r>
            <a:r>
              <a:rPr lang="en" sz="1200">
                <a:solidFill>
                  <a:schemeClr val="lt1"/>
                </a:solidFill>
                <a:latin typeface="PT Sans"/>
                <a:ea typeface="PT Sans"/>
                <a:cs typeface="PT Sans"/>
                <a:sym typeface="PT Sans"/>
              </a:rPr>
              <a:t>This presentation template was created by </a:t>
            </a:r>
            <a:r>
              <a:rPr lang="en" sz="1200" b="1">
                <a:solidFill>
                  <a:schemeClr val="accent2"/>
                </a:solidFill>
                <a:uFill>
                  <a:noFill/>
                </a:uFill>
                <a:latin typeface="PT Sans"/>
                <a:ea typeface="PT Sans"/>
                <a:cs typeface="PT Sans"/>
                <a:sym typeface="PT Sans"/>
                <a:hlinkClick r:id="rId2">
                  <a:extLst>
                    <a:ext uri="{A12FA001-AC4F-418D-AE19-62706E023703}">
                      <ahyp:hlinkClr xmlns:ahyp="http://schemas.microsoft.com/office/drawing/2018/hyperlinkcolor" val="tx"/>
                    </a:ext>
                  </a:extLst>
                </a:hlinkClick>
              </a:rPr>
              <a:t>Slidesgo</a:t>
            </a:r>
            <a:r>
              <a:rPr lang="en" sz="1200">
                <a:solidFill>
                  <a:schemeClr val="lt1"/>
                </a:solidFill>
                <a:latin typeface="PT Sans"/>
                <a:ea typeface="PT Sans"/>
                <a:cs typeface="PT Sans"/>
                <a:sym typeface="PT Sans"/>
              </a:rPr>
              <a:t>, including icons by </a:t>
            </a:r>
            <a:r>
              <a:rPr lang="en" sz="1200" b="1">
                <a:solidFill>
                  <a:schemeClr val="accent2"/>
                </a:solidFill>
                <a:uFill>
                  <a:noFill/>
                </a:uFill>
                <a:latin typeface="PT Sans"/>
                <a:ea typeface="PT Sans"/>
                <a:cs typeface="PT Sans"/>
                <a:sym typeface="PT Sans"/>
                <a:hlinkClick r:id="rId3">
                  <a:extLst>
                    <a:ext uri="{A12FA001-AC4F-418D-AE19-62706E023703}">
                      <ahyp:hlinkClr xmlns:ahyp="http://schemas.microsoft.com/office/drawing/2018/hyperlinkcolor" val="tx"/>
                    </a:ext>
                  </a:extLst>
                </a:hlinkClick>
              </a:rPr>
              <a:t>Flaticon</a:t>
            </a:r>
            <a:r>
              <a:rPr lang="en" sz="1200">
                <a:solidFill>
                  <a:schemeClr val="lt1"/>
                </a:solidFill>
                <a:latin typeface="PT Sans"/>
                <a:ea typeface="PT Sans"/>
                <a:cs typeface="PT Sans"/>
                <a:sym typeface="PT Sans"/>
              </a:rPr>
              <a:t>, infographics &amp; images by </a:t>
            </a:r>
            <a:r>
              <a:rPr lang="en" sz="1200" b="1">
                <a:solidFill>
                  <a:schemeClr val="accent2"/>
                </a:solidFill>
                <a:uFill>
                  <a:noFill/>
                </a:uFill>
                <a:latin typeface="PT Sans"/>
                <a:ea typeface="PT Sans"/>
                <a:cs typeface="PT Sans"/>
                <a:sym typeface="PT Sans"/>
                <a:hlinkClick r:id="rId4">
                  <a:extLst>
                    <a:ext uri="{A12FA001-AC4F-418D-AE19-62706E023703}">
                      <ahyp:hlinkClr xmlns:ahyp="http://schemas.microsoft.com/office/drawing/2018/hyperlinkcolor" val="tx"/>
                    </a:ext>
                  </a:extLst>
                </a:hlinkClick>
              </a:rPr>
              <a:t>Freepik</a:t>
            </a:r>
            <a:endParaRPr sz="1200">
              <a:solidFill>
                <a:schemeClr val="lt1"/>
              </a:solidFill>
              <a:latin typeface="PT Sans"/>
              <a:ea typeface="PT Sans"/>
              <a:cs typeface="PT Sans"/>
              <a:sym typeface="PT Sans"/>
            </a:endParaRPr>
          </a:p>
        </p:txBody>
      </p:sp>
      <p:sp>
        <p:nvSpPr>
          <p:cNvPr id="2350" name="Google Shape;2350;p27"/>
          <p:cNvSpPr/>
          <p:nvPr/>
        </p:nvSpPr>
        <p:spPr>
          <a:xfrm rot="10800000">
            <a:off x="11" y="3859075"/>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1" name="Google Shape;2351;p27"/>
          <p:cNvGrpSpPr/>
          <p:nvPr/>
        </p:nvGrpSpPr>
        <p:grpSpPr>
          <a:xfrm>
            <a:off x="-11" y="606814"/>
            <a:ext cx="1284435" cy="586800"/>
            <a:chOff x="-11" y="606814"/>
            <a:chExt cx="1284435" cy="586800"/>
          </a:xfrm>
        </p:grpSpPr>
        <p:sp>
          <p:nvSpPr>
            <p:cNvPr id="2352" name="Google Shape;2352;p27"/>
            <p:cNvSpPr/>
            <p:nvPr/>
          </p:nvSpPr>
          <p:spPr>
            <a:xfrm rot="-5400000">
              <a:off x="348812" y="25800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3" name="Google Shape;2353;p27"/>
            <p:cNvGrpSpPr/>
            <p:nvPr/>
          </p:nvGrpSpPr>
          <p:grpSpPr>
            <a:xfrm rot="10800000">
              <a:off x="-11" y="779178"/>
              <a:ext cx="883262" cy="242091"/>
              <a:chOff x="2300350" y="2601250"/>
              <a:chExt cx="2275275" cy="623625"/>
            </a:xfrm>
          </p:grpSpPr>
          <p:sp>
            <p:nvSpPr>
              <p:cNvPr id="2354" name="Google Shape;2354;p27"/>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7"/>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7"/>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7"/>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7"/>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7"/>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60" name="Google Shape;2360;p27"/>
          <p:cNvGrpSpPr/>
          <p:nvPr/>
        </p:nvGrpSpPr>
        <p:grpSpPr>
          <a:xfrm>
            <a:off x="2618882" y="4981392"/>
            <a:ext cx="1520982" cy="302065"/>
            <a:chOff x="5642557" y="-150670"/>
            <a:chExt cx="1520982" cy="302065"/>
          </a:xfrm>
        </p:grpSpPr>
        <p:sp>
          <p:nvSpPr>
            <p:cNvPr id="2361" name="Google Shape;2361;p27"/>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7"/>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7"/>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7"/>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7"/>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6" name="Google Shape;2366;p27"/>
          <p:cNvGrpSpPr/>
          <p:nvPr/>
        </p:nvGrpSpPr>
        <p:grpSpPr>
          <a:xfrm rot="5400000">
            <a:off x="85100" y="1849625"/>
            <a:ext cx="98902" cy="553090"/>
            <a:chOff x="4898850" y="4820550"/>
            <a:chExt cx="98902" cy="553090"/>
          </a:xfrm>
        </p:grpSpPr>
        <p:sp>
          <p:nvSpPr>
            <p:cNvPr id="2367" name="Google Shape;2367;p27"/>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7"/>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7"/>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7"/>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7"/>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2" name="Google Shape;2372;p27"/>
          <p:cNvGrpSpPr/>
          <p:nvPr/>
        </p:nvGrpSpPr>
        <p:grpSpPr>
          <a:xfrm>
            <a:off x="-1414555" y="2830129"/>
            <a:ext cx="2297800" cy="347400"/>
            <a:chOff x="-1414555" y="2830129"/>
            <a:chExt cx="2297800" cy="347400"/>
          </a:xfrm>
        </p:grpSpPr>
        <p:sp>
          <p:nvSpPr>
            <p:cNvPr id="2373" name="Google Shape;2373;p27"/>
            <p:cNvSpPr/>
            <p:nvPr/>
          </p:nvSpPr>
          <p:spPr>
            <a:xfrm>
              <a:off x="-1414555" y="31094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7"/>
            <p:cNvSpPr/>
            <p:nvPr/>
          </p:nvSpPr>
          <p:spPr>
            <a:xfrm>
              <a:off x="-1111455" y="28301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5" name="Google Shape;2375;p27"/>
          <p:cNvGrpSpPr/>
          <p:nvPr/>
        </p:nvGrpSpPr>
        <p:grpSpPr>
          <a:xfrm flipH="1">
            <a:off x="-529079" y="4313280"/>
            <a:ext cx="1823016" cy="196994"/>
            <a:chOff x="7857346" y="4002005"/>
            <a:chExt cx="1823016" cy="196994"/>
          </a:xfrm>
        </p:grpSpPr>
        <p:sp>
          <p:nvSpPr>
            <p:cNvPr id="2376" name="Google Shape;2376;p27"/>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7"/>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7"/>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9" name="Google Shape;2379;p27"/>
          <p:cNvSpPr/>
          <p:nvPr/>
        </p:nvSpPr>
        <p:spPr>
          <a:xfrm rot="5400000">
            <a:off x="8208384" y="3885676"/>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0" name="Google Shape;2380;p27"/>
          <p:cNvGrpSpPr/>
          <p:nvPr/>
        </p:nvGrpSpPr>
        <p:grpSpPr>
          <a:xfrm>
            <a:off x="5202992" y="4687341"/>
            <a:ext cx="1105976" cy="133969"/>
            <a:chOff x="8183182" y="663852"/>
            <a:chExt cx="1475028" cy="178673"/>
          </a:xfrm>
        </p:grpSpPr>
        <p:grpSp>
          <p:nvGrpSpPr>
            <p:cNvPr id="2381" name="Google Shape;2381;p27"/>
            <p:cNvGrpSpPr/>
            <p:nvPr/>
          </p:nvGrpSpPr>
          <p:grpSpPr>
            <a:xfrm>
              <a:off x="8183182" y="774425"/>
              <a:ext cx="1178025" cy="68100"/>
              <a:chOff x="2024450" y="204150"/>
              <a:chExt cx="1178025" cy="68100"/>
            </a:xfrm>
          </p:grpSpPr>
          <p:sp>
            <p:nvSpPr>
              <p:cNvPr id="2382" name="Google Shape;2382;p27"/>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7"/>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7"/>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7"/>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7"/>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7"/>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7"/>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7"/>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7"/>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7"/>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2" name="Google Shape;2392;p27"/>
            <p:cNvGrpSpPr/>
            <p:nvPr/>
          </p:nvGrpSpPr>
          <p:grpSpPr>
            <a:xfrm>
              <a:off x="8480185" y="663852"/>
              <a:ext cx="1178025" cy="68100"/>
              <a:chOff x="2024450" y="204150"/>
              <a:chExt cx="1178025" cy="68100"/>
            </a:xfrm>
          </p:grpSpPr>
          <p:sp>
            <p:nvSpPr>
              <p:cNvPr id="2393" name="Google Shape;2393;p27"/>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7"/>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7"/>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7"/>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7"/>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7"/>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7"/>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7"/>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7"/>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7"/>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03" name="Google Shape;2403;p27"/>
          <p:cNvSpPr/>
          <p:nvPr/>
        </p:nvSpPr>
        <p:spPr>
          <a:xfrm rot="10800000">
            <a:off x="8027645" y="217417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4" name="Google Shape;2404;p27"/>
          <p:cNvGrpSpPr/>
          <p:nvPr/>
        </p:nvGrpSpPr>
        <p:grpSpPr>
          <a:xfrm rot="-5400000">
            <a:off x="7172708" y="384980"/>
            <a:ext cx="1823016" cy="296643"/>
            <a:chOff x="7857346" y="3902355"/>
            <a:chExt cx="1823016" cy="296643"/>
          </a:xfrm>
        </p:grpSpPr>
        <p:sp>
          <p:nvSpPr>
            <p:cNvPr id="2405" name="Google Shape;2405;p27"/>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7"/>
            <p:cNvSpPr/>
            <p:nvPr/>
          </p:nvSpPr>
          <p:spPr>
            <a:xfrm>
              <a:off x="8453686" y="3902355"/>
              <a:ext cx="91953" cy="91953"/>
            </a:xfrm>
            <a:custGeom>
              <a:avLst/>
              <a:gdLst/>
              <a:ahLst/>
              <a:cxnLst/>
              <a:rect l="l" t="t" r="r" b="b"/>
              <a:pathLst>
                <a:path w="2951" h="2951" fill="none" extrusionOk="0">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7"/>
            <p:cNvSpPr/>
            <p:nvPr/>
          </p:nvSpPr>
          <p:spPr>
            <a:xfrm>
              <a:off x="8478396" y="3927096"/>
              <a:ext cx="43281" cy="42502"/>
            </a:xfrm>
            <a:custGeom>
              <a:avLst/>
              <a:gdLst/>
              <a:ahLst/>
              <a:cxnLst/>
              <a:rect l="l" t="t" r="r" b="b"/>
              <a:pathLst>
                <a:path w="1389" h="1364" extrusionOk="0">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7"/>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7"/>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7"/>
            <p:cNvSpPr/>
            <p:nvPr/>
          </p:nvSpPr>
          <p:spPr>
            <a:xfrm>
              <a:off x="8545608" y="3948721"/>
              <a:ext cx="1134754" cy="175368"/>
            </a:xfrm>
            <a:custGeom>
              <a:avLst/>
              <a:gdLst/>
              <a:ahLst/>
              <a:cxnLst/>
              <a:rect l="l" t="t" r="r" b="b"/>
              <a:pathLst>
                <a:path w="36417" h="5628" fill="none" extrusionOk="0">
                  <a:moveTo>
                    <a:pt x="0" y="0"/>
                  </a:moveTo>
                  <a:lnTo>
                    <a:pt x="6049" y="0"/>
                  </a:lnTo>
                  <a:lnTo>
                    <a:pt x="8379" y="2330"/>
                  </a:lnTo>
                  <a:lnTo>
                    <a:pt x="11676" y="5627"/>
                  </a:lnTo>
                  <a:lnTo>
                    <a:pt x="36416" y="562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1" name="Google Shape;2411;p27"/>
          <p:cNvGrpSpPr/>
          <p:nvPr/>
        </p:nvGrpSpPr>
        <p:grpSpPr>
          <a:xfrm>
            <a:off x="8267392" y="2926266"/>
            <a:ext cx="1105976" cy="133969"/>
            <a:chOff x="8183182" y="663852"/>
            <a:chExt cx="1475028" cy="178673"/>
          </a:xfrm>
        </p:grpSpPr>
        <p:grpSp>
          <p:nvGrpSpPr>
            <p:cNvPr id="2412" name="Google Shape;2412;p27"/>
            <p:cNvGrpSpPr/>
            <p:nvPr/>
          </p:nvGrpSpPr>
          <p:grpSpPr>
            <a:xfrm>
              <a:off x="8183182" y="774425"/>
              <a:ext cx="1178025" cy="68100"/>
              <a:chOff x="2024450" y="204150"/>
              <a:chExt cx="1178025" cy="68100"/>
            </a:xfrm>
          </p:grpSpPr>
          <p:sp>
            <p:nvSpPr>
              <p:cNvPr id="2413" name="Google Shape;2413;p27"/>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7"/>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7"/>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7"/>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7"/>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7"/>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7"/>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7"/>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7"/>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7"/>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3" name="Google Shape;2423;p27"/>
            <p:cNvGrpSpPr/>
            <p:nvPr/>
          </p:nvGrpSpPr>
          <p:grpSpPr>
            <a:xfrm>
              <a:off x="8480185" y="663852"/>
              <a:ext cx="1178025" cy="68100"/>
              <a:chOff x="2024450" y="204150"/>
              <a:chExt cx="1178025" cy="68100"/>
            </a:xfrm>
          </p:grpSpPr>
          <p:sp>
            <p:nvSpPr>
              <p:cNvPr id="2424" name="Google Shape;2424;p27"/>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7"/>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7"/>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7"/>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7"/>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7"/>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7"/>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27"/>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7"/>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7"/>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34" name="Google Shape;2434;p27"/>
          <p:cNvGrpSpPr/>
          <p:nvPr/>
        </p:nvGrpSpPr>
        <p:grpSpPr>
          <a:xfrm>
            <a:off x="2360001" y="376081"/>
            <a:ext cx="1252897" cy="51000"/>
            <a:chOff x="2915381" y="4104819"/>
            <a:chExt cx="1252897" cy="51000"/>
          </a:xfrm>
        </p:grpSpPr>
        <p:sp>
          <p:nvSpPr>
            <p:cNvPr id="2435" name="Google Shape;2435;p27"/>
            <p:cNvSpPr/>
            <p:nvPr/>
          </p:nvSpPr>
          <p:spPr>
            <a:xfrm>
              <a:off x="2915381"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27"/>
            <p:cNvSpPr/>
            <p:nvPr/>
          </p:nvSpPr>
          <p:spPr>
            <a:xfrm>
              <a:off x="3007850"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7"/>
            <p:cNvSpPr/>
            <p:nvPr/>
          </p:nvSpPr>
          <p:spPr>
            <a:xfrm>
              <a:off x="3100319"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7"/>
            <p:cNvSpPr/>
            <p:nvPr/>
          </p:nvSpPr>
          <p:spPr>
            <a:xfrm>
              <a:off x="3192788"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7"/>
            <p:cNvSpPr/>
            <p:nvPr/>
          </p:nvSpPr>
          <p:spPr>
            <a:xfrm>
              <a:off x="328525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7"/>
            <p:cNvSpPr/>
            <p:nvPr/>
          </p:nvSpPr>
          <p:spPr>
            <a:xfrm>
              <a:off x="3377726"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7"/>
            <p:cNvSpPr/>
            <p:nvPr/>
          </p:nvSpPr>
          <p:spPr>
            <a:xfrm>
              <a:off x="3470195"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7"/>
            <p:cNvSpPr/>
            <p:nvPr/>
          </p:nvSpPr>
          <p:spPr>
            <a:xfrm>
              <a:off x="3562664"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27"/>
            <p:cNvSpPr/>
            <p:nvPr/>
          </p:nvSpPr>
          <p:spPr>
            <a:xfrm>
              <a:off x="3655133"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27"/>
            <p:cNvSpPr/>
            <p:nvPr/>
          </p:nvSpPr>
          <p:spPr>
            <a:xfrm>
              <a:off x="3747602"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7"/>
            <p:cNvSpPr/>
            <p:nvPr/>
          </p:nvSpPr>
          <p:spPr>
            <a:xfrm>
              <a:off x="38400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7"/>
            <p:cNvSpPr/>
            <p:nvPr/>
          </p:nvSpPr>
          <p:spPr>
            <a:xfrm>
              <a:off x="39324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7"/>
            <p:cNvSpPr/>
            <p:nvPr/>
          </p:nvSpPr>
          <p:spPr>
            <a:xfrm>
              <a:off x="40248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7"/>
            <p:cNvSpPr/>
            <p:nvPr/>
          </p:nvSpPr>
          <p:spPr>
            <a:xfrm>
              <a:off x="41172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3">
    <p:spTree>
      <p:nvGrpSpPr>
        <p:cNvPr id="1" name="Shape 2449"/>
        <p:cNvGrpSpPr/>
        <p:nvPr/>
      </p:nvGrpSpPr>
      <p:grpSpPr>
        <a:xfrm>
          <a:off x="0" y="0"/>
          <a:ext cx="0" cy="0"/>
          <a:chOff x="0" y="0"/>
          <a:chExt cx="0" cy="0"/>
        </a:xfrm>
      </p:grpSpPr>
      <p:grpSp>
        <p:nvGrpSpPr>
          <p:cNvPr id="2450" name="Google Shape;2450;p28"/>
          <p:cNvGrpSpPr/>
          <p:nvPr/>
        </p:nvGrpSpPr>
        <p:grpSpPr>
          <a:xfrm>
            <a:off x="-24" y="-27"/>
            <a:ext cx="9143711" cy="5143338"/>
            <a:chOff x="597550" y="708125"/>
            <a:chExt cx="6449225" cy="4193850"/>
          </a:xfrm>
        </p:grpSpPr>
        <p:sp>
          <p:nvSpPr>
            <p:cNvPr id="2451" name="Google Shape;2451;p28"/>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8"/>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8"/>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8"/>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8"/>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8"/>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8"/>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8"/>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8"/>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8"/>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8"/>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8"/>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8"/>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8"/>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8"/>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8"/>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8"/>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8"/>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8"/>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8"/>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8"/>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8"/>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8"/>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8"/>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8"/>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8"/>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8"/>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8"/>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8"/>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8"/>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8"/>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8"/>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8"/>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8"/>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8"/>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8"/>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8"/>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8"/>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9" name="Google Shape;2489;p28"/>
          <p:cNvGrpSpPr/>
          <p:nvPr/>
        </p:nvGrpSpPr>
        <p:grpSpPr>
          <a:xfrm rot="5400000">
            <a:off x="85100" y="1849625"/>
            <a:ext cx="98902" cy="553090"/>
            <a:chOff x="4898850" y="4820550"/>
            <a:chExt cx="98902" cy="553090"/>
          </a:xfrm>
        </p:grpSpPr>
        <p:sp>
          <p:nvSpPr>
            <p:cNvPr id="2490" name="Google Shape;2490;p28"/>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8"/>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8"/>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8"/>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8"/>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5" name="Google Shape;2495;p28"/>
          <p:cNvGrpSpPr/>
          <p:nvPr/>
        </p:nvGrpSpPr>
        <p:grpSpPr>
          <a:xfrm flipH="1">
            <a:off x="-839729" y="2843530"/>
            <a:ext cx="1823016" cy="196994"/>
            <a:chOff x="7857346" y="4002005"/>
            <a:chExt cx="1823016" cy="196994"/>
          </a:xfrm>
        </p:grpSpPr>
        <p:sp>
          <p:nvSpPr>
            <p:cNvPr id="2496" name="Google Shape;2496;p28"/>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8"/>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8"/>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9" name="Google Shape;2499;p28"/>
          <p:cNvSpPr/>
          <p:nvPr/>
        </p:nvSpPr>
        <p:spPr>
          <a:xfrm rot="5400000">
            <a:off x="8206149" y="3859075"/>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8"/>
          <p:cNvSpPr/>
          <p:nvPr/>
        </p:nvSpPr>
        <p:spPr>
          <a:xfrm>
            <a:off x="8206162" y="-34881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1" name="Google Shape;2501;p28"/>
          <p:cNvGrpSpPr/>
          <p:nvPr/>
        </p:nvGrpSpPr>
        <p:grpSpPr>
          <a:xfrm>
            <a:off x="8267392" y="3231066"/>
            <a:ext cx="1105976" cy="133969"/>
            <a:chOff x="8183182" y="663852"/>
            <a:chExt cx="1475028" cy="178673"/>
          </a:xfrm>
        </p:grpSpPr>
        <p:grpSp>
          <p:nvGrpSpPr>
            <p:cNvPr id="2502" name="Google Shape;2502;p28"/>
            <p:cNvGrpSpPr/>
            <p:nvPr/>
          </p:nvGrpSpPr>
          <p:grpSpPr>
            <a:xfrm>
              <a:off x="8183182" y="774425"/>
              <a:ext cx="1178025" cy="68100"/>
              <a:chOff x="2024450" y="204150"/>
              <a:chExt cx="1178025" cy="68100"/>
            </a:xfrm>
          </p:grpSpPr>
          <p:sp>
            <p:nvSpPr>
              <p:cNvPr id="2503" name="Google Shape;2503;p28"/>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8"/>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8"/>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8"/>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8"/>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8"/>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8"/>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8"/>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8"/>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8"/>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3" name="Google Shape;2513;p28"/>
            <p:cNvGrpSpPr/>
            <p:nvPr/>
          </p:nvGrpSpPr>
          <p:grpSpPr>
            <a:xfrm>
              <a:off x="8480185" y="663852"/>
              <a:ext cx="1178025" cy="68100"/>
              <a:chOff x="2024450" y="204150"/>
              <a:chExt cx="1178025" cy="68100"/>
            </a:xfrm>
          </p:grpSpPr>
          <p:sp>
            <p:nvSpPr>
              <p:cNvPr id="2514" name="Google Shape;2514;p28"/>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8"/>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8"/>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8"/>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8"/>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8"/>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8"/>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8"/>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8"/>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8"/>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24" name="Google Shape;2524;p28"/>
          <p:cNvGrpSpPr/>
          <p:nvPr/>
        </p:nvGrpSpPr>
        <p:grpSpPr>
          <a:xfrm flipH="1">
            <a:off x="4834557" y="-107958"/>
            <a:ext cx="1520982" cy="302065"/>
            <a:chOff x="5642557" y="-150670"/>
            <a:chExt cx="1520982" cy="302065"/>
          </a:xfrm>
        </p:grpSpPr>
        <p:sp>
          <p:nvSpPr>
            <p:cNvPr id="2525" name="Google Shape;2525;p28"/>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8"/>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8"/>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8"/>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8"/>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0" name="Google Shape;2530;p28"/>
          <p:cNvGrpSpPr/>
          <p:nvPr/>
        </p:nvGrpSpPr>
        <p:grpSpPr>
          <a:xfrm>
            <a:off x="635870" y="-1455296"/>
            <a:ext cx="347400" cy="2297800"/>
            <a:chOff x="6420895" y="-1455296"/>
            <a:chExt cx="347400" cy="2297800"/>
          </a:xfrm>
        </p:grpSpPr>
        <p:sp>
          <p:nvSpPr>
            <p:cNvPr id="2531" name="Google Shape;2531;p28"/>
            <p:cNvSpPr/>
            <p:nvPr/>
          </p:nvSpPr>
          <p:spPr>
            <a:xfrm rot="5400000">
              <a:off x="5457595" y="-491996"/>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8"/>
            <p:cNvSpPr/>
            <p:nvPr/>
          </p:nvSpPr>
          <p:spPr>
            <a:xfrm rot="5400000">
              <a:off x="5736895" y="-188896"/>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3" name="Google Shape;2533;p28"/>
          <p:cNvSpPr/>
          <p:nvPr/>
        </p:nvSpPr>
        <p:spPr>
          <a:xfrm rot="-5400000">
            <a:off x="348812" y="4207689"/>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4" name="Google Shape;2534;p28"/>
          <p:cNvGrpSpPr/>
          <p:nvPr/>
        </p:nvGrpSpPr>
        <p:grpSpPr>
          <a:xfrm>
            <a:off x="333809" y="4164674"/>
            <a:ext cx="302065" cy="1520982"/>
            <a:chOff x="-108754" y="2690919"/>
            <a:chExt cx="302065" cy="1520982"/>
          </a:xfrm>
        </p:grpSpPr>
        <p:sp>
          <p:nvSpPr>
            <p:cNvPr id="2535" name="Google Shape;2535;p28"/>
            <p:cNvSpPr/>
            <p:nvPr/>
          </p:nvSpPr>
          <p:spPr>
            <a:xfrm>
              <a:off x="-62388" y="2782841"/>
              <a:ext cx="209364" cy="1335580"/>
            </a:xfrm>
            <a:custGeom>
              <a:avLst/>
              <a:gdLst/>
              <a:ahLst/>
              <a:cxnLst/>
              <a:rect l="l" t="t" r="r" b="b"/>
              <a:pathLst>
                <a:path w="6719" h="42862" fill="none" extrusionOk="0">
                  <a:moveTo>
                    <a:pt x="0" y="42862"/>
                  </a:moveTo>
                  <a:lnTo>
                    <a:pt x="0" y="23799"/>
                  </a:lnTo>
                  <a:lnTo>
                    <a:pt x="6718" y="17056"/>
                  </a:lnTo>
                  <a:lnTo>
                    <a:pt x="6718"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8"/>
            <p:cNvSpPr/>
            <p:nvPr/>
          </p:nvSpPr>
          <p:spPr>
            <a:xfrm>
              <a:off x="101358" y="2690919"/>
              <a:ext cx="91953" cy="91953"/>
            </a:xfrm>
            <a:custGeom>
              <a:avLst/>
              <a:gdLst/>
              <a:ahLst/>
              <a:cxnLst/>
              <a:rect l="l" t="t" r="r" b="b"/>
              <a:pathLst>
                <a:path w="2951" h="2951" fill="none" extrusionOk="0">
                  <a:moveTo>
                    <a:pt x="1463" y="1"/>
                  </a:moveTo>
                  <a:cubicBezTo>
                    <a:pt x="2281" y="1"/>
                    <a:pt x="2951" y="645"/>
                    <a:pt x="2951" y="1463"/>
                  </a:cubicBezTo>
                  <a:cubicBezTo>
                    <a:pt x="2951" y="2281"/>
                    <a:pt x="2281" y="2951"/>
                    <a:pt x="1463" y="2951"/>
                  </a:cubicBezTo>
                  <a:cubicBezTo>
                    <a:pt x="645" y="2951"/>
                    <a:pt x="1" y="2281"/>
                    <a:pt x="1" y="1463"/>
                  </a:cubicBezTo>
                  <a:cubicBezTo>
                    <a:pt x="1" y="645"/>
                    <a:pt x="645" y="1"/>
                    <a:pt x="1463" y="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8"/>
            <p:cNvSpPr/>
            <p:nvPr/>
          </p:nvSpPr>
          <p:spPr>
            <a:xfrm>
              <a:off x="125320" y="2714881"/>
              <a:ext cx="43281" cy="43281"/>
            </a:xfrm>
            <a:custGeom>
              <a:avLst/>
              <a:gdLst/>
              <a:ahLst/>
              <a:cxnLst/>
              <a:rect l="l" t="t" r="r" b="b"/>
              <a:pathLst>
                <a:path w="1389" h="1389" extrusionOk="0">
                  <a:moveTo>
                    <a:pt x="694" y="0"/>
                  </a:moveTo>
                  <a:cubicBezTo>
                    <a:pt x="322" y="0"/>
                    <a:pt x="0" y="322"/>
                    <a:pt x="0" y="694"/>
                  </a:cubicBezTo>
                  <a:cubicBezTo>
                    <a:pt x="0" y="1091"/>
                    <a:pt x="322" y="1388"/>
                    <a:pt x="694" y="1388"/>
                  </a:cubicBezTo>
                  <a:cubicBezTo>
                    <a:pt x="1091" y="1388"/>
                    <a:pt x="1388" y="1091"/>
                    <a:pt x="1388" y="694"/>
                  </a:cubicBezTo>
                  <a:cubicBezTo>
                    <a:pt x="1388" y="322"/>
                    <a:pt x="1091" y="0"/>
                    <a:pt x="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8"/>
            <p:cNvSpPr/>
            <p:nvPr/>
          </p:nvSpPr>
          <p:spPr>
            <a:xfrm>
              <a:off x="-108754" y="4119948"/>
              <a:ext cx="91953" cy="91953"/>
            </a:xfrm>
            <a:custGeom>
              <a:avLst/>
              <a:gdLst/>
              <a:ahLst/>
              <a:cxnLst/>
              <a:rect l="l" t="t" r="r" b="b"/>
              <a:pathLst>
                <a:path w="2951" h="2951" fill="none" extrusionOk="0">
                  <a:moveTo>
                    <a:pt x="1488" y="0"/>
                  </a:moveTo>
                  <a:cubicBezTo>
                    <a:pt x="2306" y="0"/>
                    <a:pt x="2951" y="670"/>
                    <a:pt x="2951" y="1463"/>
                  </a:cubicBezTo>
                  <a:cubicBezTo>
                    <a:pt x="2951" y="2281"/>
                    <a:pt x="2306" y="2950"/>
                    <a:pt x="1488" y="2950"/>
                  </a:cubicBezTo>
                  <a:cubicBezTo>
                    <a:pt x="670" y="2950"/>
                    <a:pt x="1" y="2281"/>
                    <a:pt x="1" y="1463"/>
                  </a:cubicBezTo>
                  <a:cubicBezTo>
                    <a:pt x="1" y="670"/>
                    <a:pt x="670" y="0"/>
                    <a:pt x="1488" y="0"/>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8"/>
            <p:cNvSpPr/>
            <p:nvPr/>
          </p:nvSpPr>
          <p:spPr>
            <a:xfrm>
              <a:off x="-84013" y="4144658"/>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0" name="Google Shape;2540;p28"/>
          <p:cNvGrpSpPr/>
          <p:nvPr/>
        </p:nvGrpSpPr>
        <p:grpSpPr>
          <a:xfrm>
            <a:off x="8490114" y="2144503"/>
            <a:ext cx="883262" cy="242091"/>
            <a:chOff x="2300350" y="2601250"/>
            <a:chExt cx="2275275" cy="623625"/>
          </a:xfrm>
        </p:grpSpPr>
        <p:sp>
          <p:nvSpPr>
            <p:cNvPr id="2541" name="Google Shape;2541;p28"/>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8"/>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8"/>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8"/>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8"/>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8"/>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LANK_12">
    <p:spTree>
      <p:nvGrpSpPr>
        <p:cNvPr id="1" name="Shape 2547"/>
        <p:cNvGrpSpPr/>
        <p:nvPr/>
      </p:nvGrpSpPr>
      <p:grpSpPr>
        <a:xfrm>
          <a:off x="0" y="0"/>
          <a:ext cx="0" cy="0"/>
          <a:chOff x="0" y="0"/>
          <a:chExt cx="0" cy="0"/>
        </a:xfrm>
      </p:grpSpPr>
      <p:grpSp>
        <p:nvGrpSpPr>
          <p:cNvPr id="2548" name="Google Shape;2548;p29"/>
          <p:cNvGrpSpPr/>
          <p:nvPr/>
        </p:nvGrpSpPr>
        <p:grpSpPr>
          <a:xfrm>
            <a:off x="-24" y="-27"/>
            <a:ext cx="9143711" cy="5143338"/>
            <a:chOff x="597550" y="708125"/>
            <a:chExt cx="6449225" cy="4193850"/>
          </a:xfrm>
        </p:grpSpPr>
        <p:sp>
          <p:nvSpPr>
            <p:cNvPr id="2549" name="Google Shape;2549;p29"/>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9"/>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9"/>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9"/>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9"/>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9"/>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9"/>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9"/>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9"/>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9"/>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9"/>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9"/>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9"/>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9"/>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9"/>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9"/>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9"/>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9"/>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9"/>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9"/>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9"/>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9"/>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9"/>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9"/>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9"/>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9"/>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9"/>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9"/>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9"/>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9"/>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9"/>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9"/>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9"/>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9"/>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9"/>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9"/>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9"/>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9"/>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7" name="Google Shape;2587;p29"/>
          <p:cNvGrpSpPr/>
          <p:nvPr/>
        </p:nvGrpSpPr>
        <p:grpSpPr>
          <a:xfrm rot="5400000">
            <a:off x="85100" y="782825"/>
            <a:ext cx="98902" cy="553090"/>
            <a:chOff x="4898850" y="4820550"/>
            <a:chExt cx="98902" cy="553090"/>
          </a:xfrm>
        </p:grpSpPr>
        <p:sp>
          <p:nvSpPr>
            <p:cNvPr id="2588" name="Google Shape;2588;p29"/>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9"/>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9"/>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9"/>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9"/>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3" name="Google Shape;2593;p29"/>
          <p:cNvGrpSpPr/>
          <p:nvPr/>
        </p:nvGrpSpPr>
        <p:grpSpPr>
          <a:xfrm>
            <a:off x="-1414555" y="1991929"/>
            <a:ext cx="2297800" cy="347400"/>
            <a:chOff x="-1414555" y="3058729"/>
            <a:chExt cx="2297800" cy="347400"/>
          </a:xfrm>
        </p:grpSpPr>
        <p:sp>
          <p:nvSpPr>
            <p:cNvPr id="2594" name="Google Shape;2594;p29"/>
            <p:cNvSpPr/>
            <p:nvPr/>
          </p:nvSpPr>
          <p:spPr>
            <a:xfrm>
              <a:off x="-1414555" y="33380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9"/>
            <p:cNvSpPr/>
            <p:nvPr/>
          </p:nvSpPr>
          <p:spPr>
            <a:xfrm>
              <a:off x="-1111455" y="30587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6" name="Google Shape;2596;p29"/>
          <p:cNvGrpSpPr/>
          <p:nvPr/>
        </p:nvGrpSpPr>
        <p:grpSpPr>
          <a:xfrm flipH="1">
            <a:off x="-799254" y="3300805"/>
            <a:ext cx="1823016" cy="196994"/>
            <a:chOff x="7857346" y="4002005"/>
            <a:chExt cx="1823016" cy="196994"/>
          </a:xfrm>
        </p:grpSpPr>
        <p:sp>
          <p:nvSpPr>
            <p:cNvPr id="2597" name="Google Shape;2597;p29"/>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9"/>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9"/>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0" name="Google Shape;2600;p29"/>
          <p:cNvSpPr/>
          <p:nvPr/>
        </p:nvSpPr>
        <p:spPr>
          <a:xfrm rot="5400000">
            <a:off x="8204801" y="-349430"/>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9"/>
          <p:cNvSpPr/>
          <p:nvPr/>
        </p:nvSpPr>
        <p:spPr>
          <a:xfrm rot="10800000">
            <a:off x="7736612" y="4392838"/>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2" name="Google Shape;2602;p29"/>
          <p:cNvGrpSpPr/>
          <p:nvPr/>
        </p:nvGrpSpPr>
        <p:grpSpPr>
          <a:xfrm rot="5400000">
            <a:off x="8288664" y="2674962"/>
            <a:ext cx="883262" cy="242091"/>
            <a:chOff x="2300350" y="2601250"/>
            <a:chExt cx="2275275" cy="623625"/>
          </a:xfrm>
        </p:grpSpPr>
        <p:sp>
          <p:nvSpPr>
            <p:cNvPr id="2603" name="Google Shape;2603;p29"/>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9"/>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9"/>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9"/>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9"/>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9"/>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9" name="Google Shape;2609;p29"/>
          <p:cNvGrpSpPr/>
          <p:nvPr/>
        </p:nvGrpSpPr>
        <p:grpSpPr>
          <a:xfrm>
            <a:off x="8533046" y="-288388"/>
            <a:ext cx="302065" cy="1520982"/>
            <a:chOff x="-108754" y="2690919"/>
            <a:chExt cx="302065" cy="1520982"/>
          </a:xfrm>
        </p:grpSpPr>
        <p:sp>
          <p:nvSpPr>
            <p:cNvPr id="2610" name="Google Shape;2610;p29"/>
            <p:cNvSpPr/>
            <p:nvPr/>
          </p:nvSpPr>
          <p:spPr>
            <a:xfrm>
              <a:off x="-62388" y="2782841"/>
              <a:ext cx="209364" cy="1335580"/>
            </a:xfrm>
            <a:custGeom>
              <a:avLst/>
              <a:gdLst/>
              <a:ahLst/>
              <a:cxnLst/>
              <a:rect l="l" t="t" r="r" b="b"/>
              <a:pathLst>
                <a:path w="6719" h="42862" fill="none" extrusionOk="0">
                  <a:moveTo>
                    <a:pt x="0" y="42862"/>
                  </a:moveTo>
                  <a:lnTo>
                    <a:pt x="0" y="23799"/>
                  </a:lnTo>
                  <a:lnTo>
                    <a:pt x="6718" y="17056"/>
                  </a:lnTo>
                  <a:lnTo>
                    <a:pt x="6718"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9"/>
            <p:cNvSpPr/>
            <p:nvPr/>
          </p:nvSpPr>
          <p:spPr>
            <a:xfrm>
              <a:off x="101358" y="2690919"/>
              <a:ext cx="91953" cy="91953"/>
            </a:xfrm>
            <a:custGeom>
              <a:avLst/>
              <a:gdLst/>
              <a:ahLst/>
              <a:cxnLst/>
              <a:rect l="l" t="t" r="r" b="b"/>
              <a:pathLst>
                <a:path w="2951" h="2951" fill="none" extrusionOk="0">
                  <a:moveTo>
                    <a:pt x="1463" y="1"/>
                  </a:moveTo>
                  <a:cubicBezTo>
                    <a:pt x="2281" y="1"/>
                    <a:pt x="2951" y="645"/>
                    <a:pt x="2951" y="1463"/>
                  </a:cubicBezTo>
                  <a:cubicBezTo>
                    <a:pt x="2951" y="2281"/>
                    <a:pt x="2281" y="2951"/>
                    <a:pt x="1463" y="2951"/>
                  </a:cubicBezTo>
                  <a:cubicBezTo>
                    <a:pt x="645" y="2951"/>
                    <a:pt x="1" y="2281"/>
                    <a:pt x="1" y="1463"/>
                  </a:cubicBezTo>
                  <a:cubicBezTo>
                    <a:pt x="1" y="645"/>
                    <a:pt x="645" y="1"/>
                    <a:pt x="1463" y="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9"/>
            <p:cNvSpPr/>
            <p:nvPr/>
          </p:nvSpPr>
          <p:spPr>
            <a:xfrm>
              <a:off x="125320" y="2714881"/>
              <a:ext cx="43281" cy="43281"/>
            </a:xfrm>
            <a:custGeom>
              <a:avLst/>
              <a:gdLst/>
              <a:ahLst/>
              <a:cxnLst/>
              <a:rect l="l" t="t" r="r" b="b"/>
              <a:pathLst>
                <a:path w="1389" h="1389" extrusionOk="0">
                  <a:moveTo>
                    <a:pt x="694" y="0"/>
                  </a:moveTo>
                  <a:cubicBezTo>
                    <a:pt x="322" y="0"/>
                    <a:pt x="0" y="322"/>
                    <a:pt x="0" y="694"/>
                  </a:cubicBezTo>
                  <a:cubicBezTo>
                    <a:pt x="0" y="1091"/>
                    <a:pt x="322" y="1388"/>
                    <a:pt x="694" y="1388"/>
                  </a:cubicBezTo>
                  <a:cubicBezTo>
                    <a:pt x="1091" y="1388"/>
                    <a:pt x="1388" y="1091"/>
                    <a:pt x="1388" y="694"/>
                  </a:cubicBezTo>
                  <a:cubicBezTo>
                    <a:pt x="1388" y="322"/>
                    <a:pt x="1091" y="0"/>
                    <a:pt x="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9"/>
            <p:cNvSpPr/>
            <p:nvPr/>
          </p:nvSpPr>
          <p:spPr>
            <a:xfrm>
              <a:off x="-108754" y="4119948"/>
              <a:ext cx="91953" cy="91953"/>
            </a:xfrm>
            <a:custGeom>
              <a:avLst/>
              <a:gdLst/>
              <a:ahLst/>
              <a:cxnLst/>
              <a:rect l="l" t="t" r="r" b="b"/>
              <a:pathLst>
                <a:path w="2951" h="2951" fill="none" extrusionOk="0">
                  <a:moveTo>
                    <a:pt x="1488" y="0"/>
                  </a:moveTo>
                  <a:cubicBezTo>
                    <a:pt x="2306" y="0"/>
                    <a:pt x="2951" y="670"/>
                    <a:pt x="2951" y="1463"/>
                  </a:cubicBezTo>
                  <a:cubicBezTo>
                    <a:pt x="2951" y="2281"/>
                    <a:pt x="2306" y="2950"/>
                    <a:pt x="1488" y="2950"/>
                  </a:cubicBezTo>
                  <a:cubicBezTo>
                    <a:pt x="670" y="2950"/>
                    <a:pt x="1" y="2281"/>
                    <a:pt x="1" y="1463"/>
                  </a:cubicBezTo>
                  <a:cubicBezTo>
                    <a:pt x="1" y="670"/>
                    <a:pt x="670" y="0"/>
                    <a:pt x="1488" y="0"/>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9"/>
            <p:cNvSpPr/>
            <p:nvPr/>
          </p:nvSpPr>
          <p:spPr>
            <a:xfrm>
              <a:off x="-84013" y="4144658"/>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5" name="Google Shape;2615;p29"/>
          <p:cNvGrpSpPr/>
          <p:nvPr/>
        </p:nvGrpSpPr>
        <p:grpSpPr>
          <a:xfrm>
            <a:off x="1176957" y="-107958"/>
            <a:ext cx="1520982" cy="302065"/>
            <a:chOff x="5642557" y="-150670"/>
            <a:chExt cx="1520982" cy="302065"/>
          </a:xfrm>
        </p:grpSpPr>
        <p:sp>
          <p:nvSpPr>
            <p:cNvPr id="2616" name="Google Shape;2616;p29"/>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9"/>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9"/>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9"/>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9"/>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1" name="Google Shape;2621;p29"/>
          <p:cNvGrpSpPr/>
          <p:nvPr/>
        </p:nvGrpSpPr>
        <p:grpSpPr>
          <a:xfrm>
            <a:off x="6420895" y="-1455296"/>
            <a:ext cx="347400" cy="2297800"/>
            <a:chOff x="6420895" y="-1455296"/>
            <a:chExt cx="347400" cy="2297800"/>
          </a:xfrm>
        </p:grpSpPr>
        <p:sp>
          <p:nvSpPr>
            <p:cNvPr id="2622" name="Google Shape;2622;p29"/>
            <p:cNvSpPr/>
            <p:nvPr/>
          </p:nvSpPr>
          <p:spPr>
            <a:xfrm rot="5400000">
              <a:off x="5457595" y="-491996"/>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9"/>
            <p:cNvSpPr/>
            <p:nvPr/>
          </p:nvSpPr>
          <p:spPr>
            <a:xfrm rot="5400000">
              <a:off x="5736895" y="-188896"/>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4" name="Google Shape;2624;p29"/>
          <p:cNvGrpSpPr/>
          <p:nvPr/>
        </p:nvGrpSpPr>
        <p:grpSpPr>
          <a:xfrm>
            <a:off x="-222733" y="4310689"/>
            <a:ext cx="1507157" cy="586800"/>
            <a:chOff x="-222733" y="4310689"/>
            <a:chExt cx="1507157" cy="586800"/>
          </a:xfrm>
        </p:grpSpPr>
        <p:sp>
          <p:nvSpPr>
            <p:cNvPr id="2625" name="Google Shape;2625;p29"/>
            <p:cNvSpPr/>
            <p:nvPr/>
          </p:nvSpPr>
          <p:spPr>
            <a:xfrm rot="-5400000">
              <a:off x="348812" y="3961876"/>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6" name="Google Shape;2626;p29"/>
            <p:cNvGrpSpPr/>
            <p:nvPr/>
          </p:nvGrpSpPr>
          <p:grpSpPr>
            <a:xfrm>
              <a:off x="-222733" y="4537116"/>
              <a:ext cx="1105976" cy="133969"/>
              <a:chOff x="8183182" y="663852"/>
              <a:chExt cx="1475028" cy="178673"/>
            </a:xfrm>
          </p:grpSpPr>
          <p:grpSp>
            <p:nvGrpSpPr>
              <p:cNvPr id="2627" name="Google Shape;2627;p29"/>
              <p:cNvGrpSpPr/>
              <p:nvPr/>
            </p:nvGrpSpPr>
            <p:grpSpPr>
              <a:xfrm>
                <a:off x="8183182" y="774425"/>
                <a:ext cx="1178025" cy="68100"/>
                <a:chOff x="2024450" y="204150"/>
                <a:chExt cx="1178025" cy="68100"/>
              </a:xfrm>
            </p:grpSpPr>
            <p:sp>
              <p:nvSpPr>
                <p:cNvPr id="2628" name="Google Shape;2628;p29"/>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29"/>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29"/>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29"/>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9"/>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9"/>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29"/>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29"/>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29"/>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29"/>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8" name="Google Shape;2638;p29"/>
              <p:cNvGrpSpPr/>
              <p:nvPr/>
            </p:nvGrpSpPr>
            <p:grpSpPr>
              <a:xfrm>
                <a:off x="8480185" y="663852"/>
                <a:ext cx="1178025" cy="68100"/>
                <a:chOff x="2024450" y="204150"/>
                <a:chExt cx="1178025" cy="68100"/>
              </a:xfrm>
            </p:grpSpPr>
            <p:sp>
              <p:nvSpPr>
                <p:cNvPr id="2639" name="Google Shape;2639;p29"/>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9"/>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9"/>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9"/>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9"/>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9"/>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9"/>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29"/>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9"/>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9"/>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7"/>
        <p:cNvGrpSpPr/>
        <p:nvPr/>
      </p:nvGrpSpPr>
      <p:grpSpPr>
        <a:xfrm>
          <a:off x="0" y="0"/>
          <a:ext cx="0" cy="0"/>
          <a:chOff x="0" y="0"/>
          <a:chExt cx="0" cy="0"/>
        </a:xfrm>
      </p:grpSpPr>
      <p:grpSp>
        <p:nvGrpSpPr>
          <p:cNvPr id="128" name="Google Shape;128;p3"/>
          <p:cNvGrpSpPr/>
          <p:nvPr/>
        </p:nvGrpSpPr>
        <p:grpSpPr>
          <a:xfrm>
            <a:off x="-24" y="-27"/>
            <a:ext cx="9143711" cy="5143338"/>
            <a:chOff x="597550" y="708125"/>
            <a:chExt cx="6449225" cy="4193850"/>
          </a:xfrm>
        </p:grpSpPr>
        <p:sp>
          <p:nvSpPr>
            <p:cNvPr id="129" name="Google Shape;129;p3"/>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3"/>
          <p:cNvSpPr txBox="1">
            <a:spLocks noGrp="1"/>
          </p:cNvSpPr>
          <p:nvPr>
            <p:ph type="title"/>
          </p:nvPr>
        </p:nvSpPr>
        <p:spPr>
          <a:xfrm>
            <a:off x="713100" y="2405677"/>
            <a:ext cx="7717800" cy="841800"/>
          </a:xfrm>
          <a:prstGeom prst="rect">
            <a:avLst/>
          </a:prstGeom>
          <a:effectLst>
            <a:outerShdw blurRad="142875" algn="bl" rotWithShape="0">
              <a:schemeClr val="accent2">
                <a:alpha val="40000"/>
              </a:schemeClr>
            </a:outerShdw>
          </a:effectLst>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8" name="Google Shape;168;p3"/>
          <p:cNvSpPr txBox="1">
            <a:spLocks noGrp="1"/>
          </p:cNvSpPr>
          <p:nvPr>
            <p:ph type="subTitle" idx="1"/>
          </p:nvPr>
        </p:nvSpPr>
        <p:spPr>
          <a:xfrm>
            <a:off x="1858650" y="3415877"/>
            <a:ext cx="5426700" cy="3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69" name="Google Shape;169;p3"/>
          <p:cNvSpPr txBox="1">
            <a:spLocks noGrp="1"/>
          </p:cNvSpPr>
          <p:nvPr>
            <p:ph type="title" idx="2" hasCustomPrompt="1"/>
          </p:nvPr>
        </p:nvSpPr>
        <p:spPr>
          <a:xfrm>
            <a:off x="3132448" y="1484973"/>
            <a:ext cx="2879100" cy="920700"/>
          </a:xfrm>
          <a:prstGeom prst="rect">
            <a:avLst/>
          </a:prstGeom>
          <a:effectLst>
            <a:outerShdw blurRad="57150" algn="bl" rotWithShape="0">
              <a:schemeClr val="accent2"/>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0" name="Google Shape;170;p3"/>
          <p:cNvSpPr/>
          <p:nvPr/>
        </p:nvSpPr>
        <p:spPr>
          <a:xfrm rot="10800000" flipH="1">
            <a:off x="7847593" y="4125574"/>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3"/>
          <p:cNvGrpSpPr/>
          <p:nvPr/>
        </p:nvGrpSpPr>
        <p:grpSpPr>
          <a:xfrm rot="-5400000" flipH="1">
            <a:off x="7699352" y="4771133"/>
            <a:ext cx="883262" cy="242091"/>
            <a:chOff x="2300350" y="2601250"/>
            <a:chExt cx="2275275" cy="623625"/>
          </a:xfrm>
        </p:grpSpPr>
        <p:sp>
          <p:nvSpPr>
            <p:cNvPr id="172" name="Google Shape;172;p3"/>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3"/>
          <p:cNvSpPr/>
          <p:nvPr/>
        </p:nvSpPr>
        <p:spPr>
          <a:xfrm flipH="1">
            <a:off x="8088870" y="153567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 name="Google Shape;179;p3"/>
          <p:cNvGrpSpPr/>
          <p:nvPr/>
        </p:nvGrpSpPr>
        <p:grpSpPr>
          <a:xfrm>
            <a:off x="8658746" y="2349080"/>
            <a:ext cx="1823016" cy="196994"/>
            <a:chOff x="7857346" y="4002005"/>
            <a:chExt cx="1823016" cy="196994"/>
          </a:xfrm>
        </p:grpSpPr>
        <p:sp>
          <p:nvSpPr>
            <p:cNvPr id="180" name="Google Shape;180;p3"/>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3"/>
          <p:cNvSpPr/>
          <p:nvPr/>
        </p:nvSpPr>
        <p:spPr>
          <a:xfrm rot="5400000">
            <a:off x="8206162" y="-34881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16995" y="8506"/>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185;p3"/>
          <p:cNvGrpSpPr/>
          <p:nvPr/>
        </p:nvGrpSpPr>
        <p:grpSpPr>
          <a:xfrm rot="-5400000">
            <a:off x="338683" y="-295650"/>
            <a:ext cx="302065" cy="1520982"/>
            <a:chOff x="-108754" y="2690919"/>
            <a:chExt cx="302065" cy="1520982"/>
          </a:xfrm>
        </p:grpSpPr>
        <p:sp>
          <p:nvSpPr>
            <p:cNvPr id="186" name="Google Shape;186;p3"/>
            <p:cNvSpPr/>
            <p:nvPr/>
          </p:nvSpPr>
          <p:spPr>
            <a:xfrm>
              <a:off x="-62388" y="2782841"/>
              <a:ext cx="209364" cy="1335580"/>
            </a:xfrm>
            <a:custGeom>
              <a:avLst/>
              <a:gdLst/>
              <a:ahLst/>
              <a:cxnLst/>
              <a:rect l="l" t="t" r="r" b="b"/>
              <a:pathLst>
                <a:path w="6719" h="42862" fill="none" extrusionOk="0">
                  <a:moveTo>
                    <a:pt x="0" y="42862"/>
                  </a:moveTo>
                  <a:lnTo>
                    <a:pt x="0" y="23799"/>
                  </a:lnTo>
                  <a:lnTo>
                    <a:pt x="6718" y="17056"/>
                  </a:lnTo>
                  <a:lnTo>
                    <a:pt x="6718"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101358" y="2690919"/>
              <a:ext cx="91953" cy="91953"/>
            </a:xfrm>
            <a:custGeom>
              <a:avLst/>
              <a:gdLst/>
              <a:ahLst/>
              <a:cxnLst/>
              <a:rect l="l" t="t" r="r" b="b"/>
              <a:pathLst>
                <a:path w="2951" h="2951" fill="none" extrusionOk="0">
                  <a:moveTo>
                    <a:pt x="1463" y="1"/>
                  </a:moveTo>
                  <a:cubicBezTo>
                    <a:pt x="2281" y="1"/>
                    <a:pt x="2951" y="645"/>
                    <a:pt x="2951" y="1463"/>
                  </a:cubicBezTo>
                  <a:cubicBezTo>
                    <a:pt x="2951" y="2281"/>
                    <a:pt x="2281" y="2951"/>
                    <a:pt x="1463" y="2951"/>
                  </a:cubicBezTo>
                  <a:cubicBezTo>
                    <a:pt x="645" y="2951"/>
                    <a:pt x="1" y="2281"/>
                    <a:pt x="1" y="1463"/>
                  </a:cubicBezTo>
                  <a:cubicBezTo>
                    <a:pt x="1" y="645"/>
                    <a:pt x="645" y="1"/>
                    <a:pt x="1463" y="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125320" y="2714881"/>
              <a:ext cx="43281" cy="43281"/>
            </a:xfrm>
            <a:custGeom>
              <a:avLst/>
              <a:gdLst/>
              <a:ahLst/>
              <a:cxnLst/>
              <a:rect l="l" t="t" r="r" b="b"/>
              <a:pathLst>
                <a:path w="1389" h="1389" extrusionOk="0">
                  <a:moveTo>
                    <a:pt x="694" y="0"/>
                  </a:moveTo>
                  <a:cubicBezTo>
                    <a:pt x="322" y="0"/>
                    <a:pt x="0" y="322"/>
                    <a:pt x="0" y="694"/>
                  </a:cubicBezTo>
                  <a:cubicBezTo>
                    <a:pt x="0" y="1091"/>
                    <a:pt x="322" y="1388"/>
                    <a:pt x="694" y="1388"/>
                  </a:cubicBezTo>
                  <a:cubicBezTo>
                    <a:pt x="1091" y="1388"/>
                    <a:pt x="1388" y="1091"/>
                    <a:pt x="1388" y="694"/>
                  </a:cubicBezTo>
                  <a:cubicBezTo>
                    <a:pt x="1388" y="322"/>
                    <a:pt x="1091" y="0"/>
                    <a:pt x="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108754" y="4119948"/>
              <a:ext cx="91953" cy="91953"/>
            </a:xfrm>
            <a:custGeom>
              <a:avLst/>
              <a:gdLst/>
              <a:ahLst/>
              <a:cxnLst/>
              <a:rect l="l" t="t" r="r" b="b"/>
              <a:pathLst>
                <a:path w="2951" h="2951" fill="none" extrusionOk="0">
                  <a:moveTo>
                    <a:pt x="1488" y="0"/>
                  </a:moveTo>
                  <a:cubicBezTo>
                    <a:pt x="2306" y="0"/>
                    <a:pt x="2951" y="670"/>
                    <a:pt x="2951" y="1463"/>
                  </a:cubicBezTo>
                  <a:cubicBezTo>
                    <a:pt x="2951" y="2281"/>
                    <a:pt x="2306" y="2950"/>
                    <a:pt x="1488" y="2950"/>
                  </a:cubicBezTo>
                  <a:cubicBezTo>
                    <a:pt x="670" y="2950"/>
                    <a:pt x="1" y="2281"/>
                    <a:pt x="1" y="1463"/>
                  </a:cubicBezTo>
                  <a:cubicBezTo>
                    <a:pt x="1" y="670"/>
                    <a:pt x="670" y="0"/>
                    <a:pt x="1488" y="0"/>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84013" y="4144658"/>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3"/>
          <p:cNvGrpSpPr/>
          <p:nvPr/>
        </p:nvGrpSpPr>
        <p:grpSpPr>
          <a:xfrm>
            <a:off x="5134732" y="4950349"/>
            <a:ext cx="1520982" cy="302065"/>
            <a:chOff x="5642557" y="-150670"/>
            <a:chExt cx="1520982" cy="302065"/>
          </a:xfrm>
        </p:grpSpPr>
        <p:sp>
          <p:nvSpPr>
            <p:cNvPr id="192" name="Google Shape;192;p3"/>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3"/>
          <p:cNvGrpSpPr/>
          <p:nvPr/>
        </p:nvGrpSpPr>
        <p:grpSpPr>
          <a:xfrm>
            <a:off x="8419792" y="3307266"/>
            <a:ext cx="1105976" cy="133969"/>
            <a:chOff x="8183182" y="663852"/>
            <a:chExt cx="1475028" cy="178673"/>
          </a:xfrm>
        </p:grpSpPr>
        <p:grpSp>
          <p:nvGrpSpPr>
            <p:cNvPr id="198" name="Google Shape;198;p3"/>
            <p:cNvGrpSpPr/>
            <p:nvPr/>
          </p:nvGrpSpPr>
          <p:grpSpPr>
            <a:xfrm>
              <a:off x="8183182" y="774425"/>
              <a:ext cx="1178025" cy="68100"/>
              <a:chOff x="2024450" y="204150"/>
              <a:chExt cx="1178025" cy="68100"/>
            </a:xfrm>
          </p:grpSpPr>
          <p:sp>
            <p:nvSpPr>
              <p:cNvPr id="199" name="Google Shape;199;p3"/>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3"/>
            <p:cNvGrpSpPr/>
            <p:nvPr/>
          </p:nvGrpSpPr>
          <p:grpSpPr>
            <a:xfrm>
              <a:off x="8480185" y="663852"/>
              <a:ext cx="1178025" cy="68100"/>
              <a:chOff x="2024450" y="204150"/>
              <a:chExt cx="1178025" cy="68100"/>
            </a:xfrm>
          </p:grpSpPr>
          <p:sp>
            <p:nvSpPr>
              <p:cNvPr id="210" name="Google Shape;210;p3"/>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0" name="Google Shape;220;p3"/>
          <p:cNvSpPr/>
          <p:nvPr/>
        </p:nvSpPr>
        <p:spPr>
          <a:xfrm>
            <a:off x="-1414555" y="40238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1111455" y="37445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3"/>
          <p:cNvGrpSpPr/>
          <p:nvPr/>
        </p:nvGrpSpPr>
        <p:grpSpPr>
          <a:xfrm rot="10800000">
            <a:off x="-155261" y="2431003"/>
            <a:ext cx="883262" cy="242091"/>
            <a:chOff x="2300350" y="2601250"/>
            <a:chExt cx="2275275" cy="623625"/>
          </a:xfrm>
        </p:grpSpPr>
        <p:sp>
          <p:nvSpPr>
            <p:cNvPr id="223" name="Google Shape;223;p3"/>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8"/>
        <p:cNvGrpSpPr/>
        <p:nvPr/>
      </p:nvGrpSpPr>
      <p:grpSpPr>
        <a:xfrm>
          <a:off x="0" y="0"/>
          <a:ext cx="0" cy="0"/>
          <a:chOff x="0" y="0"/>
          <a:chExt cx="0" cy="0"/>
        </a:xfrm>
      </p:grpSpPr>
      <p:grpSp>
        <p:nvGrpSpPr>
          <p:cNvPr id="309" name="Google Shape;309;p5"/>
          <p:cNvGrpSpPr/>
          <p:nvPr/>
        </p:nvGrpSpPr>
        <p:grpSpPr>
          <a:xfrm>
            <a:off x="-24" y="-27"/>
            <a:ext cx="9143711" cy="5143338"/>
            <a:chOff x="597550" y="708125"/>
            <a:chExt cx="6449225" cy="4193850"/>
          </a:xfrm>
        </p:grpSpPr>
        <p:sp>
          <p:nvSpPr>
            <p:cNvPr id="310" name="Google Shape;310;p5"/>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5"/>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5"/>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5"/>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5"/>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5"/>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5"/>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5"/>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5"/>
          <p:cNvSpPr txBox="1">
            <a:spLocks noGrp="1"/>
          </p:cNvSpPr>
          <p:nvPr>
            <p:ph type="title"/>
          </p:nvPr>
        </p:nvSpPr>
        <p:spPr>
          <a:xfrm>
            <a:off x="713100" y="539400"/>
            <a:ext cx="77178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49" name="Google Shape;349;p5"/>
          <p:cNvSpPr txBox="1">
            <a:spLocks noGrp="1"/>
          </p:cNvSpPr>
          <p:nvPr>
            <p:ph type="title" idx="2"/>
          </p:nvPr>
        </p:nvSpPr>
        <p:spPr>
          <a:xfrm>
            <a:off x="1540500" y="2903250"/>
            <a:ext cx="26220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50" name="Google Shape;350;p5"/>
          <p:cNvSpPr txBox="1">
            <a:spLocks noGrp="1"/>
          </p:cNvSpPr>
          <p:nvPr>
            <p:ph type="subTitle" idx="1"/>
          </p:nvPr>
        </p:nvSpPr>
        <p:spPr>
          <a:xfrm>
            <a:off x="1540500" y="3299259"/>
            <a:ext cx="2622000" cy="96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1" name="Google Shape;351;p5"/>
          <p:cNvSpPr txBox="1">
            <a:spLocks noGrp="1"/>
          </p:cNvSpPr>
          <p:nvPr>
            <p:ph type="title" idx="3"/>
          </p:nvPr>
        </p:nvSpPr>
        <p:spPr>
          <a:xfrm>
            <a:off x="4987075" y="2903250"/>
            <a:ext cx="26220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52" name="Google Shape;352;p5"/>
          <p:cNvSpPr txBox="1">
            <a:spLocks noGrp="1"/>
          </p:cNvSpPr>
          <p:nvPr>
            <p:ph type="subTitle" idx="4"/>
          </p:nvPr>
        </p:nvSpPr>
        <p:spPr>
          <a:xfrm>
            <a:off x="4987075" y="3299258"/>
            <a:ext cx="2622000" cy="96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53" name="Google Shape;353;p5"/>
          <p:cNvGrpSpPr/>
          <p:nvPr/>
        </p:nvGrpSpPr>
        <p:grpSpPr>
          <a:xfrm>
            <a:off x="1062892" y="4807516"/>
            <a:ext cx="1548000" cy="68100"/>
            <a:chOff x="3980838" y="4076181"/>
            <a:chExt cx="1548000" cy="68100"/>
          </a:xfrm>
        </p:grpSpPr>
        <p:sp>
          <p:nvSpPr>
            <p:cNvPr id="354" name="Google Shape;354;p5"/>
            <p:cNvSpPr/>
            <p:nvPr/>
          </p:nvSpPr>
          <p:spPr>
            <a:xfrm>
              <a:off x="3980838" y="4076181"/>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
            <p:cNvSpPr/>
            <p:nvPr/>
          </p:nvSpPr>
          <p:spPr>
            <a:xfrm>
              <a:off x="4104163" y="4076181"/>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4227488" y="4076181"/>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4350813" y="4076181"/>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4474138" y="4076181"/>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4597463" y="4076181"/>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4720788" y="4076181"/>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4844113" y="4076181"/>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4967438" y="4076181"/>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5090763" y="4076181"/>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5214088" y="4076181"/>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5337413" y="4076181"/>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5460738" y="4076181"/>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5"/>
          <p:cNvGrpSpPr/>
          <p:nvPr/>
        </p:nvGrpSpPr>
        <p:grpSpPr>
          <a:xfrm rot="5400000" flipH="1">
            <a:off x="-531622" y="163274"/>
            <a:ext cx="1823016" cy="296643"/>
            <a:chOff x="7857346" y="3902355"/>
            <a:chExt cx="1823016" cy="296643"/>
          </a:xfrm>
        </p:grpSpPr>
        <p:sp>
          <p:nvSpPr>
            <p:cNvPr id="368" name="Google Shape;368;p5"/>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8453686" y="3902355"/>
              <a:ext cx="91953" cy="91953"/>
            </a:xfrm>
            <a:custGeom>
              <a:avLst/>
              <a:gdLst/>
              <a:ahLst/>
              <a:cxnLst/>
              <a:rect l="l" t="t" r="r" b="b"/>
              <a:pathLst>
                <a:path w="2951" h="2951" fill="none" extrusionOk="0">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8478396" y="3927096"/>
              <a:ext cx="43281" cy="42502"/>
            </a:xfrm>
            <a:custGeom>
              <a:avLst/>
              <a:gdLst/>
              <a:ahLst/>
              <a:cxnLst/>
              <a:rect l="l" t="t" r="r" b="b"/>
              <a:pathLst>
                <a:path w="1389" h="1364" extrusionOk="0">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8545608" y="3948721"/>
              <a:ext cx="1134754" cy="175368"/>
            </a:xfrm>
            <a:custGeom>
              <a:avLst/>
              <a:gdLst/>
              <a:ahLst/>
              <a:cxnLst/>
              <a:rect l="l" t="t" r="r" b="b"/>
              <a:pathLst>
                <a:path w="36417" h="5628" fill="none" extrusionOk="0">
                  <a:moveTo>
                    <a:pt x="0" y="0"/>
                  </a:moveTo>
                  <a:lnTo>
                    <a:pt x="6049" y="0"/>
                  </a:lnTo>
                  <a:lnTo>
                    <a:pt x="8379" y="2330"/>
                  </a:lnTo>
                  <a:lnTo>
                    <a:pt x="11676" y="5627"/>
                  </a:lnTo>
                  <a:lnTo>
                    <a:pt x="36416" y="562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5"/>
          <p:cNvGrpSpPr/>
          <p:nvPr/>
        </p:nvGrpSpPr>
        <p:grpSpPr>
          <a:xfrm>
            <a:off x="4664363" y="4961113"/>
            <a:ext cx="1520982" cy="302065"/>
            <a:chOff x="5642557" y="-150670"/>
            <a:chExt cx="1520982" cy="302065"/>
          </a:xfrm>
        </p:grpSpPr>
        <p:sp>
          <p:nvSpPr>
            <p:cNvPr id="375" name="Google Shape;375;p5"/>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380;p5"/>
          <p:cNvGrpSpPr/>
          <p:nvPr/>
        </p:nvGrpSpPr>
        <p:grpSpPr>
          <a:xfrm>
            <a:off x="1557957" y="-107958"/>
            <a:ext cx="1520982" cy="302065"/>
            <a:chOff x="5642557" y="-150670"/>
            <a:chExt cx="1520982" cy="302065"/>
          </a:xfrm>
        </p:grpSpPr>
        <p:sp>
          <p:nvSpPr>
            <p:cNvPr id="381" name="Google Shape;381;p5"/>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5"/>
          <p:cNvGrpSpPr/>
          <p:nvPr/>
        </p:nvGrpSpPr>
        <p:grpSpPr>
          <a:xfrm>
            <a:off x="7855739" y="297302"/>
            <a:ext cx="883262" cy="242091"/>
            <a:chOff x="2300350" y="2601250"/>
            <a:chExt cx="2275275" cy="623625"/>
          </a:xfrm>
        </p:grpSpPr>
        <p:sp>
          <p:nvSpPr>
            <p:cNvPr id="387" name="Google Shape;387;p5"/>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5"/>
          <p:cNvGrpSpPr/>
          <p:nvPr/>
        </p:nvGrpSpPr>
        <p:grpSpPr>
          <a:xfrm rot="10800000">
            <a:off x="-214148" y="2709227"/>
            <a:ext cx="883262" cy="242091"/>
            <a:chOff x="2300350" y="2601250"/>
            <a:chExt cx="2275275" cy="623625"/>
          </a:xfrm>
        </p:grpSpPr>
        <p:sp>
          <p:nvSpPr>
            <p:cNvPr id="394" name="Google Shape;394;p5"/>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 name="Google Shape;400;p5"/>
          <p:cNvSpPr/>
          <p:nvPr/>
        </p:nvSpPr>
        <p:spPr>
          <a:xfrm rot="5400000" flipH="1">
            <a:off x="8198089" y="410275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 name="Google Shape;401;p5"/>
          <p:cNvGrpSpPr/>
          <p:nvPr/>
        </p:nvGrpSpPr>
        <p:grpSpPr>
          <a:xfrm rot="10800000" flipH="1">
            <a:off x="8250449" y="4623928"/>
            <a:ext cx="883262" cy="242091"/>
            <a:chOff x="2300350" y="2601250"/>
            <a:chExt cx="2275275" cy="623625"/>
          </a:xfrm>
        </p:grpSpPr>
        <p:sp>
          <p:nvSpPr>
            <p:cNvPr id="402" name="Google Shape;402;p5"/>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8"/>
        <p:cNvGrpSpPr/>
        <p:nvPr/>
      </p:nvGrpSpPr>
      <p:grpSpPr>
        <a:xfrm>
          <a:off x="0" y="0"/>
          <a:ext cx="0" cy="0"/>
          <a:chOff x="0" y="0"/>
          <a:chExt cx="0" cy="0"/>
        </a:xfrm>
      </p:grpSpPr>
      <p:grpSp>
        <p:nvGrpSpPr>
          <p:cNvPr id="409" name="Google Shape;409;p6"/>
          <p:cNvGrpSpPr/>
          <p:nvPr/>
        </p:nvGrpSpPr>
        <p:grpSpPr>
          <a:xfrm>
            <a:off x="-24" y="-27"/>
            <a:ext cx="9143711" cy="5143338"/>
            <a:chOff x="597550" y="708125"/>
            <a:chExt cx="6449225" cy="4193850"/>
          </a:xfrm>
        </p:grpSpPr>
        <p:sp>
          <p:nvSpPr>
            <p:cNvPr id="410" name="Google Shape;410;p6"/>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 name="Google Shape;448;p6"/>
          <p:cNvSpPr txBox="1">
            <a:spLocks noGrp="1"/>
          </p:cNvSpPr>
          <p:nvPr>
            <p:ph type="title"/>
          </p:nvPr>
        </p:nvSpPr>
        <p:spPr>
          <a:xfrm>
            <a:off x="713100" y="539400"/>
            <a:ext cx="7717800" cy="572700"/>
          </a:xfrm>
          <a:prstGeom prst="rect">
            <a:avLst/>
          </a:prstGeom>
          <a:effectLst>
            <a:outerShdw blurRad="142875" algn="bl" rotWithShape="0">
              <a:schemeClr val="accent2">
                <a:alpha val="40000"/>
              </a:schemeClr>
            </a:outerShdw>
          </a:effectLst>
        </p:spPr>
        <p:txBody>
          <a:bodyPr spcFirstLastPara="1" wrap="square" lIns="91425" tIns="91425" rIns="91425" bIns="91425" anchor="ctr" anchorCtr="0">
            <a:noAutofit/>
          </a:bodyPr>
          <a:lstStyle>
            <a:lvl1pPr lvl="0" algn="ctr">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49" name="Google Shape;449;p6"/>
          <p:cNvSpPr/>
          <p:nvPr/>
        </p:nvSpPr>
        <p:spPr>
          <a:xfrm rot="5400000">
            <a:off x="8206162" y="-34881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 name="Google Shape;450;p6"/>
          <p:cNvGrpSpPr/>
          <p:nvPr/>
        </p:nvGrpSpPr>
        <p:grpSpPr>
          <a:xfrm>
            <a:off x="494301" y="4792125"/>
            <a:ext cx="1252897" cy="51000"/>
            <a:chOff x="2915381" y="4104819"/>
            <a:chExt cx="1252897" cy="51000"/>
          </a:xfrm>
        </p:grpSpPr>
        <p:sp>
          <p:nvSpPr>
            <p:cNvPr id="451" name="Google Shape;451;p6"/>
            <p:cNvSpPr/>
            <p:nvPr/>
          </p:nvSpPr>
          <p:spPr>
            <a:xfrm>
              <a:off x="2915381"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
            <p:cNvSpPr/>
            <p:nvPr/>
          </p:nvSpPr>
          <p:spPr>
            <a:xfrm>
              <a:off x="3007850"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
            <p:cNvSpPr/>
            <p:nvPr/>
          </p:nvSpPr>
          <p:spPr>
            <a:xfrm>
              <a:off x="3100319"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
            <p:cNvSpPr/>
            <p:nvPr/>
          </p:nvSpPr>
          <p:spPr>
            <a:xfrm>
              <a:off x="3192788"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a:off x="328525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6"/>
            <p:cNvSpPr/>
            <p:nvPr/>
          </p:nvSpPr>
          <p:spPr>
            <a:xfrm>
              <a:off x="3377726"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
            <p:cNvSpPr/>
            <p:nvPr/>
          </p:nvSpPr>
          <p:spPr>
            <a:xfrm>
              <a:off x="3470195"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6"/>
            <p:cNvSpPr/>
            <p:nvPr/>
          </p:nvSpPr>
          <p:spPr>
            <a:xfrm>
              <a:off x="3562664"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
            <p:cNvSpPr/>
            <p:nvPr/>
          </p:nvSpPr>
          <p:spPr>
            <a:xfrm>
              <a:off x="3655133"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3747602"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38400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
            <p:cNvSpPr/>
            <p:nvPr/>
          </p:nvSpPr>
          <p:spPr>
            <a:xfrm>
              <a:off x="39324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a:off x="40248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41172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5" name="Google Shape;465;p6"/>
          <p:cNvSpPr/>
          <p:nvPr/>
        </p:nvSpPr>
        <p:spPr>
          <a:xfrm rot="10800000">
            <a:off x="8557211" y="4011475"/>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6" name="Google Shape;466;p6"/>
          <p:cNvGrpSpPr/>
          <p:nvPr/>
        </p:nvGrpSpPr>
        <p:grpSpPr>
          <a:xfrm rot="5400000">
            <a:off x="8520259" y="4079074"/>
            <a:ext cx="302065" cy="1520982"/>
            <a:chOff x="-108754" y="2690919"/>
            <a:chExt cx="302065" cy="1520982"/>
          </a:xfrm>
        </p:grpSpPr>
        <p:sp>
          <p:nvSpPr>
            <p:cNvPr id="467" name="Google Shape;467;p6"/>
            <p:cNvSpPr/>
            <p:nvPr/>
          </p:nvSpPr>
          <p:spPr>
            <a:xfrm>
              <a:off x="-62388" y="2782841"/>
              <a:ext cx="209364" cy="1335580"/>
            </a:xfrm>
            <a:custGeom>
              <a:avLst/>
              <a:gdLst/>
              <a:ahLst/>
              <a:cxnLst/>
              <a:rect l="l" t="t" r="r" b="b"/>
              <a:pathLst>
                <a:path w="6719" h="42862" fill="none" extrusionOk="0">
                  <a:moveTo>
                    <a:pt x="0" y="42862"/>
                  </a:moveTo>
                  <a:lnTo>
                    <a:pt x="0" y="23799"/>
                  </a:lnTo>
                  <a:lnTo>
                    <a:pt x="6718" y="17056"/>
                  </a:lnTo>
                  <a:lnTo>
                    <a:pt x="6718"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101358" y="2690919"/>
              <a:ext cx="91953" cy="91953"/>
            </a:xfrm>
            <a:custGeom>
              <a:avLst/>
              <a:gdLst/>
              <a:ahLst/>
              <a:cxnLst/>
              <a:rect l="l" t="t" r="r" b="b"/>
              <a:pathLst>
                <a:path w="2951" h="2951" fill="none" extrusionOk="0">
                  <a:moveTo>
                    <a:pt x="1463" y="1"/>
                  </a:moveTo>
                  <a:cubicBezTo>
                    <a:pt x="2281" y="1"/>
                    <a:pt x="2951" y="645"/>
                    <a:pt x="2951" y="1463"/>
                  </a:cubicBezTo>
                  <a:cubicBezTo>
                    <a:pt x="2951" y="2281"/>
                    <a:pt x="2281" y="2951"/>
                    <a:pt x="1463" y="2951"/>
                  </a:cubicBezTo>
                  <a:cubicBezTo>
                    <a:pt x="645" y="2951"/>
                    <a:pt x="1" y="2281"/>
                    <a:pt x="1" y="1463"/>
                  </a:cubicBezTo>
                  <a:cubicBezTo>
                    <a:pt x="1" y="645"/>
                    <a:pt x="645" y="1"/>
                    <a:pt x="1463" y="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6"/>
            <p:cNvSpPr/>
            <p:nvPr/>
          </p:nvSpPr>
          <p:spPr>
            <a:xfrm>
              <a:off x="125320" y="2714881"/>
              <a:ext cx="43281" cy="43281"/>
            </a:xfrm>
            <a:custGeom>
              <a:avLst/>
              <a:gdLst/>
              <a:ahLst/>
              <a:cxnLst/>
              <a:rect l="l" t="t" r="r" b="b"/>
              <a:pathLst>
                <a:path w="1389" h="1389" extrusionOk="0">
                  <a:moveTo>
                    <a:pt x="694" y="0"/>
                  </a:moveTo>
                  <a:cubicBezTo>
                    <a:pt x="322" y="0"/>
                    <a:pt x="0" y="322"/>
                    <a:pt x="0" y="694"/>
                  </a:cubicBezTo>
                  <a:cubicBezTo>
                    <a:pt x="0" y="1091"/>
                    <a:pt x="322" y="1388"/>
                    <a:pt x="694" y="1388"/>
                  </a:cubicBezTo>
                  <a:cubicBezTo>
                    <a:pt x="1091" y="1388"/>
                    <a:pt x="1388" y="1091"/>
                    <a:pt x="1388" y="694"/>
                  </a:cubicBezTo>
                  <a:cubicBezTo>
                    <a:pt x="1388" y="322"/>
                    <a:pt x="1091" y="0"/>
                    <a:pt x="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
            <p:cNvSpPr/>
            <p:nvPr/>
          </p:nvSpPr>
          <p:spPr>
            <a:xfrm>
              <a:off x="-108754" y="4119948"/>
              <a:ext cx="91953" cy="91953"/>
            </a:xfrm>
            <a:custGeom>
              <a:avLst/>
              <a:gdLst/>
              <a:ahLst/>
              <a:cxnLst/>
              <a:rect l="l" t="t" r="r" b="b"/>
              <a:pathLst>
                <a:path w="2951" h="2951" fill="none" extrusionOk="0">
                  <a:moveTo>
                    <a:pt x="1488" y="0"/>
                  </a:moveTo>
                  <a:cubicBezTo>
                    <a:pt x="2306" y="0"/>
                    <a:pt x="2951" y="670"/>
                    <a:pt x="2951" y="1463"/>
                  </a:cubicBezTo>
                  <a:cubicBezTo>
                    <a:pt x="2951" y="2281"/>
                    <a:pt x="2306" y="2950"/>
                    <a:pt x="1488" y="2950"/>
                  </a:cubicBezTo>
                  <a:cubicBezTo>
                    <a:pt x="670" y="2950"/>
                    <a:pt x="1" y="2281"/>
                    <a:pt x="1" y="1463"/>
                  </a:cubicBezTo>
                  <a:cubicBezTo>
                    <a:pt x="1" y="670"/>
                    <a:pt x="670" y="0"/>
                    <a:pt x="1488" y="0"/>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a:off x="-84013" y="4144658"/>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6"/>
          <p:cNvGrpSpPr/>
          <p:nvPr/>
        </p:nvGrpSpPr>
        <p:grpSpPr>
          <a:xfrm rot="5400000">
            <a:off x="85100" y="1849625"/>
            <a:ext cx="98902" cy="553090"/>
            <a:chOff x="4898850" y="4820550"/>
            <a:chExt cx="98902" cy="553090"/>
          </a:xfrm>
        </p:grpSpPr>
        <p:sp>
          <p:nvSpPr>
            <p:cNvPr id="473" name="Google Shape;473;p6"/>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 name="Google Shape;478;p6"/>
          <p:cNvSpPr/>
          <p:nvPr/>
        </p:nvSpPr>
        <p:spPr>
          <a:xfrm>
            <a:off x="7" y="2056"/>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9" name="Google Shape;479;p6"/>
          <p:cNvGrpSpPr/>
          <p:nvPr/>
        </p:nvGrpSpPr>
        <p:grpSpPr>
          <a:xfrm rot="-5400000">
            <a:off x="-148234" y="322631"/>
            <a:ext cx="883262" cy="242091"/>
            <a:chOff x="2300350" y="2601250"/>
            <a:chExt cx="2275275" cy="623625"/>
          </a:xfrm>
        </p:grpSpPr>
        <p:sp>
          <p:nvSpPr>
            <p:cNvPr id="480" name="Google Shape;480;p6"/>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6"/>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 name="Google Shape;486;p6"/>
          <p:cNvGrpSpPr/>
          <p:nvPr/>
        </p:nvGrpSpPr>
        <p:grpSpPr>
          <a:xfrm>
            <a:off x="1710357" y="-107958"/>
            <a:ext cx="1520982" cy="302065"/>
            <a:chOff x="5642557" y="-150670"/>
            <a:chExt cx="1520982" cy="302065"/>
          </a:xfrm>
        </p:grpSpPr>
        <p:sp>
          <p:nvSpPr>
            <p:cNvPr id="487" name="Google Shape;487;p6"/>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2"/>
        <p:cNvGrpSpPr/>
        <p:nvPr/>
      </p:nvGrpSpPr>
      <p:grpSpPr>
        <a:xfrm>
          <a:off x="0" y="0"/>
          <a:ext cx="0" cy="0"/>
          <a:chOff x="0" y="0"/>
          <a:chExt cx="0" cy="0"/>
        </a:xfrm>
      </p:grpSpPr>
      <p:grpSp>
        <p:nvGrpSpPr>
          <p:cNvPr id="493" name="Google Shape;493;p7"/>
          <p:cNvGrpSpPr/>
          <p:nvPr/>
        </p:nvGrpSpPr>
        <p:grpSpPr>
          <a:xfrm>
            <a:off x="-24" y="-27"/>
            <a:ext cx="9143711" cy="5143338"/>
            <a:chOff x="597550" y="708125"/>
            <a:chExt cx="6449225" cy="4193850"/>
          </a:xfrm>
        </p:grpSpPr>
        <p:sp>
          <p:nvSpPr>
            <p:cNvPr id="494" name="Google Shape;494;p7"/>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7"/>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7"/>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2" name="Google Shape;532;p7"/>
          <p:cNvSpPr txBox="1">
            <a:spLocks noGrp="1"/>
          </p:cNvSpPr>
          <p:nvPr>
            <p:ph type="title"/>
          </p:nvPr>
        </p:nvSpPr>
        <p:spPr>
          <a:xfrm>
            <a:off x="4433200" y="1945637"/>
            <a:ext cx="3997800" cy="572700"/>
          </a:xfrm>
          <a:prstGeom prst="rect">
            <a:avLst/>
          </a:prstGeom>
          <a:effectLst>
            <a:outerShdw blurRad="142875" algn="bl" rotWithShape="0">
              <a:schemeClr val="accent2">
                <a:alpha val="40000"/>
              </a:schemeClr>
            </a:outerShdw>
          </a:effectLst>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33" name="Google Shape;533;p7"/>
          <p:cNvSpPr txBox="1">
            <a:spLocks noGrp="1"/>
          </p:cNvSpPr>
          <p:nvPr>
            <p:ph type="subTitle" idx="1"/>
          </p:nvPr>
        </p:nvSpPr>
        <p:spPr>
          <a:xfrm>
            <a:off x="4433200" y="2519285"/>
            <a:ext cx="3997800" cy="73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4" name="Google Shape;534;p7"/>
          <p:cNvSpPr/>
          <p:nvPr/>
        </p:nvSpPr>
        <p:spPr>
          <a:xfrm>
            <a:off x="8557212" y="-1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rot="-5400000">
            <a:off x="348812" y="-5521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6" name="Google Shape;536;p7"/>
          <p:cNvGrpSpPr/>
          <p:nvPr/>
        </p:nvGrpSpPr>
        <p:grpSpPr>
          <a:xfrm rot="10800000">
            <a:off x="-11" y="465966"/>
            <a:ext cx="883262" cy="242091"/>
            <a:chOff x="2300350" y="2601250"/>
            <a:chExt cx="2275275" cy="623625"/>
          </a:xfrm>
        </p:grpSpPr>
        <p:sp>
          <p:nvSpPr>
            <p:cNvPr id="537" name="Google Shape;537;p7"/>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7"/>
          <p:cNvGrpSpPr/>
          <p:nvPr/>
        </p:nvGrpSpPr>
        <p:grpSpPr>
          <a:xfrm>
            <a:off x="1710357" y="-107958"/>
            <a:ext cx="1520982" cy="302065"/>
            <a:chOff x="5642557" y="-150670"/>
            <a:chExt cx="1520982" cy="302065"/>
          </a:xfrm>
        </p:grpSpPr>
        <p:sp>
          <p:nvSpPr>
            <p:cNvPr id="544" name="Google Shape;544;p7"/>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7"/>
          <p:cNvSpPr/>
          <p:nvPr/>
        </p:nvSpPr>
        <p:spPr>
          <a:xfrm rot="5400000">
            <a:off x="5514970" y="-390021"/>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rot="5400000">
            <a:off x="5794270" y="-86921"/>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7"/>
          <p:cNvGrpSpPr/>
          <p:nvPr/>
        </p:nvGrpSpPr>
        <p:grpSpPr>
          <a:xfrm>
            <a:off x="3502226" y="841481"/>
            <a:ext cx="1252897" cy="51000"/>
            <a:chOff x="2915381" y="4104819"/>
            <a:chExt cx="1252897" cy="51000"/>
          </a:xfrm>
        </p:grpSpPr>
        <p:sp>
          <p:nvSpPr>
            <p:cNvPr id="552" name="Google Shape;552;p7"/>
            <p:cNvSpPr/>
            <p:nvPr/>
          </p:nvSpPr>
          <p:spPr>
            <a:xfrm>
              <a:off x="2915381"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3007850"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3100319"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3192788"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328525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3377726"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3470195"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3562664"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3655133"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3747602"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38400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39324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40248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41172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 name="Google Shape;566;p7"/>
          <p:cNvSpPr/>
          <p:nvPr/>
        </p:nvSpPr>
        <p:spPr>
          <a:xfrm rot="5400000">
            <a:off x="8206161" y="4207875"/>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7" name="Google Shape;567;p7"/>
          <p:cNvGrpSpPr/>
          <p:nvPr/>
        </p:nvGrpSpPr>
        <p:grpSpPr>
          <a:xfrm>
            <a:off x="8085946" y="4723543"/>
            <a:ext cx="1823016" cy="196994"/>
            <a:chOff x="8085946" y="4723543"/>
            <a:chExt cx="1823016" cy="196994"/>
          </a:xfrm>
        </p:grpSpPr>
        <p:sp>
          <p:nvSpPr>
            <p:cNvPr id="568" name="Google Shape;568;p7"/>
            <p:cNvSpPr/>
            <p:nvPr/>
          </p:nvSpPr>
          <p:spPr>
            <a:xfrm rot="10800000" flipH="1">
              <a:off x="8184816" y="4723543"/>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rot="10800000" flipH="1">
              <a:off x="8085946" y="4828583"/>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rot="10800000" flipH="1">
              <a:off x="8110687" y="4853293"/>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7"/>
          <p:cNvSpPr/>
          <p:nvPr/>
        </p:nvSpPr>
        <p:spPr>
          <a:xfrm rot="10800000">
            <a:off x="419712" y="4064039"/>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2" name="Google Shape;572;p7"/>
          <p:cNvGrpSpPr/>
          <p:nvPr/>
        </p:nvGrpSpPr>
        <p:grpSpPr>
          <a:xfrm rot="5400000">
            <a:off x="29239" y="3087771"/>
            <a:ext cx="98902" cy="553090"/>
            <a:chOff x="4898850" y="4820550"/>
            <a:chExt cx="98902" cy="553090"/>
          </a:xfrm>
        </p:grpSpPr>
        <p:sp>
          <p:nvSpPr>
            <p:cNvPr id="573" name="Google Shape;573;p7"/>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7"/>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7"/>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7"/>
          <p:cNvGrpSpPr/>
          <p:nvPr/>
        </p:nvGrpSpPr>
        <p:grpSpPr>
          <a:xfrm>
            <a:off x="4954518" y="4958766"/>
            <a:ext cx="1520982" cy="302065"/>
            <a:chOff x="5642557" y="-150670"/>
            <a:chExt cx="1520982" cy="302065"/>
          </a:xfrm>
        </p:grpSpPr>
        <p:sp>
          <p:nvSpPr>
            <p:cNvPr id="579" name="Google Shape;579;p7"/>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84"/>
        <p:cNvGrpSpPr/>
        <p:nvPr/>
      </p:nvGrpSpPr>
      <p:grpSpPr>
        <a:xfrm>
          <a:off x="0" y="0"/>
          <a:ext cx="0" cy="0"/>
          <a:chOff x="0" y="0"/>
          <a:chExt cx="0" cy="0"/>
        </a:xfrm>
      </p:grpSpPr>
      <p:grpSp>
        <p:nvGrpSpPr>
          <p:cNvPr id="585" name="Google Shape;585;p8"/>
          <p:cNvGrpSpPr/>
          <p:nvPr/>
        </p:nvGrpSpPr>
        <p:grpSpPr>
          <a:xfrm>
            <a:off x="-24" y="-27"/>
            <a:ext cx="9143711" cy="5143338"/>
            <a:chOff x="597550" y="708125"/>
            <a:chExt cx="6449225" cy="4193850"/>
          </a:xfrm>
        </p:grpSpPr>
        <p:sp>
          <p:nvSpPr>
            <p:cNvPr id="586" name="Google Shape;586;p8"/>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8"/>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8"/>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8"/>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8"/>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8"/>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8"/>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8"/>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8"/>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8"/>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8"/>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4" name="Google Shape;624;p8"/>
          <p:cNvSpPr txBox="1">
            <a:spLocks noGrp="1"/>
          </p:cNvSpPr>
          <p:nvPr>
            <p:ph type="title"/>
          </p:nvPr>
        </p:nvSpPr>
        <p:spPr>
          <a:xfrm>
            <a:off x="1182000" y="1320700"/>
            <a:ext cx="6780000" cy="2523600"/>
          </a:xfrm>
          <a:prstGeom prst="rect">
            <a:avLst/>
          </a:prstGeom>
          <a:effectLst>
            <a:outerShdw blurRad="142875" algn="bl" rotWithShape="0">
              <a:schemeClr val="accent2">
                <a:alpha val="40000"/>
              </a:schemeClr>
            </a:outerShdw>
          </a:effectLst>
        </p:spPr>
        <p:txBody>
          <a:bodyPr spcFirstLastPara="1" wrap="square" lIns="91425" tIns="91425" rIns="91425" bIns="91425" anchor="ctr" anchorCtr="0">
            <a:noAutofit/>
          </a:bodyPr>
          <a:lstStyle>
            <a:lvl1pPr lvl="0" algn="ctr">
              <a:lnSpc>
                <a:spcPct val="9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625" name="Google Shape;625;p8"/>
          <p:cNvSpPr/>
          <p:nvPr/>
        </p:nvSpPr>
        <p:spPr>
          <a:xfrm rot="-5400000">
            <a:off x="348812" y="25800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6" name="Google Shape;626;p8"/>
          <p:cNvGrpSpPr/>
          <p:nvPr/>
        </p:nvGrpSpPr>
        <p:grpSpPr>
          <a:xfrm>
            <a:off x="-1414555" y="2830129"/>
            <a:ext cx="2297800" cy="347400"/>
            <a:chOff x="-1414555" y="2830129"/>
            <a:chExt cx="2297800" cy="347400"/>
          </a:xfrm>
        </p:grpSpPr>
        <p:sp>
          <p:nvSpPr>
            <p:cNvPr id="627" name="Google Shape;627;p8"/>
            <p:cNvSpPr/>
            <p:nvPr/>
          </p:nvSpPr>
          <p:spPr>
            <a:xfrm>
              <a:off x="-1414555" y="31094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1111455" y="28301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29;p8"/>
          <p:cNvGrpSpPr/>
          <p:nvPr/>
        </p:nvGrpSpPr>
        <p:grpSpPr>
          <a:xfrm>
            <a:off x="8059521" y="3662080"/>
            <a:ext cx="1823016" cy="196994"/>
            <a:chOff x="7857346" y="4002005"/>
            <a:chExt cx="1823016" cy="196994"/>
          </a:xfrm>
        </p:grpSpPr>
        <p:sp>
          <p:nvSpPr>
            <p:cNvPr id="630" name="Google Shape;630;p8"/>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3" name="Google Shape;633;p8"/>
          <p:cNvSpPr/>
          <p:nvPr/>
        </p:nvSpPr>
        <p:spPr>
          <a:xfrm rot="10800000">
            <a:off x="7375212" y="4044939"/>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4" name="Google Shape;634;p8"/>
          <p:cNvGrpSpPr/>
          <p:nvPr/>
        </p:nvGrpSpPr>
        <p:grpSpPr>
          <a:xfrm rot="-5400000" flipH="1">
            <a:off x="3660496" y="4907217"/>
            <a:ext cx="1823016" cy="296643"/>
            <a:chOff x="7857346" y="3902355"/>
            <a:chExt cx="1823016" cy="296643"/>
          </a:xfrm>
        </p:grpSpPr>
        <p:sp>
          <p:nvSpPr>
            <p:cNvPr id="635" name="Google Shape;635;p8"/>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8453686" y="3902355"/>
              <a:ext cx="91953" cy="91953"/>
            </a:xfrm>
            <a:custGeom>
              <a:avLst/>
              <a:gdLst/>
              <a:ahLst/>
              <a:cxnLst/>
              <a:rect l="l" t="t" r="r" b="b"/>
              <a:pathLst>
                <a:path w="2951" h="2951" fill="none" extrusionOk="0">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8478396" y="3927096"/>
              <a:ext cx="43281" cy="42502"/>
            </a:xfrm>
            <a:custGeom>
              <a:avLst/>
              <a:gdLst/>
              <a:ahLst/>
              <a:cxnLst/>
              <a:rect l="l" t="t" r="r" b="b"/>
              <a:pathLst>
                <a:path w="1389" h="1364" extrusionOk="0">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8545608" y="3948721"/>
              <a:ext cx="1134754" cy="175368"/>
            </a:xfrm>
            <a:custGeom>
              <a:avLst/>
              <a:gdLst/>
              <a:ahLst/>
              <a:cxnLst/>
              <a:rect l="l" t="t" r="r" b="b"/>
              <a:pathLst>
                <a:path w="36417" h="5628" fill="none" extrusionOk="0">
                  <a:moveTo>
                    <a:pt x="0" y="0"/>
                  </a:moveTo>
                  <a:lnTo>
                    <a:pt x="6049" y="0"/>
                  </a:lnTo>
                  <a:lnTo>
                    <a:pt x="8379" y="2330"/>
                  </a:lnTo>
                  <a:lnTo>
                    <a:pt x="11676" y="5627"/>
                  </a:lnTo>
                  <a:lnTo>
                    <a:pt x="36416" y="562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1" name="Google Shape;641;p8"/>
          <p:cNvSpPr/>
          <p:nvPr/>
        </p:nvSpPr>
        <p:spPr>
          <a:xfrm rot="10800000">
            <a:off x="8027645" y="247897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rot="10800000">
            <a:off x="4395" y="3859075"/>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rot="5400000">
            <a:off x="8206162" y="-34881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4" name="Google Shape;644;p8"/>
          <p:cNvGrpSpPr/>
          <p:nvPr/>
        </p:nvGrpSpPr>
        <p:grpSpPr>
          <a:xfrm>
            <a:off x="7812807" y="1533337"/>
            <a:ext cx="1520982" cy="302065"/>
            <a:chOff x="5642557" y="-150670"/>
            <a:chExt cx="1520982" cy="302065"/>
          </a:xfrm>
        </p:grpSpPr>
        <p:sp>
          <p:nvSpPr>
            <p:cNvPr id="645" name="Google Shape;645;p8"/>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8"/>
          <p:cNvGrpSpPr/>
          <p:nvPr/>
        </p:nvGrpSpPr>
        <p:grpSpPr>
          <a:xfrm rot="5400000">
            <a:off x="424642" y="3926674"/>
            <a:ext cx="302065" cy="1520982"/>
            <a:chOff x="-108754" y="2690919"/>
            <a:chExt cx="302065" cy="1520982"/>
          </a:xfrm>
        </p:grpSpPr>
        <p:sp>
          <p:nvSpPr>
            <p:cNvPr id="651" name="Google Shape;651;p8"/>
            <p:cNvSpPr/>
            <p:nvPr/>
          </p:nvSpPr>
          <p:spPr>
            <a:xfrm>
              <a:off x="-62388" y="2782841"/>
              <a:ext cx="209364" cy="1335580"/>
            </a:xfrm>
            <a:custGeom>
              <a:avLst/>
              <a:gdLst/>
              <a:ahLst/>
              <a:cxnLst/>
              <a:rect l="l" t="t" r="r" b="b"/>
              <a:pathLst>
                <a:path w="6719" h="42862" fill="none" extrusionOk="0">
                  <a:moveTo>
                    <a:pt x="0" y="42862"/>
                  </a:moveTo>
                  <a:lnTo>
                    <a:pt x="0" y="23799"/>
                  </a:lnTo>
                  <a:lnTo>
                    <a:pt x="6718" y="17056"/>
                  </a:lnTo>
                  <a:lnTo>
                    <a:pt x="6718"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8"/>
            <p:cNvSpPr/>
            <p:nvPr/>
          </p:nvSpPr>
          <p:spPr>
            <a:xfrm>
              <a:off x="101358" y="2690919"/>
              <a:ext cx="91953" cy="91953"/>
            </a:xfrm>
            <a:custGeom>
              <a:avLst/>
              <a:gdLst/>
              <a:ahLst/>
              <a:cxnLst/>
              <a:rect l="l" t="t" r="r" b="b"/>
              <a:pathLst>
                <a:path w="2951" h="2951" fill="none" extrusionOk="0">
                  <a:moveTo>
                    <a:pt x="1463" y="1"/>
                  </a:moveTo>
                  <a:cubicBezTo>
                    <a:pt x="2281" y="1"/>
                    <a:pt x="2951" y="645"/>
                    <a:pt x="2951" y="1463"/>
                  </a:cubicBezTo>
                  <a:cubicBezTo>
                    <a:pt x="2951" y="2281"/>
                    <a:pt x="2281" y="2951"/>
                    <a:pt x="1463" y="2951"/>
                  </a:cubicBezTo>
                  <a:cubicBezTo>
                    <a:pt x="645" y="2951"/>
                    <a:pt x="1" y="2281"/>
                    <a:pt x="1" y="1463"/>
                  </a:cubicBezTo>
                  <a:cubicBezTo>
                    <a:pt x="1" y="645"/>
                    <a:pt x="645" y="1"/>
                    <a:pt x="1463" y="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8"/>
            <p:cNvSpPr/>
            <p:nvPr/>
          </p:nvSpPr>
          <p:spPr>
            <a:xfrm>
              <a:off x="125320" y="2714881"/>
              <a:ext cx="43281" cy="43281"/>
            </a:xfrm>
            <a:custGeom>
              <a:avLst/>
              <a:gdLst/>
              <a:ahLst/>
              <a:cxnLst/>
              <a:rect l="l" t="t" r="r" b="b"/>
              <a:pathLst>
                <a:path w="1389" h="1389" extrusionOk="0">
                  <a:moveTo>
                    <a:pt x="694" y="0"/>
                  </a:moveTo>
                  <a:cubicBezTo>
                    <a:pt x="322" y="0"/>
                    <a:pt x="0" y="322"/>
                    <a:pt x="0" y="694"/>
                  </a:cubicBezTo>
                  <a:cubicBezTo>
                    <a:pt x="0" y="1091"/>
                    <a:pt x="322" y="1388"/>
                    <a:pt x="694" y="1388"/>
                  </a:cubicBezTo>
                  <a:cubicBezTo>
                    <a:pt x="1091" y="1388"/>
                    <a:pt x="1388" y="1091"/>
                    <a:pt x="1388" y="694"/>
                  </a:cubicBezTo>
                  <a:cubicBezTo>
                    <a:pt x="1388" y="322"/>
                    <a:pt x="1091" y="0"/>
                    <a:pt x="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8"/>
            <p:cNvSpPr/>
            <p:nvPr/>
          </p:nvSpPr>
          <p:spPr>
            <a:xfrm>
              <a:off x="-108754" y="4119948"/>
              <a:ext cx="91953" cy="91953"/>
            </a:xfrm>
            <a:custGeom>
              <a:avLst/>
              <a:gdLst/>
              <a:ahLst/>
              <a:cxnLst/>
              <a:rect l="l" t="t" r="r" b="b"/>
              <a:pathLst>
                <a:path w="2951" h="2951" fill="none" extrusionOk="0">
                  <a:moveTo>
                    <a:pt x="1488" y="0"/>
                  </a:moveTo>
                  <a:cubicBezTo>
                    <a:pt x="2306" y="0"/>
                    <a:pt x="2951" y="670"/>
                    <a:pt x="2951" y="1463"/>
                  </a:cubicBezTo>
                  <a:cubicBezTo>
                    <a:pt x="2951" y="2281"/>
                    <a:pt x="2306" y="2950"/>
                    <a:pt x="1488" y="2950"/>
                  </a:cubicBezTo>
                  <a:cubicBezTo>
                    <a:pt x="670" y="2950"/>
                    <a:pt x="1" y="2281"/>
                    <a:pt x="1" y="1463"/>
                  </a:cubicBezTo>
                  <a:cubicBezTo>
                    <a:pt x="1" y="670"/>
                    <a:pt x="670" y="0"/>
                    <a:pt x="1488" y="0"/>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8"/>
            <p:cNvSpPr/>
            <p:nvPr/>
          </p:nvSpPr>
          <p:spPr>
            <a:xfrm>
              <a:off x="-84013" y="4144658"/>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 name="Google Shape;656;p8"/>
          <p:cNvSpPr/>
          <p:nvPr/>
        </p:nvSpPr>
        <p:spPr>
          <a:xfrm rot="-5400000" flipH="1">
            <a:off x="1059557" y="-188896"/>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8"/>
          <p:cNvGrpSpPr/>
          <p:nvPr/>
        </p:nvGrpSpPr>
        <p:grpSpPr>
          <a:xfrm>
            <a:off x="8327763" y="172353"/>
            <a:ext cx="883262" cy="242091"/>
            <a:chOff x="2300350" y="2601250"/>
            <a:chExt cx="2275275" cy="623625"/>
          </a:xfrm>
        </p:grpSpPr>
        <p:sp>
          <p:nvSpPr>
            <p:cNvPr id="658" name="Google Shape;658;p8"/>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8"/>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8"/>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8"/>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8"/>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8"/>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8"/>
          <p:cNvGrpSpPr/>
          <p:nvPr/>
        </p:nvGrpSpPr>
        <p:grpSpPr>
          <a:xfrm flipH="1">
            <a:off x="-248008" y="1713528"/>
            <a:ext cx="883262" cy="242091"/>
            <a:chOff x="2300350" y="2601250"/>
            <a:chExt cx="2275275" cy="623625"/>
          </a:xfrm>
        </p:grpSpPr>
        <p:sp>
          <p:nvSpPr>
            <p:cNvPr id="665" name="Google Shape;665;p8"/>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8"/>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8"/>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8"/>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8"/>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8"/>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8"/>
          <p:cNvGrpSpPr/>
          <p:nvPr/>
        </p:nvGrpSpPr>
        <p:grpSpPr>
          <a:xfrm rot="-5400000">
            <a:off x="3666586" y="-57798"/>
            <a:ext cx="1823016" cy="296643"/>
            <a:chOff x="7857346" y="3902355"/>
            <a:chExt cx="1823016" cy="296643"/>
          </a:xfrm>
        </p:grpSpPr>
        <p:sp>
          <p:nvSpPr>
            <p:cNvPr id="672" name="Google Shape;672;p8"/>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8"/>
            <p:cNvSpPr/>
            <p:nvPr/>
          </p:nvSpPr>
          <p:spPr>
            <a:xfrm>
              <a:off x="8453686" y="3902355"/>
              <a:ext cx="91953" cy="91953"/>
            </a:xfrm>
            <a:custGeom>
              <a:avLst/>
              <a:gdLst/>
              <a:ahLst/>
              <a:cxnLst/>
              <a:rect l="l" t="t" r="r" b="b"/>
              <a:pathLst>
                <a:path w="2951" h="2951" fill="none" extrusionOk="0">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8"/>
            <p:cNvSpPr/>
            <p:nvPr/>
          </p:nvSpPr>
          <p:spPr>
            <a:xfrm>
              <a:off x="8478396" y="3927096"/>
              <a:ext cx="43281" cy="42502"/>
            </a:xfrm>
            <a:custGeom>
              <a:avLst/>
              <a:gdLst/>
              <a:ahLst/>
              <a:cxnLst/>
              <a:rect l="l" t="t" r="r" b="b"/>
              <a:pathLst>
                <a:path w="1389" h="1364" extrusionOk="0">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8"/>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8"/>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8"/>
            <p:cNvSpPr/>
            <p:nvPr/>
          </p:nvSpPr>
          <p:spPr>
            <a:xfrm>
              <a:off x="8545608" y="3948721"/>
              <a:ext cx="1134754" cy="175368"/>
            </a:xfrm>
            <a:custGeom>
              <a:avLst/>
              <a:gdLst/>
              <a:ahLst/>
              <a:cxnLst/>
              <a:rect l="l" t="t" r="r" b="b"/>
              <a:pathLst>
                <a:path w="36417" h="5628" fill="none" extrusionOk="0">
                  <a:moveTo>
                    <a:pt x="0" y="0"/>
                  </a:moveTo>
                  <a:lnTo>
                    <a:pt x="6049" y="0"/>
                  </a:lnTo>
                  <a:lnTo>
                    <a:pt x="8379" y="2330"/>
                  </a:lnTo>
                  <a:lnTo>
                    <a:pt x="11676" y="5627"/>
                  </a:lnTo>
                  <a:lnTo>
                    <a:pt x="36416" y="562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78"/>
        <p:cNvGrpSpPr/>
        <p:nvPr/>
      </p:nvGrpSpPr>
      <p:grpSpPr>
        <a:xfrm>
          <a:off x="0" y="0"/>
          <a:ext cx="0" cy="0"/>
          <a:chOff x="0" y="0"/>
          <a:chExt cx="0" cy="0"/>
        </a:xfrm>
      </p:grpSpPr>
      <p:grpSp>
        <p:nvGrpSpPr>
          <p:cNvPr id="679" name="Google Shape;679;p9"/>
          <p:cNvGrpSpPr/>
          <p:nvPr/>
        </p:nvGrpSpPr>
        <p:grpSpPr>
          <a:xfrm>
            <a:off x="-24" y="-27"/>
            <a:ext cx="9143711" cy="5143338"/>
            <a:chOff x="597550" y="708125"/>
            <a:chExt cx="6449225" cy="4193850"/>
          </a:xfrm>
        </p:grpSpPr>
        <p:sp>
          <p:nvSpPr>
            <p:cNvPr id="680" name="Google Shape;680;p9"/>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p9"/>
          <p:cNvSpPr txBox="1">
            <a:spLocks noGrp="1"/>
          </p:cNvSpPr>
          <p:nvPr>
            <p:ph type="subTitle" idx="1"/>
          </p:nvPr>
        </p:nvSpPr>
        <p:spPr>
          <a:xfrm>
            <a:off x="2399850" y="2366051"/>
            <a:ext cx="4344300" cy="1066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19" name="Google Shape;719;p9"/>
          <p:cNvSpPr txBox="1">
            <a:spLocks noGrp="1"/>
          </p:cNvSpPr>
          <p:nvPr>
            <p:ph type="title"/>
          </p:nvPr>
        </p:nvSpPr>
        <p:spPr>
          <a:xfrm>
            <a:off x="2399850" y="1723050"/>
            <a:ext cx="4344300" cy="572700"/>
          </a:xfrm>
          <a:prstGeom prst="rect">
            <a:avLst/>
          </a:prstGeom>
          <a:effectLst>
            <a:outerShdw blurRad="142875" algn="bl" rotWithShape="0">
              <a:schemeClr val="accent2">
                <a:alpha val="40000"/>
              </a:schemeClr>
            </a:outerShdw>
          </a:effectLst>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20" name="Google Shape;720;p9"/>
          <p:cNvSpPr/>
          <p:nvPr/>
        </p:nvSpPr>
        <p:spPr>
          <a:xfrm rot="-5400000">
            <a:off x="348812" y="25800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1" name="Google Shape;721;p9"/>
          <p:cNvGrpSpPr/>
          <p:nvPr/>
        </p:nvGrpSpPr>
        <p:grpSpPr>
          <a:xfrm rot="10800000">
            <a:off x="-11" y="779178"/>
            <a:ext cx="883262" cy="242091"/>
            <a:chOff x="2300350" y="2601250"/>
            <a:chExt cx="2275275" cy="623625"/>
          </a:xfrm>
        </p:grpSpPr>
        <p:sp>
          <p:nvSpPr>
            <p:cNvPr id="722" name="Google Shape;722;p9"/>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8" name="Google Shape;728;p9"/>
          <p:cNvSpPr/>
          <p:nvPr/>
        </p:nvSpPr>
        <p:spPr>
          <a:xfrm rot="5400000">
            <a:off x="1495470" y="-491996"/>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
          <p:cNvSpPr/>
          <p:nvPr/>
        </p:nvSpPr>
        <p:spPr>
          <a:xfrm rot="5400000">
            <a:off x="1774770" y="-188896"/>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8557212" y="-11"/>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1" name="Google Shape;731;p9"/>
          <p:cNvGrpSpPr/>
          <p:nvPr/>
        </p:nvGrpSpPr>
        <p:grpSpPr>
          <a:xfrm>
            <a:off x="-1414555" y="3287329"/>
            <a:ext cx="2297800" cy="347400"/>
            <a:chOff x="-1414555" y="3439729"/>
            <a:chExt cx="2297800" cy="347400"/>
          </a:xfrm>
        </p:grpSpPr>
        <p:sp>
          <p:nvSpPr>
            <p:cNvPr id="732" name="Google Shape;732;p9"/>
            <p:cNvSpPr/>
            <p:nvPr/>
          </p:nvSpPr>
          <p:spPr>
            <a:xfrm>
              <a:off x="-1414555" y="37190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1111455" y="34397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9"/>
          <p:cNvGrpSpPr/>
          <p:nvPr/>
        </p:nvGrpSpPr>
        <p:grpSpPr>
          <a:xfrm>
            <a:off x="5512632" y="-116346"/>
            <a:ext cx="1520982" cy="302065"/>
            <a:chOff x="5642557" y="-150670"/>
            <a:chExt cx="1520982" cy="302065"/>
          </a:xfrm>
        </p:grpSpPr>
        <p:sp>
          <p:nvSpPr>
            <p:cNvPr id="735" name="Google Shape;735;p9"/>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9"/>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9"/>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9"/>
          <p:cNvGrpSpPr/>
          <p:nvPr/>
        </p:nvGrpSpPr>
        <p:grpSpPr>
          <a:xfrm rot="10800000" flipH="1">
            <a:off x="7918521" y="1923880"/>
            <a:ext cx="1823016" cy="296643"/>
            <a:chOff x="7857346" y="3902355"/>
            <a:chExt cx="1823016" cy="296643"/>
          </a:xfrm>
        </p:grpSpPr>
        <p:sp>
          <p:nvSpPr>
            <p:cNvPr id="741" name="Google Shape;741;p9"/>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p:nvPr/>
          </p:nvSpPr>
          <p:spPr>
            <a:xfrm>
              <a:off x="8453686" y="3902355"/>
              <a:ext cx="91953" cy="91953"/>
            </a:xfrm>
            <a:custGeom>
              <a:avLst/>
              <a:gdLst/>
              <a:ahLst/>
              <a:cxnLst/>
              <a:rect l="l" t="t" r="r" b="b"/>
              <a:pathLst>
                <a:path w="2951" h="2951" fill="none" extrusionOk="0">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9"/>
            <p:cNvSpPr/>
            <p:nvPr/>
          </p:nvSpPr>
          <p:spPr>
            <a:xfrm>
              <a:off x="8478396" y="3927096"/>
              <a:ext cx="43281" cy="42502"/>
            </a:xfrm>
            <a:custGeom>
              <a:avLst/>
              <a:gdLst/>
              <a:ahLst/>
              <a:cxnLst/>
              <a:rect l="l" t="t" r="r" b="b"/>
              <a:pathLst>
                <a:path w="1389" h="1364" extrusionOk="0">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9"/>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8545608" y="3948721"/>
              <a:ext cx="1134754" cy="175368"/>
            </a:xfrm>
            <a:custGeom>
              <a:avLst/>
              <a:gdLst/>
              <a:ahLst/>
              <a:cxnLst/>
              <a:rect l="l" t="t" r="r" b="b"/>
              <a:pathLst>
                <a:path w="36417" h="5628" fill="none" extrusionOk="0">
                  <a:moveTo>
                    <a:pt x="0" y="0"/>
                  </a:moveTo>
                  <a:lnTo>
                    <a:pt x="6049" y="0"/>
                  </a:lnTo>
                  <a:lnTo>
                    <a:pt x="8379" y="2330"/>
                  </a:lnTo>
                  <a:lnTo>
                    <a:pt x="11676" y="5627"/>
                  </a:lnTo>
                  <a:lnTo>
                    <a:pt x="36416" y="562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7" name="Google Shape;747;p9"/>
          <p:cNvGrpSpPr/>
          <p:nvPr/>
        </p:nvGrpSpPr>
        <p:grpSpPr>
          <a:xfrm flipH="1">
            <a:off x="-799254" y="2157805"/>
            <a:ext cx="1823016" cy="196994"/>
            <a:chOff x="7857346" y="4002005"/>
            <a:chExt cx="1823016" cy="196994"/>
          </a:xfrm>
        </p:grpSpPr>
        <p:sp>
          <p:nvSpPr>
            <p:cNvPr id="748" name="Google Shape;748;p9"/>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 name="Google Shape;751;p9"/>
          <p:cNvGrpSpPr/>
          <p:nvPr/>
        </p:nvGrpSpPr>
        <p:grpSpPr>
          <a:xfrm>
            <a:off x="8331253" y="3180067"/>
            <a:ext cx="1105976" cy="133969"/>
            <a:chOff x="8183182" y="663852"/>
            <a:chExt cx="1475028" cy="178673"/>
          </a:xfrm>
        </p:grpSpPr>
        <p:grpSp>
          <p:nvGrpSpPr>
            <p:cNvPr id="752" name="Google Shape;752;p9"/>
            <p:cNvGrpSpPr/>
            <p:nvPr/>
          </p:nvGrpSpPr>
          <p:grpSpPr>
            <a:xfrm>
              <a:off x="8183182" y="774425"/>
              <a:ext cx="1178025" cy="68100"/>
              <a:chOff x="2024450" y="204150"/>
              <a:chExt cx="1178025" cy="68100"/>
            </a:xfrm>
          </p:grpSpPr>
          <p:sp>
            <p:nvSpPr>
              <p:cNvPr id="753" name="Google Shape;753;p9"/>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9"/>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9"/>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9"/>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9"/>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9"/>
            <p:cNvGrpSpPr/>
            <p:nvPr/>
          </p:nvGrpSpPr>
          <p:grpSpPr>
            <a:xfrm>
              <a:off x="8480185" y="663852"/>
              <a:ext cx="1178025" cy="68100"/>
              <a:chOff x="2024450" y="204150"/>
              <a:chExt cx="1178025" cy="68100"/>
            </a:xfrm>
          </p:grpSpPr>
          <p:sp>
            <p:nvSpPr>
              <p:cNvPr id="764" name="Google Shape;764;p9"/>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9"/>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9"/>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9"/>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9"/>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9"/>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9"/>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9"/>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9"/>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9"/>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4" name="Google Shape;774;p9"/>
          <p:cNvGrpSpPr/>
          <p:nvPr/>
        </p:nvGrpSpPr>
        <p:grpSpPr>
          <a:xfrm rot="5400000">
            <a:off x="85100" y="4288025"/>
            <a:ext cx="98902" cy="553090"/>
            <a:chOff x="4898850" y="4820550"/>
            <a:chExt cx="98902" cy="553090"/>
          </a:xfrm>
        </p:grpSpPr>
        <p:sp>
          <p:nvSpPr>
            <p:cNvPr id="775" name="Google Shape;775;p9"/>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9"/>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9"/>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9"/>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9"/>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2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930"/>
        <p:cNvGrpSpPr/>
        <p:nvPr/>
      </p:nvGrpSpPr>
      <p:grpSpPr>
        <a:xfrm>
          <a:off x="0" y="0"/>
          <a:ext cx="0" cy="0"/>
          <a:chOff x="0" y="0"/>
          <a:chExt cx="0" cy="0"/>
        </a:xfrm>
      </p:grpSpPr>
      <p:grpSp>
        <p:nvGrpSpPr>
          <p:cNvPr id="931" name="Google Shape;931;p13"/>
          <p:cNvGrpSpPr/>
          <p:nvPr/>
        </p:nvGrpSpPr>
        <p:grpSpPr>
          <a:xfrm>
            <a:off x="-24" y="-27"/>
            <a:ext cx="9143711" cy="5143338"/>
            <a:chOff x="597550" y="708125"/>
            <a:chExt cx="6449225" cy="4193850"/>
          </a:xfrm>
        </p:grpSpPr>
        <p:sp>
          <p:nvSpPr>
            <p:cNvPr id="932" name="Google Shape;932;p13"/>
            <p:cNvSpPr/>
            <p:nvPr/>
          </p:nvSpPr>
          <p:spPr>
            <a:xfrm>
              <a:off x="597550" y="4893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597550" y="4780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597550" y="466715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597550" y="4553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3"/>
            <p:cNvSpPr/>
            <p:nvPr/>
          </p:nvSpPr>
          <p:spPr>
            <a:xfrm>
              <a:off x="597550" y="4441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a:off x="597550" y="4328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597550" y="421502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597550" y="4101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597550" y="3988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597550" y="3875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597550" y="37621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597550" y="36496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597550" y="35364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597550" y="342322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597550" y="3310000"/>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597550" y="3196775"/>
              <a:ext cx="6449225" cy="8375"/>
            </a:xfrm>
            <a:custGeom>
              <a:avLst/>
              <a:gdLst/>
              <a:ahLst/>
              <a:cxnLst/>
              <a:rect l="l" t="t" r="r" b="b"/>
              <a:pathLst>
                <a:path w="257969" h="335" extrusionOk="0">
                  <a:moveTo>
                    <a:pt x="0" y="0"/>
                  </a:moveTo>
                  <a:lnTo>
                    <a:pt x="257969" y="0"/>
                  </a:lnTo>
                  <a:lnTo>
                    <a:pt x="257969" y="334"/>
                  </a:lnTo>
                  <a:lnTo>
                    <a:pt x="0" y="33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597550" y="30835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597550" y="29703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597550" y="2857850"/>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597550" y="2744625"/>
              <a:ext cx="6449225" cy="7625"/>
            </a:xfrm>
            <a:custGeom>
              <a:avLst/>
              <a:gdLst/>
              <a:ahLst/>
              <a:cxnLst/>
              <a:rect l="l" t="t" r="r" b="b"/>
              <a:pathLst>
                <a:path w="257969" h="305" extrusionOk="0">
                  <a:moveTo>
                    <a:pt x="0" y="1"/>
                  </a:moveTo>
                  <a:lnTo>
                    <a:pt x="257969" y="1"/>
                  </a:lnTo>
                  <a:lnTo>
                    <a:pt x="257969" y="305"/>
                  </a:lnTo>
                  <a:lnTo>
                    <a:pt x="0" y="30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597550" y="263140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p:nvPr/>
          </p:nvSpPr>
          <p:spPr>
            <a:xfrm>
              <a:off x="597550" y="251817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3"/>
            <p:cNvSpPr/>
            <p:nvPr/>
          </p:nvSpPr>
          <p:spPr>
            <a:xfrm>
              <a:off x="597550" y="24049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3"/>
            <p:cNvSpPr/>
            <p:nvPr/>
          </p:nvSpPr>
          <p:spPr>
            <a:xfrm>
              <a:off x="597550" y="22917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3"/>
            <p:cNvSpPr/>
            <p:nvPr/>
          </p:nvSpPr>
          <p:spPr>
            <a:xfrm>
              <a:off x="597550" y="21792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3"/>
            <p:cNvSpPr/>
            <p:nvPr/>
          </p:nvSpPr>
          <p:spPr>
            <a:xfrm>
              <a:off x="597550" y="20660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3"/>
            <p:cNvSpPr/>
            <p:nvPr/>
          </p:nvSpPr>
          <p:spPr>
            <a:xfrm>
              <a:off x="597550" y="1952825"/>
              <a:ext cx="6449225" cy="7625"/>
            </a:xfrm>
            <a:custGeom>
              <a:avLst/>
              <a:gdLst/>
              <a:ahLst/>
              <a:cxnLst/>
              <a:rect l="l" t="t" r="r" b="b"/>
              <a:pathLst>
                <a:path w="257969" h="305" extrusionOk="0">
                  <a:moveTo>
                    <a:pt x="0" y="1"/>
                  </a:moveTo>
                  <a:lnTo>
                    <a:pt x="257969" y="1"/>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3"/>
            <p:cNvSpPr/>
            <p:nvPr/>
          </p:nvSpPr>
          <p:spPr>
            <a:xfrm>
              <a:off x="597550" y="1839600"/>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3"/>
            <p:cNvSpPr/>
            <p:nvPr/>
          </p:nvSpPr>
          <p:spPr>
            <a:xfrm>
              <a:off x="597550" y="172637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3"/>
            <p:cNvSpPr/>
            <p:nvPr/>
          </p:nvSpPr>
          <p:spPr>
            <a:xfrm>
              <a:off x="597550" y="1613150"/>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3"/>
            <p:cNvSpPr/>
            <p:nvPr/>
          </p:nvSpPr>
          <p:spPr>
            <a:xfrm>
              <a:off x="597550" y="1499925"/>
              <a:ext cx="6449225" cy="8400"/>
            </a:xfrm>
            <a:custGeom>
              <a:avLst/>
              <a:gdLst/>
              <a:ahLst/>
              <a:cxnLst/>
              <a:rect l="l" t="t" r="r" b="b"/>
              <a:pathLst>
                <a:path w="257969" h="336"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3"/>
            <p:cNvSpPr/>
            <p:nvPr/>
          </p:nvSpPr>
          <p:spPr>
            <a:xfrm>
              <a:off x="597550" y="1387475"/>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3"/>
            <p:cNvSpPr/>
            <p:nvPr/>
          </p:nvSpPr>
          <p:spPr>
            <a:xfrm>
              <a:off x="597550" y="1274250"/>
              <a:ext cx="6449225" cy="7625"/>
            </a:xfrm>
            <a:custGeom>
              <a:avLst/>
              <a:gdLst/>
              <a:ahLst/>
              <a:cxnLst/>
              <a:rect l="l" t="t" r="r" b="b"/>
              <a:pathLst>
                <a:path w="257969" h="305" extrusionOk="0">
                  <a:moveTo>
                    <a:pt x="0" y="0"/>
                  </a:moveTo>
                  <a:lnTo>
                    <a:pt x="257969" y="0"/>
                  </a:lnTo>
                  <a:lnTo>
                    <a:pt x="257969" y="304"/>
                  </a:lnTo>
                  <a:lnTo>
                    <a:pt x="0" y="304"/>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3"/>
            <p:cNvSpPr/>
            <p:nvPr/>
          </p:nvSpPr>
          <p:spPr>
            <a:xfrm>
              <a:off x="597550" y="116102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3"/>
            <p:cNvSpPr/>
            <p:nvPr/>
          </p:nvSpPr>
          <p:spPr>
            <a:xfrm>
              <a:off x="597550" y="104780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3"/>
            <p:cNvSpPr/>
            <p:nvPr/>
          </p:nvSpPr>
          <p:spPr>
            <a:xfrm>
              <a:off x="597550" y="934575"/>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3"/>
            <p:cNvSpPr/>
            <p:nvPr/>
          </p:nvSpPr>
          <p:spPr>
            <a:xfrm>
              <a:off x="597550" y="821350"/>
              <a:ext cx="6449225" cy="8375"/>
            </a:xfrm>
            <a:custGeom>
              <a:avLst/>
              <a:gdLst/>
              <a:ahLst/>
              <a:cxnLst/>
              <a:rect l="l" t="t" r="r" b="b"/>
              <a:pathLst>
                <a:path w="257969" h="335" extrusionOk="0">
                  <a:moveTo>
                    <a:pt x="0" y="0"/>
                  </a:moveTo>
                  <a:lnTo>
                    <a:pt x="257969" y="0"/>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3"/>
            <p:cNvSpPr/>
            <p:nvPr/>
          </p:nvSpPr>
          <p:spPr>
            <a:xfrm>
              <a:off x="597550" y="708125"/>
              <a:ext cx="6449225" cy="8375"/>
            </a:xfrm>
            <a:custGeom>
              <a:avLst/>
              <a:gdLst/>
              <a:ahLst/>
              <a:cxnLst/>
              <a:rect l="l" t="t" r="r" b="b"/>
              <a:pathLst>
                <a:path w="257969" h="335" extrusionOk="0">
                  <a:moveTo>
                    <a:pt x="0" y="1"/>
                  </a:moveTo>
                  <a:lnTo>
                    <a:pt x="257969" y="1"/>
                  </a:lnTo>
                  <a:lnTo>
                    <a:pt x="257969" y="335"/>
                  </a:lnTo>
                  <a:lnTo>
                    <a:pt x="0" y="335"/>
                  </a:lnTo>
                  <a:close/>
                </a:path>
              </a:pathLst>
            </a:custGeom>
            <a:solidFill>
              <a:schemeClr val="dk1">
                <a:alpha val="5892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13"/>
          <p:cNvSpPr txBox="1">
            <a:spLocks noGrp="1"/>
          </p:cNvSpPr>
          <p:nvPr>
            <p:ph type="title"/>
          </p:nvPr>
        </p:nvSpPr>
        <p:spPr>
          <a:xfrm>
            <a:off x="713100" y="539400"/>
            <a:ext cx="7717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71" name="Google Shape;971;p13"/>
          <p:cNvSpPr txBox="1">
            <a:spLocks noGrp="1"/>
          </p:cNvSpPr>
          <p:nvPr>
            <p:ph type="title" idx="2"/>
          </p:nvPr>
        </p:nvSpPr>
        <p:spPr>
          <a:xfrm>
            <a:off x="776550" y="1982455"/>
            <a:ext cx="2233500" cy="27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72" name="Google Shape;972;p13"/>
          <p:cNvSpPr txBox="1">
            <a:spLocks noGrp="1"/>
          </p:cNvSpPr>
          <p:nvPr>
            <p:ph type="subTitle" idx="1"/>
          </p:nvPr>
        </p:nvSpPr>
        <p:spPr>
          <a:xfrm>
            <a:off x="776550" y="2391054"/>
            <a:ext cx="2233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3" name="Google Shape;973;p13"/>
          <p:cNvSpPr txBox="1">
            <a:spLocks noGrp="1"/>
          </p:cNvSpPr>
          <p:nvPr>
            <p:ph type="title" idx="3" hasCustomPrompt="1"/>
          </p:nvPr>
        </p:nvSpPr>
        <p:spPr>
          <a:xfrm>
            <a:off x="776550" y="1345282"/>
            <a:ext cx="2233500" cy="484800"/>
          </a:xfrm>
          <a:prstGeom prst="rect">
            <a:avLst/>
          </a:prstGeom>
          <a:effectLst>
            <a:outerShdw blurRad="142875" algn="bl" rotWithShape="0">
              <a:schemeClr val="accent2">
                <a:alpha val="4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974" name="Google Shape;974;p13"/>
          <p:cNvSpPr txBox="1">
            <a:spLocks noGrp="1"/>
          </p:cNvSpPr>
          <p:nvPr>
            <p:ph type="title" idx="4"/>
          </p:nvPr>
        </p:nvSpPr>
        <p:spPr>
          <a:xfrm>
            <a:off x="3471150" y="1982455"/>
            <a:ext cx="2201700" cy="27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75" name="Google Shape;975;p13"/>
          <p:cNvSpPr txBox="1">
            <a:spLocks noGrp="1"/>
          </p:cNvSpPr>
          <p:nvPr>
            <p:ph type="subTitle" idx="5"/>
          </p:nvPr>
        </p:nvSpPr>
        <p:spPr>
          <a:xfrm>
            <a:off x="3471150" y="2391054"/>
            <a:ext cx="2201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6" name="Google Shape;976;p13"/>
          <p:cNvSpPr txBox="1">
            <a:spLocks noGrp="1"/>
          </p:cNvSpPr>
          <p:nvPr>
            <p:ph type="title" idx="6" hasCustomPrompt="1"/>
          </p:nvPr>
        </p:nvSpPr>
        <p:spPr>
          <a:xfrm>
            <a:off x="3471150" y="1345282"/>
            <a:ext cx="2201700" cy="484800"/>
          </a:xfrm>
          <a:prstGeom prst="rect">
            <a:avLst/>
          </a:prstGeom>
          <a:effectLst>
            <a:outerShdw blurRad="142875" algn="bl" rotWithShape="0">
              <a:schemeClr val="accent2">
                <a:alpha val="4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977" name="Google Shape;977;p13"/>
          <p:cNvSpPr txBox="1">
            <a:spLocks noGrp="1"/>
          </p:cNvSpPr>
          <p:nvPr>
            <p:ph type="title" idx="7"/>
          </p:nvPr>
        </p:nvSpPr>
        <p:spPr>
          <a:xfrm>
            <a:off x="6149850" y="1982455"/>
            <a:ext cx="2201700" cy="27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78" name="Google Shape;978;p13"/>
          <p:cNvSpPr txBox="1">
            <a:spLocks noGrp="1"/>
          </p:cNvSpPr>
          <p:nvPr>
            <p:ph type="subTitle" idx="8"/>
          </p:nvPr>
        </p:nvSpPr>
        <p:spPr>
          <a:xfrm>
            <a:off x="6149850" y="2391054"/>
            <a:ext cx="2201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9" name="Google Shape;979;p13"/>
          <p:cNvSpPr txBox="1">
            <a:spLocks noGrp="1"/>
          </p:cNvSpPr>
          <p:nvPr>
            <p:ph type="title" idx="9" hasCustomPrompt="1"/>
          </p:nvPr>
        </p:nvSpPr>
        <p:spPr>
          <a:xfrm>
            <a:off x="6149850" y="1345282"/>
            <a:ext cx="2201700" cy="484800"/>
          </a:xfrm>
          <a:prstGeom prst="rect">
            <a:avLst/>
          </a:prstGeom>
          <a:effectLst>
            <a:outerShdw blurRad="142875" algn="bl" rotWithShape="0">
              <a:schemeClr val="accent2">
                <a:alpha val="4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980" name="Google Shape;980;p13"/>
          <p:cNvSpPr txBox="1">
            <a:spLocks noGrp="1"/>
          </p:cNvSpPr>
          <p:nvPr>
            <p:ph type="title" idx="13"/>
          </p:nvPr>
        </p:nvSpPr>
        <p:spPr>
          <a:xfrm>
            <a:off x="776550" y="3617845"/>
            <a:ext cx="2233500" cy="27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81" name="Google Shape;981;p13"/>
          <p:cNvSpPr txBox="1">
            <a:spLocks noGrp="1"/>
          </p:cNvSpPr>
          <p:nvPr>
            <p:ph type="subTitle" idx="14"/>
          </p:nvPr>
        </p:nvSpPr>
        <p:spPr>
          <a:xfrm>
            <a:off x="776550" y="4026444"/>
            <a:ext cx="2233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2" name="Google Shape;982;p13"/>
          <p:cNvSpPr txBox="1">
            <a:spLocks noGrp="1"/>
          </p:cNvSpPr>
          <p:nvPr>
            <p:ph type="title" idx="15" hasCustomPrompt="1"/>
          </p:nvPr>
        </p:nvSpPr>
        <p:spPr>
          <a:xfrm>
            <a:off x="776550" y="2980641"/>
            <a:ext cx="2233500" cy="484800"/>
          </a:xfrm>
          <a:prstGeom prst="rect">
            <a:avLst/>
          </a:prstGeom>
          <a:effectLst>
            <a:outerShdw blurRad="142875" algn="bl" rotWithShape="0">
              <a:schemeClr val="accent2">
                <a:alpha val="4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983" name="Google Shape;983;p13"/>
          <p:cNvSpPr txBox="1">
            <a:spLocks noGrp="1"/>
          </p:cNvSpPr>
          <p:nvPr>
            <p:ph type="title" idx="16"/>
          </p:nvPr>
        </p:nvSpPr>
        <p:spPr>
          <a:xfrm>
            <a:off x="3471150" y="3617845"/>
            <a:ext cx="2201700" cy="27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84" name="Google Shape;984;p13"/>
          <p:cNvSpPr txBox="1">
            <a:spLocks noGrp="1"/>
          </p:cNvSpPr>
          <p:nvPr>
            <p:ph type="subTitle" idx="17"/>
          </p:nvPr>
        </p:nvSpPr>
        <p:spPr>
          <a:xfrm>
            <a:off x="3471150" y="4026444"/>
            <a:ext cx="2201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5" name="Google Shape;985;p13"/>
          <p:cNvSpPr txBox="1">
            <a:spLocks noGrp="1"/>
          </p:cNvSpPr>
          <p:nvPr>
            <p:ph type="title" idx="18" hasCustomPrompt="1"/>
          </p:nvPr>
        </p:nvSpPr>
        <p:spPr>
          <a:xfrm>
            <a:off x="3471150" y="2980641"/>
            <a:ext cx="2201700" cy="484800"/>
          </a:xfrm>
          <a:prstGeom prst="rect">
            <a:avLst/>
          </a:prstGeom>
          <a:effectLst>
            <a:outerShdw blurRad="142875" algn="bl" rotWithShape="0">
              <a:schemeClr val="accent2">
                <a:alpha val="4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986" name="Google Shape;986;p13"/>
          <p:cNvSpPr txBox="1">
            <a:spLocks noGrp="1"/>
          </p:cNvSpPr>
          <p:nvPr>
            <p:ph type="title" idx="19"/>
          </p:nvPr>
        </p:nvSpPr>
        <p:spPr>
          <a:xfrm>
            <a:off x="6149850" y="3617845"/>
            <a:ext cx="2201700" cy="27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87" name="Google Shape;987;p13"/>
          <p:cNvSpPr txBox="1">
            <a:spLocks noGrp="1"/>
          </p:cNvSpPr>
          <p:nvPr>
            <p:ph type="subTitle" idx="20"/>
          </p:nvPr>
        </p:nvSpPr>
        <p:spPr>
          <a:xfrm>
            <a:off x="6149850" y="4026444"/>
            <a:ext cx="2201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8" name="Google Shape;988;p13"/>
          <p:cNvSpPr txBox="1">
            <a:spLocks noGrp="1"/>
          </p:cNvSpPr>
          <p:nvPr>
            <p:ph type="title" idx="21" hasCustomPrompt="1"/>
          </p:nvPr>
        </p:nvSpPr>
        <p:spPr>
          <a:xfrm>
            <a:off x="6149850" y="2980641"/>
            <a:ext cx="2201700" cy="484800"/>
          </a:xfrm>
          <a:prstGeom prst="rect">
            <a:avLst/>
          </a:prstGeom>
          <a:effectLst>
            <a:outerShdw blurRad="142875" algn="bl" rotWithShape="0">
              <a:schemeClr val="accent2">
                <a:alpha val="4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grpSp>
        <p:nvGrpSpPr>
          <p:cNvPr id="989" name="Google Shape;989;p13"/>
          <p:cNvGrpSpPr/>
          <p:nvPr/>
        </p:nvGrpSpPr>
        <p:grpSpPr>
          <a:xfrm rot="5400000">
            <a:off x="8381450" y="4569182"/>
            <a:ext cx="98902" cy="553090"/>
            <a:chOff x="4898850" y="4820550"/>
            <a:chExt cx="98902" cy="553090"/>
          </a:xfrm>
        </p:grpSpPr>
        <p:sp>
          <p:nvSpPr>
            <p:cNvPr id="990" name="Google Shape;990;p13"/>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3"/>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3"/>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3"/>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3"/>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5" name="Google Shape;995;p13"/>
          <p:cNvSpPr/>
          <p:nvPr/>
        </p:nvSpPr>
        <p:spPr>
          <a:xfrm>
            <a:off x="7" y="2056"/>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6" name="Google Shape;996;p13"/>
          <p:cNvGrpSpPr/>
          <p:nvPr/>
        </p:nvGrpSpPr>
        <p:grpSpPr>
          <a:xfrm rot="-5400000">
            <a:off x="-148234" y="322631"/>
            <a:ext cx="883262" cy="242091"/>
            <a:chOff x="2300350" y="2601250"/>
            <a:chExt cx="2275275" cy="623625"/>
          </a:xfrm>
        </p:grpSpPr>
        <p:sp>
          <p:nvSpPr>
            <p:cNvPr id="997" name="Google Shape;997;p13"/>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3"/>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3"/>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3"/>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3"/>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3"/>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3" name="Google Shape;1003;p13"/>
          <p:cNvSpPr/>
          <p:nvPr/>
        </p:nvSpPr>
        <p:spPr>
          <a:xfrm rot="5400000" flipH="1">
            <a:off x="8216276" y="-335305"/>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4" name="Google Shape;1004;p13"/>
          <p:cNvGrpSpPr/>
          <p:nvPr/>
        </p:nvGrpSpPr>
        <p:grpSpPr>
          <a:xfrm>
            <a:off x="-256008" y="4796266"/>
            <a:ext cx="1105976" cy="133969"/>
            <a:chOff x="8183182" y="663852"/>
            <a:chExt cx="1475028" cy="178673"/>
          </a:xfrm>
        </p:grpSpPr>
        <p:grpSp>
          <p:nvGrpSpPr>
            <p:cNvPr id="1005" name="Google Shape;1005;p13"/>
            <p:cNvGrpSpPr/>
            <p:nvPr/>
          </p:nvGrpSpPr>
          <p:grpSpPr>
            <a:xfrm>
              <a:off x="8183182" y="774425"/>
              <a:ext cx="1178025" cy="68100"/>
              <a:chOff x="2024450" y="204150"/>
              <a:chExt cx="1178025" cy="68100"/>
            </a:xfrm>
          </p:grpSpPr>
          <p:sp>
            <p:nvSpPr>
              <p:cNvPr id="1006" name="Google Shape;1006;p13"/>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3"/>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3"/>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3"/>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3"/>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3"/>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3"/>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3"/>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3"/>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3"/>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6" name="Google Shape;1016;p13"/>
            <p:cNvGrpSpPr/>
            <p:nvPr/>
          </p:nvGrpSpPr>
          <p:grpSpPr>
            <a:xfrm>
              <a:off x="8480185" y="663852"/>
              <a:ext cx="1178025" cy="68100"/>
              <a:chOff x="2024450" y="204150"/>
              <a:chExt cx="1178025" cy="68100"/>
            </a:xfrm>
          </p:grpSpPr>
          <p:sp>
            <p:nvSpPr>
              <p:cNvPr id="1017" name="Google Shape;1017;p13"/>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3"/>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3"/>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3"/>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3"/>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3"/>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3"/>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3"/>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3"/>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3"/>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27" name="Google Shape;1027;p13"/>
          <p:cNvGrpSpPr/>
          <p:nvPr/>
        </p:nvGrpSpPr>
        <p:grpSpPr>
          <a:xfrm>
            <a:off x="8290084" y="239916"/>
            <a:ext cx="1105976" cy="133969"/>
            <a:chOff x="8183182" y="663852"/>
            <a:chExt cx="1475028" cy="178673"/>
          </a:xfrm>
        </p:grpSpPr>
        <p:grpSp>
          <p:nvGrpSpPr>
            <p:cNvPr id="1028" name="Google Shape;1028;p13"/>
            <p:cNvGrpSpPr/>
            <p:nvPr/>
          </p:nvGrpSpPr>
          <p:grpSpPr>
            <a:xfrm>
              <a:off x="8183182" y="774425"/>
              <a:ext cx="1178025" cy="68100"/>
              <a:chOff x="2024450" y="204150"/>
              <a:chExt cx="1178025" cy="68100"/>
            </a:xfrm>
          </p:grpSpPr>
          <p:sp>
            <p:nvSpPr>
              <p:cNvPr id="1029" name="Google Shape;1029;p13"/>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3"/>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3"/>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3"/>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3"/>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3"/>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3"/>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3"/>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3"/>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3"/>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13"/>
            <p:cNvGrpSpPr/>
            <p:nvPr/>
          </p:nvGrpSpPr>
          <p:grpSpPr>
            <a:xfrm>
              <a:off x="8480185" y="663852"/>
              <a:ext cx="1178025" cy="68100"/>
              <a:chOff x="2024450" y="204150"/>
              <a:chExt cx="1178025" cy="68100"/>
            </a:xfrm>
          </p:grpSpPr>
          <p:sp>
            <p:nvSpPr>
              <p:cNvPr id="1040" name="Google Shape;1040;p13"/>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3"/>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3"/>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3"/>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3"/>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3"/>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3"/>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3"/>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3"/>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3"/>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0" name="Google Shape;1050;p13"/>
          <p:cNvGrpSpPr/>
          <p:nvPr/>
        </p:nvGrpSpPr>
        <p:grpSpPr>
          <a:xfrm rot="5400000">
            <a:off x="8428614" y="2891627"/>
            <a:ext cx="883262" cy="242091"/>
            <a:chOff x="2300350" y="2601250"/>
            <a:chExt cx="2275275" cy="623625"/>
          </a:xfrm>
        </p:grpSpPr>
        <p:sp>
          <p:nvSpPr>
            <p:cNvPr id="1051" name="Google Shape;1051;p13"/>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3"/>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3"/>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3"/>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3"/>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3"/>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7" name="Google Shape;1057;p13"/>
          <p:cNvGrpSpPr/>
          <p:nvPr/>
        </p:nvGrpSpPr>
        <p:grpSpPr>
          <a:xfrm>
            <a:off x="1634157" y="-107958"/>
            <a:ext cx="1520982" cy="302065"/>
            <a:chOff x="5642557" y="-150670"/>
            <a:chExt cx="1520982" cy="302065"/>
          </a:xfrm>
        </p:grpSpPr>
        <p:sp>
          <p:nvSpPr>
            <p:cNvPr id="1058" name="Google Shape;1058;p13"/>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3"/>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3"/>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3"/>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3"/>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accent4"/>
            </a:gs>
            <a:gs pos="100000">
              <a:schemeClr val="dk1"/>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400"/>
            <a:ext cx="77178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3200"/>
              <a:buFont typeface="Exo"/>
              <a:buNone/>
              <a:defRPr sz="3200" b="1">
                <a:solidFill>
                  <a:schemeClr val="lt1"/>
                </a:solidFill>
                <a:latin typeface="Exo"/>
                <a:ea typeface="Exo"/>
                <a:cs typeface="Exo"/>
                <a:sym typeface="Exo"/>
              </a:defRPr>
            </a:lvl1pPr>
            <a:lvl2pPr lvl="1">
              <a:spcBef>
                <a:spcPts val="0"/>
              </a:spcBef>
              <a:spcAft>
                <a:spcPts val="0"/>
              </a:spcAft>
              <a:buClr>
                <a:schemeClr val="lt1"/>
              </a:buClr>
              <a:buSzPts val="3200"/>
              <a:buFont typeface="Exo"/>
              <a:buNone/>
              <a:defRPr sz="3200">
                <a:solidFill>
                  <a:schemeClr val="lt1"/>
                </a:solidFill>
                <a:latin typeface="Exo"/>
                <a:ea typeface="Exo"/>
                <a:cs typeface="Exo"/>
                <a:sym typeface="Exo"/>
              </a:defRPr>
            </a:lvl2pPr>
            <a:lvl3pPr lvl="2">
              <a:spcBef>
                <a:spcPts val="0"/>
              </a:spcBef>
              <a:spcAft>
                <a:spcPts val="0"/>
              </a:spcAft>
              <a:buClr>
                <a:schemeClr val="lt1"/>
              </a:buClr>
              <a:buSzPts val="3200"/>
              <a:buFont typeface="Exo"/>
              <a:buNone/>
              <a:defRPr sz="3200">
                <a:solidFill>
                  <a:schemeClr val="lt1"/>
                </a:solidFill>
                <a:latin typeface="Exo"/>
                <a:ea typeface="Exo"/>
                <a:cs typeface="Exo"/>
                <a:sym typeface="Exo"/>
              </a:defRPr>
            </a:lvl3pPr>
            <a:lvl4pPr lvl="3">
              <a:spcBef>
                <a:spcPts val="0"/>
              </a:spcBef>
              <a:spcAft>
                <a:spcPts val="0"/>
              </a:spcAft>
              <a:buClr>
                <a:schemeClr val="lt1"/>
              </a:buClr>
              <a:buSzPts val="3200"/>
              <a:buFont typeface="Exo"/>
              <a:buNone/>
              <a:defRPr sz="3200">
                <a:solidFill>
                  <a:schemeClr val="lt1"/>
                </a:solidFill>
                <a:latin typeface="Exo"/>
                <a:ea typeface="Exo"/>
                <a:cs typeface="Exo"/>
                <a:sym typeface="Exo"/>
              </a:defRPr>
            </a:lvl4pPr>
            <a:lvl5pPr lvl="4">
              <a:spcBef>
                <a:spcPts val="0"/>
              </a:spcBef>
              <a:spcAft>
                <a:spcPts val="0"/>
              </a:spcAft>
              <a:buClr>
                <a:schemeClr val="lt1"/>
              </a:buClr>
              <a:buSzPts val="3200"/>
              <a:buFont typeface="Exo"/>
              <a:buNone/>
              <a:defRPr sz="3200">
                <a:solidFill>
                  <a:schemeClr val="lt1"/>
                </a:solidFill>
                <a:latin typeface="Exo"/>
                <a:ea typeface="Exo"/>
                <a:cs typeface="Exo"/>
                <a:sym typeface="Exo"/>
              </a:defRPr>
            </a:lvl5pPr>
            <a:lvl6pPr lvl="5">
              <a:spcBef>
                <a:spcPts val="0"/>
              </a:spcBef>
              <a:spcAft>
                <a:spcPts val="0"/>
              </a:spcAft>
              <a:buClr>
                <a:schemeClr val="lt1"/>
              </a:buClr>
              <a:buSzPts val="3200"/>
              <a:buFont typeface="Exo"/>
              <a:buNone/>
              <a:defRPr sz="3200">
                <a:solidFill>
                  <a:schemeClr val="lt1"/>
                </a:solidFill>
                <a:latin typeface="Exo"/>
                <a:ea typeface="Exo"/>
                <a:cs typeface="Exo"/>
                <a:sym typeface="Exo"/>
              </a:defRPr>
            </a:lvl6pPr>
            <a:lvl7pPr lvl="6">
              <a:spcBef>
                <a:spcPts val="0"/>
              </a:spcBef>
              <a:spcAft>
                <a:spcPts val="0"/>
              </a:spcAft>
              <a:buClr>
                <a:schemeClr val="lt1"/>
              </a:buClr>
              <a:buSzPts val="3200"/>
              <a:buFont typeface="Exo"/>
              <a:buNone/>
              <a:defRPr sz="3200">
                <a:solidFill>
                  <a:schemeClr val="lt1"/>
                </a:solidFill>
                <a:latin typeface="Exo"/>
                <a:ea typeface="Exo"/>
                <a:cs typeface="Exo"/>
                <a:sym typeface="Exo"/>
              </a:defRPr>
            </a:lvl7pPr>
            <a:lvl8pPr lvl="7">
              <a:spcBef>
                <a:spcPts val="0"/>
              </a:spcBef>
              <a:spcAft>
                <a:spcPts val="0"/>
              </a:spcAft>
              <a:buClr>
                <a:schemeClr val="lt1"/>
              </a:buClr>
              <a:buSzPts val="3200"/>
              <a:buFont typeface="Exo"/>
              <a:buNone/>
              <a:defRPr sz="3200">
                <a:solidFill>
                  <a:schemeClr val="lt1"/>
                </a:solidFill>
                <a:latin typeface="Exo"/>
                <a:ea typeface="Exo"/>
                <a:cs typeface="Exo"/>
                <a:sym typeface="Exo"/>
              </a:defRPr>
            </a:lvl8pPr>
            <a:lvl9pPr lvl="8">
              <a:spcBef>
                <a:spcPts val="0"/>
              </a:spcBef>
              <a:spcAft>
                <a:spcPts val="0"/>
              </a:spcAft>
              <a:buClr>
                <a:schemeClr val="lt1"/>
              </a:buClr>
              <a:buSzPts val="3200"/>
              <a:buFont typeface="Exo"/>
              <a:buNone/>
              <a:defRPr sz="3200">
                <a:solidFill>
                  <a:schemeClr val="lt1"/>
                </a:solidFill>
                <a:latin typeface="Exo"/>
                <a:ea typeface="Exo"/>
                <a:cs typeface="Exo"/>
                <a:sym typeface="Exo"/>
              </a:defRPr>
            </a:lvl9pPr>
          </a:lstStyle>
          <a:p>
            <a:endParaRPr/>
          </a:p>
        </p:txBody>
      </p:sp>
      <p:sp>
        <p:nvSpPr>
          <p:cNvPr id="7" name="Google Shape;7;p1"/>
          <p:cNvSpPr txBox="1">
            <a:spLocks noGrp="1"/>
          </p:cNvSpPr>
          <p:nvPr>
            <p:ph type="body" idx="1"/>
          </p:nvPr>
        </p:nvSpPr>
        <p:spPr>
          <a:xfrm>
            <a:off x="713100" y="1187700"/>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PT Sans"/>
              <a:buChar char="●"/>
              <a:defRPr>
                <a:solidFill>
                  <a:schemeClr val="lt1"/>
                </a:solidFill>
                <a:latin typeface="PT Sans"/>
                <a:ea typeface="PT Sans"/>
                <a:cs typeface="PT Sans"/>
                <a:sym typeface="PT Sans"/>
              </a:defRPr>
            </a:lvl1pPr>
            <a:lvl2pPr marL="914400" lvl="1" indent="-317500">
              <a:lnSpc>
                <a:spcPct val="115000"/>
              </a:lnSpc>
              <a:spcBef>
                <a:spcPts val="0"/>
              </a:spcBef>
              <a:spcAft>
                <a:spcPts val="0"/>
              </a:spcAft>
              <a:buClr>
                <a:schemeClr val="lt1"/>
              </a:buClr>
              <a:buSzPts val="1400"/>
              <a:buFont typeface="PT Sans"/>
              <a:buChar char="○"/>
              <a:defRPr>
                <a:solidFill>
                  <a:schemeClr val="lt1"/>
                </a:solidFill>
                <a:latin typeface="PT Sans"/>
                <a:ea typeface="PT Sans"/>
                <a:cs typeface="PT Sans"/>
                <a:sym typeface="PT Sans"/>
              </a:defRPr>
            </a:lvl2pPr>
            <a:lvl3pPr marL="1371600" lvl="2" indent="-317500">
              <a:lnSpc>
                <a:spcPct val="115000"/>
              </a:lnSpc>
              <a:spcBef>
                <a:spcPts val="0"/>
              </a:spcBef>
              <a:spcAft>
                <a:spcPts val="0"/>
              </a:spcAft>
              <a:buClr>
                <a:schemeClr val="lt1"/>
              </a:buClr>
              <a:buSzPts val="1400"/>
              <a:buFont typeface="PT Sans"/>
              <a:buChar char="■"/>
              <a:defRPr>
                <a:solidFill>
                  <a:schemeClr val="lt1"/>
                </a:solidFill>
                <a:latin typeface="PT Sans"/>
                <a:ea typeface="PT Sans"/>
                <a:cs typeface="PT Sans"/>
                <a:sym typeface="PT Sans"/>
              </a:defRPr>
            </a:lvl3pPr>
            <a:lvl4pPr marL="1828800" lvl="3" indent="-317500">
              <a:lnSpc>
                <a:spcPct val="115000"/>
              </a:lnSpc>
              <a:spcBef>
                <a:spcPts val="0"/>
              </a:spcBef>
              <a:spcAft>
                <a:spcPts val="0"/>
              </a:spcAft>
              <a:buClr>
                <a:schemeClr val="lt1"/>
              </a:buClr>
              <a:buSzPts val="1400"/>
              <a:buFont typeface="PT Sans"/>
              <a:buChar char="●"/>
              <a:defRPr>
                <a:solidFill>
                  <a:schemeClr val="lt1"/>
                </a:solidFill>
                <a:latin typeface="PT Sans"/>
                <a:ea typeface="PT Sans"/>
                <a:cs typeface="PT Sans"/>
                <a:sym typeface="PT Sans"/>
              </a:defRPr>
            </a:lvl4pPr>
            <a:lvl5pPr marL="2286000" lvl="4" indent="-317500">
              <a:lnSpc>
                <a:spcPct val="115000"/>
              </a:lnSpc>
              <a:spcBef>
                <a:spcPts val="0"/>
              </a:spcBef>
              <a:spcAft>
                <a:spcPts val="0"/>
              </a:spcAft>
              <a:buClr>
                <a:schemeClr val="lt1"/>
              </a:buClr>
              <a:buSzPts val="1400"/>
              <a:buFont typeface="PT Sans"/>
              <a:buChar char="○"/>
              <a:defRPr>
                <a:solidFill>
                  <a:schemeClr val="lt1"/>
                </a:solidFill>
                <a:latin typeface="PT Sans"/>
                <a:ea typeface="PT Sans"/>
                <a:cs typeface="PT Sans"/>
                <a:sym typeface="PT Sans"/>
              </a:defRPr>
            </a:lvl5pPr>
            <a:lvl6pPr marL="2743200" lvl="5" indent="-317500">
              <a:lnSpc>
                <a:spcPct val="115000"/>
              </a:lnSpc>
              <a:spcBef>
                <a:spcPts val="0"/>
              </a:spcBef>
              <a:spcAft>
                <a:spcPts val="0"/>
              </a:spcAft>
              <a:buClr>
                <a:schemeClr val="lt1"/>
              </a:buClr>
              <a:buSzPts val="1400"/>
              <a:buFont typeface="PT Sans"/>
              <a:buChar char="■"/>
              <a:defRPr>
                <a:solidFill>
                  <a:schemeClr val="lt1"/>
                </a:solidFill>
                <a:latin typeface="PT Sans"/>
                <a:ea typeface="PT Sans"/>
                <a:cs typeface="PT Sans"/>
                <a:sym typeface="PT Sans"/>
              </a:defRPr>
            </a:lvl6pPr>
            <a:lvl7pPr marL="3200400" lvl="6" indent="-317500">
              <a:lnSpc>
                <a:spcPct val="115000"/>
              </a:lnSpc>
              <a:spcBef>
                <a:spcPts val="0"/>
              </a:spcBef>
              <a:spcAft>
                <a:spcPts val="0"/>
              </a:spcAft>
              <a:buClr>
                <a:schemeClr val="lt1"/>
              </a:buClr>
              <a:buSzPts val="1400"/>
              <a:buFont typeface="PT Sans"/>
              <a:buChar char="●"/>
              <a:defRPr>
                <a:solidFill>
                  <a:schemeClr val="lt1"/>
                </a:solidFill>
                <a:latin typeface="PT Sans"/>
                <a:ea typeface="PT Sans"/>
                <a:cs typeface="PT Sans"/>
                <a:sym typeface="PT Sans"/>
              </a:defRPr>
            </a:lvl7pPr>
            <a:lvl8pPr marL="3657600" lvl="7" indent="-317500">
              <a:lnSpc>
                <a:spcPct val="115000"/>
              </a:lnSpc>
              <a:spcBef>
                <a:spcPts val="0"/>
              </a:spcBef>
              <a:spcAft>
                <a:spcPts val="0"/>
              </a:spcAft>
              <a:buClr>
                <a:schemeClr val="lt1"/>
              </a:buClr>
              <a:buSzPts val="1400"/>
              <a:buFont typeface="PT Sans"/>
              <a:buChar char="○"/>
              <a:defRPr>
                <a:solidFill>
                  <a:schemeClr val="lt1"/>
                </a:solidFill>
                <a:latin typeface="PT Sans"/>
                <a:ea typeface="PT Sans"/>
                <a:cs typeface="PT Sans"/>
                <a:sym typeface="PT Sans"/>
              </a:defRPr>
            </a:lvl8pPr>
            <a:lvl9pPr marL="4114800" lvl="8" indent="-317500">
              <a:lnSpc>
                <a:spcPct val="115000"/>
              </a:lnSpc>
              <a:spcBef>
                <a:spcPts val="0"/>
              </a:spcBef>
              <a:spcAft>
                <a:spcPts val="0"/>
              </a:spcAft>
              <a:buClr>
                <a:schemeClr val="lt1"/>
              </a:buClr>
              <a:buSzPts val="1400"/>
              <a:buFont typeface="PT Sans"/>
              <a:buChar char="■"/>
              <a:defRPr>
                <a:solidFill>
                  <a:schemeClr val="lt1"/>
                </a:solidFill>
                <a:latin typeface="PT Sans"/>
                <a:ea typeface="PT Sans"/>
                <a:cs typeface="PT Sans"/>
                <a:sym typeface="P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8" r:id="rId8"/>
    <p:sldLayoutId id="2147483659" r:id="rId9"/>
    <p:sldLayoutId id="2147483661" r:id="rId10"/>
    <p:sldLayoutId id="2147483662" r:id="rId11"/>
    <p:sldLayoutId id="2147483663" r:id="rId12"/>
    <p:sldLayoutId id="2147483664" r:id="rId13"/>
    <p:sldLayoutId id="2147483665" r:id="rId14"/>
    <p:sldLayoutId id="2147483670" r:id="rId15"/>
    <p:sldLayoutId id="2147483671" r:id="rId16"/>
    <p:sldLayoutId id="2147483673" r:id="rId17"/>
    <p:sldLayoutId id="2147483674" r:id="rId18"/>
    <p:sldLayoutId id="2147483675"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spreadsheets/d/1ADDeEz5fETILGQKQpJJFcM7P5rmZ4FZoHUde76lueLU/copy#gid=717761483" TargetMode="External"/><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58"/>
        <p:cNvGrpSpPr/>
        <p:nvPr/>
      </p:nvGrpSpPr>
      <p:grpSpPr>
        <a:xfrm>
          <a:off x="0" y="0"/>
          <a:ext cx="0" cy="0"/>
          <a:chOff x="0" y="0"/>
          <a:chExt cx="0" cy="0"/>
        </a:xfrm>
      </p:grpSpPr>
      <p:sp>
        <p:nvSpPr>
          <p:cNvPr id="2659" name="Google Shape;2659;p33"/>
          <p:cNvSpPr/>
          <p:nvPr/>
        </p:nvSpPr>
        <p:spPr>
          <a:xfrm>
            <a:off x="2089447" y="2944648"/>
            <a:ext cx="4882500" cy="399900"/>
          </a:xfrm>
          <a:prstGeom prst="roundRect">
            <a:avLst>
              <a:gd name="adj" fmla="val 50000"/>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3"/>
          <p:cNvSpPr txBox="1">
            <a:spLocks noGrp="1"/>
          </p:cNvSpPr>
          <p:nvPr>
            <p:ph type="subTitle" idx="1"/>
          </p:nvPr>
        </p:nvSpPr>
        <p:spPr>
          <a:xfrm>
            <a:off x="2174573" y="2972923"/>
            <a:ext cx="4547700" cy="30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Fungsi &amp; alat-alat</a:t>
            </a:r>
            <a:endParaRPr dirty="0"/>
          </a:p>
        </p:txBody>
      </p:sp>
      <p:grpSp>
        <p:nvGrpSpPr>
          <p:cNvPr id="2661" name="Google Shape;2661;p33"/>
          <p:cNvGrpSpPr/>
          <p:nvPr/>
        </p:nvGrpSpPr>
        <p:grpSpPr>
          <a:xfrm rot="10800000">
            <a:off x="2130739" y="4336003"/>
            <a:ext cx="883262" cy="242091"/>
            <a:chOff x="2300350" y="2601250"/>
            <a:chExt cx="2275275" cy="623625"/>
          </a:xfrm>
        </p:grpSpPr>
        <p:sp>
          <p:nvSpPr>
            <p:cNvPr id="2662" name="Google Shape;2662;p33"/>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3"/>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3"/>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3"/>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3"/>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3"/>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8" name="Google Shape;2668;p33"/>
          <p:cNvGrpSpPr/>
          <p:nvPr/>
        </p:nvGrpSpPr>
        <p:grpSpPr>
          <a:xfrm rot="-5400000" flipH="1">
            <a:off x="3660496" y="4881980"/>
            <a:ext cx="1823016" cy="296643"/>
            <a:chOff x="7857346" y="3902355"/>
            <a:chExt cx="1823016" cy="296643"/>
          </a:xfrm>
        </p:grpSpPr>
        <p:sp>
          <p:nvSpPr>
            <p:cNvPr id="2669" name="Google Shape;2669;p33"/>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3"/>
            <p:cNvSpPr/>
            <p:nvPr/>
          </p:nvSpPr>
          <p:spPr>
            <a:xfrm>
              <a:off x="8453686" y="3902355"/>
              <a:ext cx="91953" cy="91953"/>
            </a:xfrm>
            <a:custGeom>
              <a:avLst/>
              <a:gdLst/>
              <a:ahLst/>
              <a:cxnLst/>
              <a:rect l="l" t="t" r="r" b="b"/>
              <a:pathLst>
                <a:path w="2951" h="2951" fill="none" extrusionOk="0">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3"/>
            <p:cNvSpPr/>
            <p:nvPr/>
          </p:nvSpPr>
          <p:spPr>
            <a:xfrm>
              <a:off x="8478396" y="3927096"/>
              <a:ext cx="43281" cy="42502"/>
            </a:xfrm>
            <a:custGeom>
              <a:avLst/>
              <a:gdLst/>
              <a:ahLst/>
              <a:cxnLst/>
              <a:rect l="l" t="t" r="r" b="b"/>
              <a:pathLst>
                <a:path w="1389" h="1364" extrusionOk="0">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3"/>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3"/>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3"/>
            <p:cNvSpPr/>
            <p:nvPr/>
          </p:nvSpPr>
          <p:spPr>
            <a:xfrm>
              <a:off x="8545608" y="3948721"/>
              <a:ext cx="1134754" cy="175368"/>
            </a:xfrm>
            <a:custGeom>
              <a:avLst/>
              <a:gdLst/>
              <a:ahLst/>
              <a:cxnLst/>
              <a:rect l="l" t="t" r="r" b="b"/>
              <a:pathLst>
                <a:path w="36417" h="5628" fill="none" extrusionOk="0">
                  <a:moveTo>
                    <a:pt x="0" y="0"/>
                  </a:moveTo>
                  <a:lnTo>
                    <a:pt x="6049" y="0"/>
                  </a:lnTo>
                  <a:lnTo>
                    <a:pt x="8379" y="2330"/>
                  </a:lnTo>
                  <a:lnTo>
                    <a:pt x="11676" y="5627"/>
                  </a:lnTo>
                  <a:lnTo>
                    <a:pt x="36416" y="562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5" name="Google Shape;2675;p33"/>
          <p:cNvGrpSpPr/>
          <p:nvPr/>
        </p:nvGrpSpPr>
        <p:grpSpPr>
          <a:xfrm rot="5400000">
            <a:off x="2421400" y="552075"/>
            <a:ext cx="98902" cy="553090"/>
            <a:chOff x="4898850" y="4820550"/>
            <a:chExt cx="98902" cy="553090"/>
          </a:xfrm>
        </p:grpSpPr>
        <p:sp>
          <p:nvSpPr>
            <p:cNvPr id="2676" name="Google Shape;2676;p33"/>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3"/>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3"/>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3"/>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3"/>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1" name="Google Shape;2681;p33"/>
          <p:cNvGrpSpPr/>
          <p:nvPr/>
        </p:nvGrpSpPr>
        <p:grpSpPr>
          <a:xfrm>
            <a:off x="4505167" y="564628"/>
            <a:ext cx="1105976" cy="133969"/>
            <a:chOff x="8183182" y="663852"/>
            <a:chExt cx="1475028" cy="178673"/>
          </a:xfrm>
        </p:grpSpPr>
        <p:grpSp>
          <p:nvGrpSpPr>
            <p:cNvPr id="2682" name="Google Shape;2682;p33"/>
            <p:cNvGrpSpPr/>
            <p:nvPr/>
          </p:nvGrpSpPr>
          <p:grpSpPr>
            <a:xfrm>
              <a:off x="8183182" y="774425"/>
              <a:ext cx="1178025" cy="68100"/>
              <a:chOff x="2024450" y="204150"/>
              <a:chExt cx="1178025" cy="68100"/>
            </a:xfrm>
          </p:grpSpPr>
          <p:sp>
            <p:nvSpPr>
              <p:cNvPr id="2683" name="Google Shape;2683;p33"/>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3"/>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3"/>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3"/>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3"/>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3"/>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3"/>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3"/>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3"/>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3"/>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3" name="Google Shape;2693;p33"/>
            <p:cNvGrpSpPr/>
            <p:nvPr/>
          </p:nvGrpSpPr>
          <p:grpSpPr>
            <a:xfrm>
              <a:off x="8480185" y="663852"/>
              <a:ext cx="1178025" cy="68100"/>
              <a:chOff x="2024450" y="204150"/>
              <a:chExt cx="1178025" cy="68100"/>
            </a:xfrm>
          </p:grpSpPr>
          <p:sp>
            <p:nvSpPr>
              <p:cNvPr id="2694" name="Google Shape;2694;p33"/>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3"/>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3"/>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3"/>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3"/>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3"/>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3"/>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3"/>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3"/>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3"/>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04" name="Google Shape;2704;p33"/>
          <p:cNvGrpSpPr/>
          <p:nvPr/>
        </p:nvGrpSpPr>
        <p:grpSpPr>
          <a:xfrm>
            <a:off x="5447301" y="4536119"/>
            <a:ext cx="1252897" cy="51000"/>
            <a:chOff x="2915381" y="4104819"/>
            <a:chExt cx="1252897" cy="51000"/>
          </a:xfrm>
        </p:grpSpPr>
        <p:sp>
          <p:nvSpPr>
            <p:cNvPr id="2705" name="Google Shape;2705;p33"/>
            <p:cNvSpPr/>
            <p:nvPr/>
          </p:nvSpPr>
          <p:spPr>
            <a:xfrm>
              <a:off x="2915381"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3"/>
            <p:cNvSpPr/>
            <p:nvPr/>
          </p:nvSpPr>
          <p:spPr>
            <a:xfrm>
              <a:off x="3007850"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3"/>
            <p:cNvSpPr/>
            <p:nvPr/>
          </p:nvSpPr>
          <p:spPr>
            <a:xfrm>
              <a:off x="3100319"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3"/>
            <p:cNvSpPr/>
            <p:nvPr/>
          </p:nvSpPr>
          <p:spPr>
            <a:xfrm>
              <a:off x="3192788"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3"/>
            <p:cNvSpPr/>
            <p:nvPr/>
          </p:nvSpPr>
          <p:spPr>
            <a:xfrm>
              <a:off x="328525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3"/>
            <p:cNvSpPr/>
            <p:nvPr/>
          </p:nvSpPr>
          <p:spPr>
            <a:xfrm>
              <a:off x="3377726"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3"/>
            <p:cNvSpPr/>
            <p:nvPr/>
          </p:nvSpPr>
          <p:spPr>
            <a:xfrm>
              <a:off x="3470195"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3"/>
            <p:cNvSpPr/>
            <p:nvPr/>
          </p:nvSpPr>
          <p:spPr>
            <a:xfrm>
              <a:off x="3562664"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3"/>
            <p:cNvSpPr/>
            <p:nvPr/>
          </p:nvSpPr>
          <p:spPr>
            <a:xfrm>
              <a:off x="3655133"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3"/>
            <p:cNvSpPr/>
            <p:nvPr/>
          </p:nvSpPr>
          <p:spPr>
            <a:xfrm>
              <a:off x="3747602"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3"/>
            <p:cNvSpPr/>
            <p:nvPr/>
          </p:nvSpPr>
          <p:spPr>
            <a:xfrm>
              <a:off x="38400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3"/>
            <p:cNvSpPr/>
            <p:nvPr/>
          </p:nvSpPr>
          <p:spPr>
            <a:xfrm>
              <a:off x="39324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3"/>
            <p:cNvSpPr/>
            <p:nvPr/>
          </p:nvSpPr>
          <p:spPr>
            <a:xfrm>
              <a:off x="40248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3"/>
            <p:cNvSpPr/>
            <p:nvPr/>
          </p:nvSpPr>
          <p:spPr>
            <a:xfrm>
              <a:off x="41172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9" name="Google Shape;2719;p33"/>
          <p:cNvSpPr txBox="1">
            <a:spLocks noGrp="1"/>
          </p:cNvSpPr>
          <p:nvPr>
            <p:ph type="ctrTitle"/>
          </p:nvPr>
        </p:nvSpPr>
        <p:spPr>
          <a:xfrm>
            <a:off x="1317600" y="1193625"/>
            <a:ext cx="6508800" cy="172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5800" dirty="0">
                <a:solidFill>
                  <a:schemeClr val="accent2"/>
                </a:solidFill>
              </a:rPr>
              <a:t>KELAS HYBRID</a:t>
            </a:r>
            <a:br>
              <a:rPr lang="id-ID" sz="5800" dirty="0">
                <a:solidFill>
                  <a:schemeClr val="accent2"/>
                </a:solidFill>
              </a:rPr>
            </a:br>
            <a:r>
              <a:rPr lang="id-ID" sz="5800" dirty="0">
                <a:solidFill>
                  <a:schemeClr val="accent2"/>
                </a:solidFill>
              </a:rPr>
              <a:t>LEARNING</a:t>
            </a:r>
            <a:endParaRPr sz="5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315BB7BB-C141-809E-E119-153284C52442}"/>
              </a:ext>
            </a:extLst>
          </p:cNvPr>
          <p:cNvSpPr>
            <a:spLocks noGrp="1"/>
          </p:cNvSpPr>
          <p:nvPr>
            <p:ph type="title"/>
          </p:nvPr>
        </p:nvSpPr>
        <p:spPr>
          <a:xfrm>
            <a:off x="-1484476" y="1874755"/>
            <a:ext cx="7566300" cy="841800"/>
          </a:xfrm>
        </p:spPr>
        <p:txBody>
          <a:bodyPr/>
          <a:lstStyle/>
          <a:p>
            <a:pPr algn="ctr"/>
            <a:r>
              <a:rPr lang="id-ID" dirty="0">
                <a:solidFill>
                  <a:srgbClr val="8FFFFF"/>
                </a:solidFill>
              </a:rPr>
              <a:t>TELEVISI / TV</a:t>
            </a:r>
          </a:p>
        </p:txBody>
      </p:sp>
      <p:sp>
        <p:nvSpPr>
          <p:cNvPr id="4" name="Judul 3">
            <a:extLst>
              <a:ext uri="{FF2B5EF4-FFF2-40B4-BE49-F238E27FC236}">
                <a16:creationId xmlns:a16="http://schemas.microsoft.com/office/drawing/2014/main" id="{640EA5F3-A538-5450-09B4-6D8DAAA4EE5B}"/>
              </a:ext>
            </a:extLst>
          </p:cNvPr>
          <p:cNvSpPr>
            <a:spLocks noGrp="1"/>
          </p:cNvSpPr>
          <p:nvPr>
            <p:ph type="title" idx="2"/>
          </p:nvPr>
        </p:nvSpPr>
        <p:spPr>
          <a:xfrm>
            <a:off x="931878" y="1180584"/>
            <a:ext cx="2130300" cy="920700"/>
          </a:xfrm>
        </p:spPr>
        <p:txBody>
          <a:bodyPr/>
          <a:lstStyle/>
          <a:p>
            <a:r>
              <a:rPr lang="id-ID" dirty="0"/>
              <a:t>04</a:t>
            </a:r>
          </a:p>
        </p:txBody>
      </p:sp>
      <p:sp>
        <p:nvSpPr>
          <p:cNvPr id="5" name="Google Shape;3010;p41">
            <a:extLst>
              <a:ext uri="{FF2B5EF4-FFF2-40B4-BE49-F238E27FC236}">
                <a16:creationId xmlns:a16="http://schemas.microsoft.com/office/drawing/2014/main" id="{A65BD77A-C575-E0DF-AED4-0F5702DD848F}"/>
              </a:ext>
            </a:extLst>
          </p:cNvPr>
          <p:cNvSpPr/>
          <p:nvPr/>
        </p:nvSpPr>
        <p:spPr>
          <a:xfrm>
            <a:off x="766007" y="2735194"/>
            <a:ext cx="2753371" cy="474500"/>
          </a:xfrm>
          <a:prstGeom prst="roundRect">
            <a:avLst>
              <a:gd name="adj" fmla="val 50000"/>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rtl="0">
              <a:spcBef>
                <a:spcPts val="0"/>
              </a:spcBef>
              <a:spcAft>
                <a:spcPts val="0"/>
              </a:spcAft>
              <a:buNone/>
            </a:pPr>
            <a:r>
              <a:rPr sz="1800" dirty="0">
                <a:solidFill>
                  <a:schemeClr val="accent6"/>
                </a:solidFill>
              </a:rPr>
              <a:t>  </a:t>
            </a:r>
            <a:r>
              <a:rPr sz="1800" dirty="0" err="1">
                <a:solidFill>
                  <a:schemeClr val="accent6"/>
                </a:solidFill>
              </a:rPr>
              <a:t>Fungsing</a:t>
            </a:r>
            <a:r>
              <a:rPr sz="1800" dirty="0">
                <a:solidFill>
                  <a:schemeClr val="accent6"/>
                </a:solidFill>
              </a:rPr>
              <a:t> &amp; </a:t>
            </a:r>
            <a:r>
              <a:rPr sz="1800" dirty="0" err="1">
                <a:solidFill>
                  <a:schemeClr val="accent6"/>
                </a:solidFill>
              </a:rPr>
              <a:t>alat-alat</a:t>
            </a:r>
            <a:endParaRPr sz="1800" dirty="0">
              <a:solidFill>
                <a:schemeClr val="accent6"/>
              </a:solidFill>
            </a:endParaRPr>
          </a:p>
        </p:txBody>
      </p:sp>
    </p:spTree>
    <p:extLst>
      <p:ext uri="{BB962C8B-B14F-4D97-AF65-F5344CB8AC3E}">
        <p14:creationId xmlns:p14="http://schemas.microsoft.com/office/powerpoint/2010/main" val="1412125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67"/>
        <p:cNvGrpSpPr/>
        <p:nvPr/>
      </p:nvGrpSpPr>
      <p:grpSpPr>
        <a:xfrm>
          <a:off x="0" y="0"/>
          <a:ext cx="0" cy="0"/>
          <a:chOff x="0" y="0"/>
          <a:chExt cx="0" cy="0"/>
        </a:xfrm>
      </p:grpSpPr>
      <p:sp>
        <p:nvSpPr>
          <p:cNvPr id="4468" name="Google Shape;4468;p67"/>
          <p:cNvSpPr txBox="1">
            <a:spLocks noGrp="1"/>
          </p:cNvSpPr>
          <p:nvPr>
            <p:ph type="title"/>
          </p:nvPr>
        </p:nvSpPr>
        <p:spPr>
          <a:xfrm>
            <a:off x="4433200" y="1945637"/>
            <a:ext cx="3997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solidFill>
                  <a:schemeClr val="accent2"/>
                </a:solidFill>
              </a:rPr>
              <a:t>TELEVISI / TV</a:t>
            </a:r>
            <a:endParaRPr dirty="0">
              <a:solidFill>
                <a:schemeClr val="accent2"/>
              </a:solidFill>
            </a:endParaRPr>
          </a:p>
        </p:txBody>
      </p:sp>
      <p:sp>
        <p:nvSpPr>
          <p:cNvPr id="4469" name="Google Shape;4469;p67"/>
          <p:cNvSpPr txBox="1">
            <a:spLocks noGrp="1"/>
          </p:cNvSpPr>
          <p:nvPr>
            <p:ph type="subTitle" idx="1"/>
          </p:nvPr>
        </p:nvSpPr>
        <p:spPr>
          <a:xfrm>
            <a:off x="4433200" y="2519284"/>
            <a:ext cx="3997800" cy="1097887"/>
          </a:xfrm>
          <a:prstGeom prst="rect">
            <a:avLst/>
          </a:prstGeom>
        </p:spPr>
        <p:txBody>
          <a:bodyPr spcFirstLastPara="1" wrap="square" lIns="91425" tIns="91425" rIns="91425" bIns="91425" anchor="ctr" anchorCtr="0">
            <a:noAutofit/>
          </a:bodyPr>
          <a:lstStyle/>
          <a:p>
            <a:pPr marL="0" indent="0"/>
            <a:r>
              <a:rPr lang="id-ID" sz="1400" dirty="0"/>
              <a:t>Televisi adalah salah satu media publik yang memiliki tiga fungsi sebagai alat komunikasi massa. Fungsi tersebut adalah </a:t>
            </a:r>
            <a:r>
              <a:rPr lang="id-ID" sz="1400" b="1" dirty="0"/>
              <a:t>fungsi informasi, Fungsi Pendidikan dan Fungsi Hiburan</a:t>
            </a:r>
            <a:endParaRPr lang="id-ID" sz="1200" dirty="0"/>
          </a:p>
          <a:p>
            <a:pPr marL="0" lvl="0" indent="0" algn="ctr" rtl="0">
              <a:spcBef>
                <a:spcPts val="0"/>
              </a:spcBef>
              <a:spcAft>
                <a:spcPts val="0"/>
              </a:spcAft>
              <a:buNone/>
            </a:pPr>
            <a:endParaRPr dirty="0"/>
          </a:p>
        </p:txBody>
      </p:sp>
      <p:grpSp>
        <p:nvGrpSpPr>
          <p:cNvPr id="4478" name="Google Shape;4478;p67"/>
          <p:cNvGrpSpPr/>
          <p:nvPr/>
        </p:nvGrpSpPr>
        <p:grpSpPr>
          <a:xfrm>
            <a:off x="1812692" y="4302083"/>
            <a:ext cx="1105976" cy="133969"/>
            <a:chOff x="8183182" y="663852"/>
            <a:chExt cx="1475028" cy="178673"/>
          </a:xfrm>
        </p:grpSpPr>
        <p:grpSp>
          <p:nvGrpSpPr>
            <p:cNvPr id="4479" name="Google Shape;4479;p67"/>
            <p:cNvGrpSpPr/>
            <p:nvPr/>
          </p:nvGrpSpPr>
          <p:grpSpPr>
            <a:xfrm>
              <a:off x="8183182" y="774425"/>
              <a:ext cx="1178025" cy="68100"/>
              <a:chOff x="2024450" y="204150"/>
              <a:chExt cx="1178025" cy="68100"/>
            </a:xfrm>
          </p:grpSpPr>
          <p:sp>
            <p:nvSpPr>
              <p:cNvPr id="4480" name="Google Shape;4480;p67"/>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67"/>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67"/>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67"/>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67"/>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67"/>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67"/>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67"/>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67"/>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67"/>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0" name="Google Shape;4490;p67"/>
            <p:cNvGrpSpPr/>
            <p:nvPr/>
          </p:nvGrpSpPr>
          <p:grpSpPr>
            <a:xfrm>
              <a:off x="8480185" y="663852"/>
              <a:ext cx="1178025" cy="68100"/>
              <a:chOff x="2024450" y="204150"/>
              <a:chExt cx="1178025" cy="68100"/>
            </a:xfrm>
          </p:grpSpPr>
          <p:sp>
            <p:nvSpPr>
              <p:cNvPr id="4491" name="Google Shape;4491;p67"/>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67"/>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67"/>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67"/>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67"/>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67"/>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67"/>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67"/>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67"/>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67"/>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01" name="Google Shape;4501;p67"/>
          <p:cNvGrpSpPr/>
          <p:nvPr/>
        </p:nvGrpSpPr>
        <p:grpSpPr>
          <a:xfrm>
            <a:off x="6359589" y="3754153"/>
            <a:ext cx="883262" cy="242091"/>
            <a:chOff x="2300350" y="2601250"/>
            <a:chExt cx="2275275" cy="623625"/>
          </a:xfrm>
        </p:grpSpPr>
        <p:sp>
          <p:nvSpPr>
            <p:cNvPr id="4502" name="Google Shape;4502;p67"/>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67"/>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67"/>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67"/>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67"/>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67"/>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8" name="Google Shape;4508;p67"/>
          <p:cNvGrpSpPr/>
          <p:nvPr/>
        </p:nvGrpSpPr>
        <p:grpSpPr>
          <a:xfrm>
            <a:off x="8419792" y="3307266"/>
            <a:ext cx="1105976" cy="133969"/>
            <a:chOff x="8183182" y="663852"/>
            <a:chExt cx="1475028" cy="178673"/>
          </a:xfrm>
        </p:grpSpPr>
        <p:grpSp>
          <p:nvGrpSpPr>
            <p:cNvPr id="4509" name="Google Shape;4509;p67"/>
            <p:cNvGrpSpPr/>
            <p:nvPr/>
          </p:nvGrpSpPr>
          <p:grpSpPr>
            <a:xfrm>
              <a:off x="8183182" y="774425"/>
              <a:ext cx="1178025" cy="68100"/>
              <a:chOff x="2024450" y="204150"/>
              <a:chExt cx="1178025" cy="68100"/>
            </a:xfrm>
          </p:grpSpPr>
          <p:sp>
            <p:nvSpPr>
              <p:cNvPr id="4510" name="Google Shape;4510;p67"/>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67"/>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67"/>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67"/>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67"/>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67"/>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67"/>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67"/>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67"/>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67"/>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0" name="Google Shape;4520;p67"/>
            <p:cNvGrpSpPr/>
            <p:nvPr/>
          </p:nvGrpSpPr>
          <p:grpSpPr>
            <a:xfrm>
              <a:off x="8480185" y="663852"/>
              <a:ext cx="1178025" cy="68100"/>
              <a:chOff x="2024450" y="204150"/>
              <a:chExt cx="1178025" cy="68100"/>
            </a:xfrm>
          </p:grpSpPr>
          <p:sp>
            <p:nvSpPr>
              <p:cNvPr id="4521" name="Google Shape;4521;p67"/>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67"/>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67"/>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67"/>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67"/>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67"/>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67"/>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67"/>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67"/>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67"/>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oogle Shape;4470;p67">
            <a:extLst>
              <a:ext uri="{FF2B5EF4-FFF2-40B4-BE49-F238E27FC236}">
                <a16:creationId xmlns:a16="http://schemas.microsoft.com/office/drawing/2014/main" id="{38C6B1F8-0C6E-C22E-BD40-813EBCD57B45}"/>
              </a:ext>
            </a:extLst>
          </p:cNvPr>
          <p:cNvGrpSpPr/>
          <p:nvPr/>
        </p:nvGrpSpPr>
        <p:grpSpPr>
          <a:xfrm>
            <a:off x="1309852" y="1597210"/>
            <a:ext cx="2911863" cy="2399034"/>
            <a:chOff x="1197023" y="1520687"/>
            <a:chExt cx="3150344" cy="2595515"/>
          </a:xfrm>
        </p:grpSpPr>
        <p:sp>
          <p:nvSpPr>
            <p:cNvPr id="3" name="Google Shape;4471;p67">
              <a:extLst>
                <a:ext uri="{FF2B5EF4-FFF2-40B4-BE49-F238E27FC236}">
                  <a16:creationId xmlns:a16="http://schemas.microsoft.com/office/drawing/2014/main" id="{771CC5CF-7A72-8DE5-6D20-99119BFF940E}"/>
                </a:ext>
              </a:extLst>
            </p:cNvPr>
            <p:cNvSpPr/>
            <p:nvPr/>
          </p:nvSpPr>
          <p:spPr>
            <a:xfrm>
              <a:off x="2395534" y="3572052"/>
              <a:ext cx="753939" cy="429086"/>
            </a:xfrm>
            <a:custGeom>
              <a:avLst/>
              <a:gdLst/>
              <a:ahLst/>
              <a:cxnLst/>
              <a:rect l="l" t="t" r="r" b="b"/>
              <a:pathLst>
                <a:path w="29834" h="17416" extrusionOk="0">
                  <a:moveTo>
                    <a:pt x="2511" y="0"/>
                  </a:moveTo>
                  <a:lnTo>
                    <a:pt x="0" y="17416"/>
                  </a:lnTo>
                  <a:lnTo>
                    <a:pt x="29833" y="17416"/>
                  </a:lnTo>
                  <a:lnTo>
                    <a:pt x="270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472;p67">
              <a:extLst>
                <a:ext uri="{FF2B5EF4-FFF2-40B4-BE49-F238E27FC236}">
                  <a16:creationId xmlns:a16="http://schemas.microsoft.com/office/drawing/2014/main" id="{33758865-71DA-05E7-EEB3-F2B7075A4088}"/>
                </a:ext>
              </a:extLst>
            </p:cNvPr>
            <p:cNvSpPr/>
            <p:nvPr/>
          </p:nvSpPr>
          <p:spPr>
            <a:xfrm>
              <a:off x="2133633" y="4054309"/>
              <a:ext cx="1277103" cy="61893"/>
            </a:xfrm>
            <a:custGeom>
              <a:avLst/>
              <a:gdLst/>
              <a:ahLst/>
              <a:cxnLst/>
              <a:rect l="l" t="t" r="r" b="b"/>
              <a:pathLst>
                <a:path w="50536" h="1256" extrusionOk="0">
                  <a:moveTo>
                    <a:pt x="1" y="1"/>
                  </a:moveTo>
                  <a:lnTo>
                    <a:pt x="1" y="1256"/>
                  </a:lnTo>
                  <a:lnTo>
                    <a:pt x="50536" y="1256"/>
                  </a:lnTo>
                  <a:lnTo>
                    <a:pt x="505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473;p67">
              <a:extLst>
                <a:ext uri="{FF2B5EF4-FFF2-40B4-BE49-F238E27FC236}">
                  <a16:creationId xmlns:a16="http://schemas.microsoft.com/office/drawing/2014/main" id="{09C469D5-305F-7555-82D0-34DE1C11E70B}"/>
                </a:ext>
              </a:extLst>
            </p:cNvPr>
            <p:cNvSpPr/>
            <p:nvPr/>
          </p:nvSpPr>
          <p:spPr>
            <a:xfrm>
              <a:off x="2133641" y="3992441"/>
              <a:ext cx="1277103" cy="61889"/>
            </a:xfrm>
            <a:custGeom>
              <a:avLst/>
              <a:gdLst/>
              <a:ahLst/>
              <a:cxnLst/>
              <a:rect l="l" t="t" r="r" b="b"/>
              <a:pathLst>
                <a:path w="50536" h="2512" extrusionOk="0">
                  <a:moveTo>
                    <a:pt x="10363" y="1"/>
                  </a:moveTo>
                  <a:lnTo>
                    <a:pt x="1" y="2512"/>
                  </a:lnTo>
                  <a:lnTo>
                    <a:pt x="50536" y="2512"/>
                  </a:lnTo>
                  <a:lnTo>
                    <a:pt x="40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474;p67">
              <a:extLst>
                <a:ext uri="{FF2B5EF4-FFF2-40B4-BE49-F238E27FC236}">
                  <a16:creationId xmlns:a16="http://schemas.microsoft.com/office/drawing/2014/main" id="{A0F8D2F1-3913-F168-BAEE-C8E3FD227D1D}"/>
                </a:ext>
              </a:extLst>
            </p:cNvPr>
            <p:cNvSpPr/>
            <p:nvPr/>
          </p:nvSpPr>
          <p:spPr>
            <a:xfrm>
              <a:off x="1197023" y="3342369"/>
              <a:ext cx="3150344" cy="275028"/>
            </a:xfrm>
            <a:custGeom>
              <a:avLst/>
              <a:gdLst/>
              <a:ahLst/>
              <a:cxnLst/>
              <a:rect l="l" t="t" r="r" b="b"/>
              <a:pathLst>
                <a:path w="116524" h="11163" extrusionOk="0">
                  <a:moveTo>
                    <a:pt x="0" y="1"/>
                  </a:moveTo>
                  <a:lnTo>
                    <a:pt x="0" y="6369"/>
                  </a:lnTo>
                  <a:cubicBezTo>
                    <a:pt x="0" y="9017"/>
                    <a:pt x="2169" y="11162"/>
                    <a:pt x="4816" y="11162"/>
                  </a:cubicBezTo>
                  <a:lnTo>
                    <a:pt x="111707" y="11162"/>
                  </a:lnTo>
                  <a:cubicBezTo>
                    <a:pt x="114355" y="11162"/>
                    <a:pt x="116523" y="9017"/>
                    <a:pt x="116523" y="6369"/>
                  </a:cubicBezTo>
                  <a:lnTo>
                    <a:pt x="1165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475;p67">
              <a:extLst>
                <a:ext uri="{FF2B5EF4-FFF2-40B4-BE49-F238E27FC236}">
                  <a16:creationId xmlns:a16="http://schemas.microsoft.com/office/drawing/2014/main" id="{94CB131C-68F3-0452-9D5C-9B84F66E6250}"/>
                </a:ext>
              </a:extLst>
            </p:cNvPr>
            <p:cNvSpPr/>
            <p:nvPr/>
          </p:nvSpPr>
          <p:spPr>
            <a:xfrm>
              <a:off x="1197023" y="1520687"/>
              <a:ext cx="3150344" cy="1830275"/>
            </a:xfrm>
            <a:custGeom>
              <a:avLst/>
              <a:gdLst/>
              <a:ahLst/>
              <a:cxnLst/>
              <a:rect l="l" t="t" r="r" b="b"/>
              <a:pathLst>
                <a:path w="116524" h="65258" extrusionOk="0">
                  <a:moveTo>
                    <a:pt x="112209" y="3766"/>
                  </a:moveTo>
                  <a:lnTo>
                    <a:pt x="112209" y="61218"/>
                  </a:lnTo>
                  <a:lnTo>
                    <a:pt x="4314" y="61218"/>
                  </a:lnTo>
                  <a:lnTo>
                    <a:pt x="4314" y="3766"/>
                  </a:lnTo>
                  <a:close/>
                  <a:moveTo>
                    <a:pt x="4839" y="0"/>
                  </a:moveTo>
                  <a:cubicBezTo>
                    <a:pt x="2169" y="0"/>
                    <a:pt x="0" y="2169"/>
                    <a:pt x="0" y="4839"/>
                  </a:cubicBezTo>
                  <a:lnTo>
                    <a:pt x="0" y="65258"/>
                  </a:lnTo>
                  <a:lnTo>
                    <a:pt x="116523" y="65258"/>
                  </a:lnTo>
                  <a:lnTo>
                    <a:pt x="116523" y="4839"/>
                  </a:lnTo>
                  <a:cubicBezTo>
                    <a:pt x="116523" y="2169"/>
                    <a:pt x="114355" y="0"/>
                    <a:pt x="1116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476;p67">
              <a:extLst>
                <a:ext uri="{FF2B5EF4-FFF2-40B4-BE49-F238E27FC236}">
                  <a16:creationId xmlns:a16="http://schemas.microsoft.com/office/drawing/2014/main" id="{ADD0AC73-B1B7-3FCD-42E5-C2BE093117C9}"/>
                </a:ext>
              </a:extLst>
            </p:cNvPr>
            <p:cNvSpPr/>
            <p:nvPr/>
          </p:nvSpPr>
          <p:spPr>
            <a:xfrm>
              <a:off x="2715111" y="3421323"/>
              <a:ext cx="114807" cy="112495"/>
            </a:xfrm>
            <a:custGeom>
              <a:avLst/>
              <a:gdLst/>
              <a:ahLst/>
              <a:cxnLst/>
              <a:rect l="l" t="t" r="r" b="b"/>
              <a:pathLst>
                <a:path w="4543" h="4566" extrusionOk="0">
                  <a:moveTo>
                    <a:pt x="2260" y="1"/>
                  </a:moveTo>
                  <a:cubicBezTo>
                    <a:pt x="1005" y="1"/>
                    <a:pt x="1" y="1028"/>
                    <a:pt x="1" y="2283"/>
                  </a:cubicBezTo>
                  <a:cubicBezTo>
                    <a:pt x="1" y="3539"/>
                    <a:pt x="1005" y="4566"/>
                    <a:pt x="2260" y="4566"/>
                  </a:cubicBezTo>
                  <a:cubicBezTo>
                    <a:pt x="3516" y="4566"/>
                    <a:pt x="4543" y="3539"/>
                    <a:pt x="4543" y="2283"/>
                  </a:cubicBezTo>
                  <a:cubicBezTo>
                    <a:pt x="4543" y="1028"/>
                    <a:pt x="3516" y="1"/>
                    <a:pt x="2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 name="Google Shape;4477;p67">
            <a:extLst>
              <a:ext uri="{FF2B5EF4-FFF2-40B4-BE49-F238E27FC236}">
                <a16:creationId xmlns:a16="http://schemas.microsoft.com/office/drawing/2014/main" id="{4A1E31A3-5F7E-38F0-683C-EF548A8BFF80}"/>
              </a:ext>
            </a:extLst>
          </p:cNvPr>
          <p:cNvPicPr preferRelativeResize="0"/>
          <p:nvPr/>
        </p:nvPicPr>
        <p:blipFill>
          <a:blip r:embed="rId3"/>
          <a:srcRect/>
          <a:stretch/>
        </p:blipFill>
        <p:spPr>
          <a:xfrm>
            <a:off x="1461484" y="1732064"/>
            <a:ext cx="2608579" cy="14467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689B537B-F761-75CF-587C-1C68E4AD0CC8}"/>
              </a:ext>
            </a:extLst>
          </p:cNvPr>
          <p:cNvSpPr>
            <a:spLocks noGrp="1"/>
          </p:cNvSpPr>
          <p:nvPr>
            <p:ph type="title"/>
          </p:nvPr>
        </p:nvSpPr>
        <p:spPr>
          <a:xfrm>
            <a:off x="864525" y="2107574"/>
            <a:ext cx="3707475" cy="841800"/>
          </a:xfrm>
        </p:spPr>
        <p:txBody>
          <a:bodyPr/>
          <a:lstStyle/>
          <a:p>
            <a:r>
              <a:rPr lang="id-ID" dirty="0">
                <a:solidFill>
                  <a:srgbClr val="8CFAFB"/>
                </a:solidFill>
              </a:rPr>
              <a:t>STABILIZER</a:t>
            </a:r>
          </a:p>
        </p:txBody>
      </p:sp>
      <p:sp>
        <p:nvSpPr>
          <p:cNvPr id="4" name="Judul 3">
            <a:extLst>
              <a:ext uri="{FF2B5EF4-FFF2-40B4-BE49-F238E27FC236}">
                <a16:creationId xmlns:a16="http://schemas.microsoft.com/office/drawing/2014/main" id="{2636794B-615E-1E75-28E6-FD0A78144DA1}"/>
              </a:ext>
            </a:extLst>
          </p:cNvPr>
          <p:cNvSpPr>
            <a:spLocks noGrp="1"/>
          </p:cNvSpPr>
          <p:nvPr>
            <p:ph type="title" idx="2"/>
          </p:nvPr>
        </p:nvSpPr>
        <p:spPr>
          <a:xfrm>
            <a:off x="864525" y="1273427"/>
            <a:ext cx="2130300" cy="920700"/>
          </a:xfrm>
        </p:spPr>
        <p:txBody>
          <a:bodyPr/>
          <a:lstStyle/>
          <a:p>
            <a:r>
              <a:rPr lang="id-ID" dirty="0"/>
              <a:t>05</a:t>
            </a:r>
          </a:p>
        </p:txBody>
      </p:sp>
      <p:sp>
        <p:nvSpPr>
          <p:cNvPr id="5" name="Google Shape;3010;p41">
            <a:extLst>
              <a:ext uri="{FF2B5EF4-FFF2-40B4-BE49-F238E27FC236}">
                <a16:creationId xmlns:a16="http://schemas.microsoft.com/office/drawing/2014/main" id="{B2353599-BC14-E5C1-442F-7E944F96355C}"/>
              </a:ext>
            </a:extLst>
          </p:cNvPr>
          <p:cNvSpPr>
            <a:spLocks noGrp="1"/>
          </p:cNvSpPr>
          <p:nvPr>
            <p:ph type="subTitle" idx="1"/>
          </p:nvPr>
        </p:nvSpPr>
        <p:spPr>
          <a:xfrm>
            <a:off x="1056574" y="2823017"/>
            <a:ext cx="2696719" cy="410514"/>
          </a:xfrm>
          <a:prstGeom prst="roundRect">
            <a:avLst>
              <a:gd name="adj" fmla="val 50000"/>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rtl="0">
              <a:spcBef>
                <a:spcPts val="0"/>
              </a:spcBef>
              <a:spcAft>
                <a:spcPts val="0"/>
              </a:spcAft>
              <a:buNone/>
            </a:pPr>
            <a:r>
              <a:rPr sz="1800" dirty="0">
                <a:solidFill>
                  <a:schemeClr val="accent6"/>
                </a:solidFill>
              </a:rPr>
              <a:t>  </a:t>
            </a:r>
            <a:r>
              <a:rPr sz="1800" dirty="0" err="1">
                <a:solidFill>
                  <a:schemeClr val="accent6"/>
                </a:solidFill>
              </a:rPr>
              <a:t>Fungsing</a:t>
            </a:r>
            <a:r>
              <a:rPr sz="1800" dirty="0">
                <a:solidFill>
                  <a:schemeClr val="accent6"/>
                </a:solidFill>
              </a:rPr>
              <a:t> &amp; </a:t>
            </a:r>
            <a:r>
              <a:rPr sz="1800" dirty="0" err="1">
                <a:solidFill>
                  <a:schemeClr val="accent6"/>
                </a:solidFill>
              </a:rPr>
              <a:t>alat-alat</a:t>
            </a:r>
            <a:r>
              <a:rPr sz="1800" dirty="0">
                <a:solidFill>
                  <a:schemeClr val="accent6"/>
                </a:solidFill>
              </a:rPr>
              <a:t> </a:t>
            </a:r>
          </a:p>
        </p:txBody>
      </p:sp>
    </p:spTree>
    <p:extLst>
      <p:ext uri="{BB962C8B-B14F-4D97-AF65-F5344CB8AC3E}">
        <p14:creationId xmlns:p14="http://schemas.microsoft.com/office/powerpoint/2010/main" val="273852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D02FDC90-5533-232C-5A0A-A0CB6148689E}"/>
              </a:ext>
            </a:extLst>
          </p:cNvPr>
          <p:cNvSpPr>
            <a:spLocks noGrp="1"/>
          </p:cNvSpPr>
          <p:nvPr>
            <p:ph type="title"/>
          </p:nvPr>
        </p:nvSpPr>
        <p:spPr>
          <a:xfrm>
            <a:off x="812077" y="2191106"/>
            <a:ext cx="5283592" cy="1273188"/>
          </a:xfrm>
        </p:spPr>
        <p:txBody>
          <a:bodyPr/>
          <a:lstStyle/>
          <a:p>
            <a:pPr algn="l"/>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r>
              <a:rPr lang="id-ID" sz="1800" dirty="0"/>
              <a:t>- Menstabilkan Tegangan Listrik</a:t>
            </a:r>
            <a:br>
              <a:rPr lang="id-ID" sz="1800" dirty="0"/>
            </a:br>
            <a:r>
              <a:rPr lang="id-ID" sz="1800" dirty="0"/>
              <a:t>- </a:t>
            </a:r>
            <a:r>
              <a:rPr lang="id-ID" sz="1800" b="1" dirty="0"/>
              <a:t>Mengantisipasi Adanya Lonjakan</a:t>
            </a:r>
            <a:br>
              <a:rPr lang="id-ID" sz="1800" dirty="0"/>
            </a:br>
            <a:r>
              <a:rPr lang="id-ID" sz="1800" dirty="0"/>
              <a:t>- </a:t>
            </a:r>
            <a:r>
              <a:rPr lang="sv-SE" sz="1800" b="1" dirty="0"/>
              <a:t>Kinerja Peralatan Listrik yang Maksimal</a:t>
            </a: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br>
              <a:rPr lang="id-ID" sz="1800" dirty="0"/>
            </a:br>
            <a:endParaRPr lang="id-ID" sz="1800" dirty="0"/>
          </a:p>
        </p:txBody>
      </p:sp>
      <p:sp>
        <p:nvSpPr>
          <p:cNvPr id="4" name="Judul 3">
            <a:extLst>
              <a:ext uri="{FF2B5EF4-FFF2-40B4-BE49-F238E27FC236}">
                <a16:creationId xmlns:a16="http://schemas.microsoft.com/office/drawing/2014/main" id="{F7E4BBF1-0379-A637-CB6E-38BCCF3B6B89}"/>
              </a:ext>
            </a:extLst>
          </p:cNvPr>
          <p:cNvSpPr>
            <a:spLocks noGrp="1"/>
          </p:cNvSpPr>
          <p:nvPr>
            <p:ph type="title" idx="2"/>
          </p:nvPr>
        </p:nvSpPr>
        <p:spPr>
          <a:xfrm>
            <a:off x="393087" y="1441856"/>
            <a:ext cx="4725014" cy="920700"/>
          </a:xfrm>
        </p:spPr>
        <p:txBody>
          <a:bodyPr/>
          <a:lstStyle/>
          <a:p>
            <a:r>
              <a:rPr lang="id-ID" sz="6600" dirty="0"/>
              <a:t>STABILIZER</a:t>
            </a:r>
          </a:p>
        </p:txBody>
      </p:sp>
      <p:pic>
        <p:nvPicPr>
          <p:cNvPr id="3" name="Google Shape;2774;p36">
            <a:extLst>
              <a:ext uri="{FF2B5EF4-FFF2-40B4-BE49-F238E27FC236}">
                <a16:creationId xmlns:a16="http://schemas.microsoft.com/office/drawing/2014/main" id="{02AF3C93-9DE3-B654-F786-E69CDF4A61E8}"/>
              </a:ext>
            </a:extLst>
          </p:cNvPr>
          <p:cNvPicPr preferRelativeResize="0"/>
          <p:nvPr/>
        </p:nvPicPr>
        <p:blipFill>
          <a:blip r:embed="rId3"/>
          <a:srcRect t="18406" b="18406"/>
          <a:stretch/>
        </p:blipFill>
        <p:spPr>
          <a:xfrm>
            <a:off x="5029201" y="1206600"/>
            <a:ext cx="2727600" cy="2730300"/>
          </a:xfrm>
          <a:prstGeom prst="ellipse">
            <a:avLst/>
          </a:prstGeom>
          <a:noFill/>
          <a:ln>
            <a:noFill/>
          </a:ln>
          <a:effectLst>
            <a:outerShdw blurRad="657225" algn="bl" rotWithShape="0">
              <a:schemeClr val="accent2">
                <a:alpha val="40000"/>
              </a:schemeClr>
            </a:outerShdw>
          </a:effectLst>
        </p:spPr>
      </p:pic>
    </p:spTree>
    <p:extLst>
      <p:ext uri="{BB962C8B-B14F-4D97-AF65-F5344CB8AC3E}">
        <p14:creationId xmlns:p14="http://schemas.microsoft.com/office/powerpoint/2010/main" val="1443295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15"/>
        <p:cNvGrpSpPr/>
        <p:nvPr/>
      </p:nvGrpSpPr>
      <p:grpSpPr>
        <a:xfrm>
          <a:off x="0" y="0"/>
          <a:ext cx="0" cy="0"/>
          <a:chOff x="0" y="0"/>
          <a:chExt cx="0" cy="0"/>
        </a:xfrm>
      </p:grpSpPr>
      <p:sp>
        <p:nvSpPr>
          <p:cNvPr id="3516" name="Google Shape;3516;p50"/>
          <p:cNvSpPr/>
          <p:nvPr/>
        </p:nvSpPr>
        <p:spPr>
          <a:xfrm>
            <a:off x="5315837" y="3245809"/>
            <a:ext cx="2661450" cy="438000"/>
          </a:xfrm>
          <a:prstGeom prst="roundRect">
            <a:avLst>
              <a:gd name="adj" fmla="val 50000"/>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0"/>
          <p:cNvSpPr txBox="1">
            <a:spLocks noGrp="1"/>
          </p:cNvSpPr>
          <p:nvPr>
            <p:ph type="title"/>
          </p:nvPr>
        </p:nvSpPr>
        <p:spPr>
          <a:xfrm>
            <a:off x="713100" y="2405675"/>
            <a:ext cx="75834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id-ID" dirty="0">
                <a:solidFill>
                  <a:schemeClr val="accent2"/>
                </a:solidFill>
              </a:rPr>
              <a:t>HDMI SPLITER</a:t>
            </a:r>
            <a:endParaRPr dirty="0">
              <a:solidFill>
                <a:schemeClr val="accent2"/>
              </a:solidFill>
            </a:endParaRPr>
          </a:p>
        </p:txBody>
      </p:sp>
      <p:sp>
        <p:nvSpPr>
          <p:cNvPr id="3518" name="Google Shape;3518;p50"/>
          <p:cNvSpPr txBox="1">
            <a:spLocks noGrp="1"/>
          </p:cNvSpPr>
          <p:nvPr>
            <p:ph type="subTitle" idx="1"/>
          </p:nvPr>
        </p:nvSpPr>
        <p:spPr>
          <a:xfrm>
            <a:off x="4440417" y="3257985"/>
            <a:ext cx="3225395"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id-ID" dirty="0"/>
              <a:t>Fungsi &amp; alat-alat</a:t>
            </a:r>
            <a:endParaRPr dirty="0"/>
          </a:p>
        </p:txBody>
      </p:sp>
      <p:sp>
        <p:nvSpPr>
          <p:cNvPr id="3519" name="Google Shape;3519;p50"/>
          <p:cNvSpPr txBox="1">
            <a:spLocks noGrp="1"/>
          </p:cNvSpPr>
          <p:nvPr>
            <p:ph type="title" idx="2"/>
          </p:nvPr>
        </p:nvSpPr>
        <p:spPr>
          <a:xfrm>
            <a:off x="5961000" y="1484975"/>
            <a:ext cx="2335500" cy="920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a:t>
            </a:r>
            <a:r>
              <a:rPr lang="id-ID" dirty="0"/>
              <a:t>6</a:t>
            </a:r>
            <a:endParaRPr dirty="0"/>
          </a:p>
        </p:txBody>
      </p:sp>
      <p:grpSp>
        <p:nvGrpSpPr>
          <p:cNvPr id="3520" name="Google Shape;3520;p50"/>
          <p:cNvGrpSpPr/>
          <p:nvPr/>
        </p:nvGrpSpPr>
        <p:grpSpPr>
          <a:xfrm flipH="1">
            <a:off x="1974727" y="3700403"/>
            <a:ext cx="883262" cy="242091"/>
            <a:chOff x="2300350" y="2601250"/>
            <a:chExt cx="2275275" cy="623625"/>
          </a:xfrm>
        </p:grpSpPr>
        <p:sp>
          <p:nvSpPr>
            <p:cNvPr id="3521" name="Google Shape;3521;p50"/>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0"/>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0"/>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0"/>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0"/>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0"/>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7" name="Google Shape;3527;p50"/>
          <p:cNvGrpSpPr/>
          <p:nvPr/>
        </p:nvGrpSpPr>
        <p:grpSpPr>
          <a:xfrm rot="5400000">
            <a:off x="2372875" y="1324825"/>
            <a:ext cx="98902" cy="553090"/>
            <a:chOff x="4898850" y="4820550"/>
            <a:chExt cx="98902" cy="553090"/>
          </a:xfrm>
        </p:grpSpPr>
        <p:sp>
          <p:nvSpPr>
            <p:cNvPr id="3528" name="Google Shape;3528;p50"/>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0"/>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0"/>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0"/>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0"/>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3" name="Google Shape;3533;p50"/>
          <p:cNvGrpSpPr/>
          <p:nvPr/>
        </p:nvGrpSpPr>
        <p:grpSpPr>
          <a:xfrm>
            <a:off x="4886167" y="996591"/>
            <a:ext cx="1105976" cy="133969"/>
            <a:chOff x="8183182" y="663852"/>
            <a:chExt cx="1475028" cy="178673"/>
          </a:xfrm>
        </p:grpSpPr>
        <p:grpSp>
          <p:nvGrpSpPr>
            <p:cNvPr id="3534" name="Google Shape;3534;p50"/>
            <p:cNvGrpSpPr/>
            <p:nvPr/>
          </p:nvGrpSpPr>
          <p:grpSpPr>
            <a:xfrm>
              <a:off x="8183182" y="774425"/>
              <a:ext cx="1178025" cy="68100"/>
              <a:chOff x="2024450" y="204150"/>
              <a:chExt cx="1178025" cy="68100"/>
            </a:xfrm>
          </p:grpSpPr>
          <p:sp>
            <p:nvSpPr>
              <p:cNvPr id="3535" name="Google Shape;3535;p50"/>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0"/>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0"/>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0"/>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0"/>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0"/>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0"/>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0"/>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0"/>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0"/>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5" name="Google Shape;3545;p50"/>
            <p:cNvGrpSpPr/>
            <p:nvPr/>
          </p:nvGrpSpPr>
          <p:grpSpPr>
            <a:xfrm>
              <a:off x="8480185" y="663852"/>
              <a:ext cx="1178025" cy="68100"/>
              <a:chOff x="2024450" y="204150"/>
              <a:chExt cx="1178025" cy="68100"/>
            </a:xfrm>
          </p:grpSpPr>
          <p:sp>
            <p:nvSpPr>
              <p:cNvPr id="3546" name="Google Shape;3546;p50"/>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0"/>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50"/>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50"/>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0"/>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0"/>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0"/>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0"/>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50"/>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50"/>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56" name="Google Shape;3556;p50"/>
          <p:cNvGrpSpPr/>
          <p:nvPr/>
        </p:nvGrpSpPr>
        <p:grpSpPr>
          <a:xfrm>
            <a:off x="5447301" y="4536119"/>
            <a:ext cx="1252897" cy="51000"/>
            <a:chOff x="2915381" y="4104819"/>
            <a:chExt cx="1252897" cy="51000"/>
          </a:xfrm>
        </p:grpSpPr>
        <p:sp>
          <p:nvSpPr>
            <p:cNvPr id="3557" name="Google Shape;3557;p50"/>
            <p:cNvSpPr/>
            <p:nvPr/>
          </p:nvSpPr>
          <p:spPr>
            <a:xfrm>
              <a:off x="2915381"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0"/>
            <p:cNvSpPr/>
            <p:nvPr/>
          </p:nvSpPr>
          <p:spPr>
            <a:xfrm>
              <a:off x="3007850"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0"/>
            <p:cNvSpPr/>
            <p:nvPr/>
          </p:nvSpPr>
          <p:spPr>
            <a:xfrm>
              <a:off x="3100319"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0"/>
            <p:cNvSpPr/>
            <p:nvPr/>
          </p:nvSpPr>
          <p:spPr>
            <a:xfrm>
              <a:off x="3192788"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0"/>
            <p:cNvSpPr/>
            <p:nvPr/>
          </p:nvSpPr>
          <p:spPr>
            <a:xfrm>
              <a:off x="328525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0"/>
            <p:cNvSpPr/>
            <p:nvPr/>
          </p:nvSpPr>
          <p:spPr>
            <a:xfrm>
              <a:off x="3377726"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0"/>
            <p:cNvSpPr/>
            <p:nvPr/>
          </p:nvSpPr>
          <p:spPr>
            <a:xfrm>
              <a:off x="3470195"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0"/>
            <p:cNvSpPr/>
            <p:nvPr/>
          </p:nvSpPr>
          <p:spPr>
            <a:xfrm>
              <a:off x="3562664"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0"/>
            <p:cNvSpPr/>
            <p:nvPr/>
          </p:nvSpPr>
          <p:spPr>
            <a:xfrm>
              <a:off x="3655133"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0"/>
            <p:cNvSpPr/>
            <p:nvPr/>
          </p:nvSpPr>
          <p:spPr>
            <a:xfrm>
              <a:off x="3747602"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0"/>
            <p:cNvSpPr/>
            <p:nvPr/>
          </p:nvSpPr>
          <p:spPr>
            <a:xfrm>
              <a:off x="38400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0"/>
            <p:cNvSpPr/>
            <p:nvPr/>
          </p:nvSpPr>
          <p:spPr>
            <a:xfrm>
              <a:off x="39324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0"/>
            <p:cNvSpPr/>
            <p:nvPr/>
          </p:nvSpPr>
          <p:spPr>
            <a:xfrm>
              <a:off x="40248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0"/>
            <p:cNvSpPr/>
            <p:nvPr/>
          </p:nvSpPr>
          <p:spPr>
            <a:xfrm>
              <a:off x="41172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1" name="Google Shape;3571;p50"/>
          <p:cNvGrpSpPr/>
          <p:nvPr/>
        </p:nvGrpSpPr>
        <p:grpSpPr>
          <a:xfrm rot="10800000">
            <a:off x="3913164" y="1623828"/>
            <a:ext cx="883262" cy="242091"/>
            <a:chOff x="2300350" y="2601250"/>
            <a:chExt cx="2275275" cy="623625"/>
          </a:xfrm>
        </p:grpSpPr>
        <p:sp>
          <p:nvSpPr>
            <p:cNvPr id="3572" name="Google Shape;3572;p50"/>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0"/>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0"/>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0"/>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0"/>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0"/>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A31E823A-FFD8-798E-62C1-26241F1E948A}"/>
              </a:ext>
            </a:extLst>
          </p:cNvPr>
          <p:cNvSpPr>
            <a:spLocks noGrp="1"/>
          </p:cNvSpPr>
          <p:nvPr>
            <p:ph type="title"/>
          </p:nvPr>
        </p:nvSpPr>
        <p:spPr>
          <a:xfrm>
            <a:off x="866913" y="2256480"/>
            <a:ext cx="3705087" cy="1127021"/>
          </a:xfrm>
        </p:spPr>
        <p:txBody>
          <a:bodyPr/>
          <a:lstStyle/>
          <a:p>
            <a:r>
              <a:rPr lang="id-ID" sz="1800" dirty="0"/>
              <a:t>Adalah alat yang </a:t>
            </a:r>
            <a:r>
              <a:rPr lang="id-ID" sz="1800" b="1" dirty="0"/>
              <a:t>menampilkan konten pada beberapa layar</a:t>
            </a:r>
            <a:r>
              <a:rPr lang="id-ID" sz="1800" dirty="0"/>
              <a:t>. Jadi dari 1 </a:t>
            </a:r>
            <a:r>
              <a:rPr lang="id-ID" sz="1800" dirty="0" err="1"/>
              <a:t>input</a:t>
            </a:r>
            <a:r>
              <a:rPr lang="id-ID" sz="1800" dirty="0"/>
              <a:t> dipecah ke beberapa </a:t>
            </a:r>
            <a:r>
              <a:rPr lang="id-ID" sz="1800" dirty="0" err="1"/>
              <a:t>output</a:t>
            </a:r>
            <a:r>
              <a:rPr lang="id-ID" sz="1800" dirty="0"/>
              <a:t> atau layar secara bersamaan. Jadi, </a:t>
            </a:r>
            <a:r>
              <a:rPr lang="id-ID" sz="1800" dirty="0" err="1"/>
              <a:t>gak</a:t>
            </a:r>
            <a:r>
              <a:rPr lang="id-ID" sz="1800" dirty="0"/>
              <a:t> perlu lagi </a:t>
            </a:r>
            <a:r>
              <a:rPr lang="id-ID" sz="1800" dirty="0" err="1"/>
              <a:t>deh</a:t>
            </a:r>
            <a:r>
              <a:rPr lang="id-ID" sz="1800" dirty="0"/>
              <a:t> </a:t>
            </a:r>
            <a:r>
              <a:rPr lang="id-ID" sz="1800" dirty="0" err="1"/>
              <a:t>tuh</a:t>
            </a:r>
            <a:r>
              <a:rPr lang="id-ID" sz="1800" dirty="0"/>
              <a:t> beli banyak DVD </a:t>
            </a:r>
            <a:r>
              <a:rPr lang="id-ID" sz="1800" dirty="0" err="1"/>
              <a:t>Player</a:t>
            </a:r>
            <a:r>
              <a:rPr lang="id-ID" sz="1800" dirty="0"/>
              <a:t>.</a:t>
            </a:r>
          </a:p>
        </p:txBody>
      </p:sp>
      <p:sp>
        <p:nvSpPr>
          <p:cNvPr id="4" name="Judul 3">
            <a:extLst>
              <a:ext uri="{FF2B5EF4-FFF2-40B4-BE49-F238E27FC236}">
                <a16:creationId xmlns:a16="http://schemas.microsoft.com/office/drawing/2014/main" id="{EAE3D203-301E-8D99-F522-F57CC695B03C}"/>
              </a:ext>
            </a:extLst>
          </p:cNvPr>
          <p:cNvSpPr>
            <a:spLocks noGrp="1"/>
          </p:cNvSpPr>
          <p:nvPr>
            <p:ph type="title" idx="2"/>
          </p:nvPr>
        </p:nvSpPr>
        <p:spPr>
          <a:xfrm>
            <a:off x="1295855" y="1282955"/>
            <a:ext cx="6802514" cy="801027"/>
          </a:xfrm>
        </p:spPr>
        <p:txBody>
          <a:bodyPr/>
          <a:lstStyle/>
          <a:p>
            <a:r>
              <a:rPr lang="id-ID" sz="7200" dirty="0"/>
              <a:t>HDMI SPLLITER</a:t>
            </a:r>
          </a:p>
        </p:txBody>
      </p:sp>
      <p:pic>
        <p:nvPicPr>
          <p:cNvPr id="5" name="Gambar 4">
            <a:extLst>
              <a:ext uri="{FF2B5EF4-FFF2-40B4-BE49-F238E27FC236}">
                <a16:creationId xmlns:a16="http://schemas.microsoft.com/office/drawing/2014/main" id="{64312B20-CC7E-CD93-D8DB-504ED62D3B52}"/>
              </a:ext>
            </a:extLst>
          </p:cNvPr>
          <p:cNvPicPr>
            <a:picLocks noChangeAspect="1"/>
          </p:cNvPicPr>
          <p:nvPr/>
        </p:nvPicPr>
        <p:blipFill>
          <a:blip r:embed="rId2"/>
          <a:stretch>
            <a:fillRect/>
          </a:stretch>
        </p:blipFill>
        <p:spPr>
          <a:xfrm>
            <a:off x="4572000" y="2083982"/>
            <a:ext cx="3425224" cy="1472018"/>
          </a:xfrm>
          <a:prstGeom prst="rect">
            <a:avLst/>
          </a:prstGeom>
        </p:spPr>
      </p:pic>
    </p:spTree>
    <p:extLst>
      <p:ext uri="{BB962C8B-B14F-4D97-AF65-F5344CB8AC3E}">
        <p14:creationId xmlns:p14="http://schemas.microsoft.com/office/powerpoint/2010/main" val="2878643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21"/>
        <p:cNvGrpSpPr/>
        <p:nvPr/>
      </p:nvGrpSpPr>
      <p:grpSpPr>
        <a:xfrm>
          <a:off x="0" y="0"/>
          <a:ext cx="0" cy="0"/>
          <a:chOff x="0" y="0"/>
          <a:chExt cx="0" cy="0"/>
        </a:xfrm>
      </p:grpSpPr>
      <p:sp>
        <p:nvSpPr>
          <p:cNvPr id="3922" name="Google Shape;3922;p57"/>
          <p:cNvSpPr/>
          <p:nvPr/>
        </p:nvSpPr>
        <p:spPr>
          <a:xfrm>
            <a:off x="3132450" y="3183565"/>
            <a:ext cx="3194942" cy="438000"/>
          </a:xfrm>
          <a:prstGeom prst="roundRect">
            <a:avLst>
              <a:gd name="adj" fmla="val 50000"/>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57"/>
          <p:cNvSpPr txBox="1">
            <a:spLocks noGrp="1"/>
          </p:cNvSpPr>
          <p:nvPr>
            <p:ph type="title"/>
          </p:nvPr>
        </p:nvSpPr>
        <p:spPr>
          <a:xfrm>
            <a:off x="713100" y="2405677"/>
            <a:ext cx="7717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SARAMONIC / CLIP ON</a:t>
            </a:r>
            <a:endParaRPr dirty="0"/>
          </a:p>
        </p:txBody>
      </p:sp>
      <p:sp>
        <p:nvSpPr>
          <p:cNvPr id="3924" name="Google Shape;3924;p57"/>
          <p:cNvSpPr txBox="1">
            <a:spLocks noGrp="1"/>
          </p:cNvSpPr>
          <p:nvPr>
            <p:ph type="subTitle" idx="1"/>
          </p:nvPr>
        </p:nvSpPr>
        <p:spPr>
          <a:xfrm>
            <a:off x="1850188" y="3175090"/>
            <a:ext cx="5426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Fungsi &amp; alat-alat</a:t>
            </a:r>
            <a:endParaRPr dirty="0"/>
          </a:p>
        </p:txBody>
      </p:sp>
      <p:sp>
        <p:nvSpPr>
          <p:cNvPr id="3925" name="Google Shape;3925;p57"/>
          <p:cNvSpPr txBox="1">
            <a:spLocks noGrp="1"/>
          </p:cNvSpPr>
          <p:nvPr>
            <p:ph type="title" idx="2"/>
          </p:nvPr>
        </p:nvSpPr>
        <p:spPr>
          <a:xfrm>
            <a:off x="3132450" y="1484973"/>
            <a:ext cx="2879100" cy="92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a:t>
            </a:r>
            <a:r>
              <a:rPr lang="id-ID" dirty="0"/>
              <a:t>7</a:t>
            </a:r>
            <a:endParaRPr dirty="0"/>
          </a:p>
        </p:txBody>
      </p:sp>
      <p:grpSp>
        <p:nvGrpSpPr>
          <p:cNvPr id="3926" name="Google Shape;3926;p57"/>
          <p:cNvGrpSpPr/>
          <p:nvPr/>
        </p:nvGrpSpPr>
        <p:grpSpPr>
          <a:xfrm rot="5400000" flipH="1">
            <a:off x="5489296" y="55862"/>
            <a:ext cx="1823016" cy="296643"/>
            <a:chOff x="7857346" y="3902355"/>
            <a:chExt cx="1823016" cy="296643"/>
          </a:xfrm>
        </p:grpSpPr>
        <p:sp>
          <p:nvSpPr>
            <p:cNvPr id="3927" name="Google Shape;3927;p57"/>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7"/>
            <p:cNvSpPr/>
            <p:nvPr/>
          </p:nvSpPr>
          <p:spPr>
            <a:xfrm>
              <a:off x="8453686" y="3902355"/>
              <a:ext cx="91953" cy="91953"/>
            </a:xfrm>
            <a:custGeom>
              <a:avLst/>
              <a:gdLst/>
              <a:ahLst/>
              <a:cxnLst/>
              <a:rect l="l" t="t" r="r" b="b"/>
              <a:pathLst>
                <a:path w="2951" h="2951" fill="none" extrusionOk="0">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57"/>
            <p:cNvSpPr/>
            <p:nvPr/>
          </p:nvSpPr>
          <p:spPr>
            <a:xfrm>
              <a:off x="8478396" y="3927096"/>
              <a:ext cx="43281" cy="42502"/>
            </a:xfrm>
            <a:custGeom>
              <a:avLst/>
              <a:gdLst/>
              <a:ahLst/>
              <a:cxnLst/>
              <a:rect l="l" t="t" r="r" b="b"/>
              <a:pathLst>
                <a:path w="1389" h="1364" extrusionOk="0">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57"/>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57"/>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57"/>
            <p:cNvSpPr/>
            <p:nvPr/>
          </p:nvSpPr>
          <p:spPr>
            <a:xfrm>
              <a:off x="8545608" y="3948721"/>
              <a:ext cx="1134754" cy="175368"/>
            </a:xfrm>
            <a:custGeom>
              <a:avLst/>
              <a:gdLst/>
              <a:ahLst/>
              <a:cxnLst/>
              <a:rect l="l" t="t" r="r" b="b"/>
              <a:pathLst>
                <a:path w="36417" h="5628" fill="none" extrusionOk="0">
                  <a:moveTo>
                    <a:pt x="0" y="0"/>
                  </a:moveTo>
                  <a:lnTo>
                    <a:pt x="6049" y="0"/>
                  </a:lnTo>
                  <a:lnTo>
                    <a:pt x="8379" y="2330"/>
                  </a:lnTo>
                  <a:lnTo>
                    <a:pt x="11676" y="5627"/>
                  </a:lnTo>
                  <a:lnTo>
                    <a:pt x="36416" y="562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3" name="Google Shape;3933;p57"/>
          <p:cNvGrpSpPr/>
          <p:nvPr/>
        </p:nvGrpSpPr>
        <p:grpSpPr>
          <a:xfrm>
            <a:off x="1827567" y="1274816"/>
            <a:ext cx="1105976" cy="133969"/>
            <a:chOff x="8183182" y="663852"/>
            <a:chExt cx="1475028" cy="178673"/>
          </a:xfrm>
        </p:grpSpPr>
        <p:grpSp>
          <p:nvGrpSpPr>
            <p:cNvPr id="3934" name="Google Shape;3934;p57"/>
            <p:cNvGrpSpPr/>
            <p:nvPr/>
          </p:nvGrpSpPr>
          <p:grpSpPr>
            <a:xfrm>
              <a:off x="8183182" y="774425"/>
              <a:ext cx="1178025" cy="68100"/>
              <a:chOff x="2024450" y="204150"/>
              <a:chExt cx="1178025" cy="68100"/>
            </a:xfrm>
          </p:grpSpPr>
          <p:sp>
            <p:nvSpPr>
              <p:cNvPr id="3935" name="Google Shape;3935;p57"/>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57"/>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57"/>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57"/>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57"/>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57"/>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57"/>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57"/>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57"/>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57"/>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5" name="Google Shape;3945;p57"/>
            <p:cNvGrpSpPr/>
            <p:nvPr/>
          </p:nvGrpSpPr>
          <p:grpSpPr>
            <a:xfrm>
              <a:off x="8480185" y="663852"/>
              <a:ext cx="1178025" cy="68100"/>
              <a:chOff x="2024450" y="204150"/>
              <a:chExt cx="1178025" cy="68100"/>
            </a:xfrm>
          </p:grpSpPr>
          <p:sp>
            <p:nvSpPr>
              <p:cNvPr id="3946" name="Google Shape;3946;p57"/>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57"/>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57"/>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57"/>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57"/>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57"/>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57"/>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57"/>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57"/>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57"/>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56" name="Google Shape;3956;p57"/>
          <p:cNvGrpSpPr/>
          <p:nvPr/>
        </p:nvGrpSpPr>
        <p:grpSpPr>
          <a:xfrm rot="5400000">
            <a:off x="2554975" y="4127250"/>
            <a:ext cx="98902" cy="553090"/>
            <a:chOff x="4898850" y="4820550"/>
            <a:chExt cx="98902" cy="553090"/>
          </a:xfrm>
        </p:grpSpPr>
        <p:sp>
          <p:nvSpPr>
            <p:cNvPr id="3957" name="Google Shape;3957;p57"/>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57"/>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57"/>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57"/>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57"/>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2" name="Google Shape;3962;p57"/>
          <p:cNvGrpSpPr/>
          <p:nvPr/>
        </p:nvGrpSpPr>
        <p:grpSpPr>
          <a:xfrm rot="5400000">
            <a:off x="4027600" y="367000"/>
            <a:ext cx="98902" cy="553090"/>
            <a:chOff x="4898850" y="4820550"/>
            <a:chExt cx="98902" cy="553090"/>
          </a:xfrm>
        </p:grpSpPr>
        <p:sp>
          <p:nvSpPr>
            <p:cNvPr id="3963" name="Google Shape;3963;p57"/>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57"/>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57"/>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57"/>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57"/>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6"/>
        <p:cNvGrpSpPr/>
        <p:nvPr/>
      </p:nvGrpSpPr>
      <p:grpSpPr>
        <a:xfrm>
          <a:off x="0" y="0"/>
          <a:ext cx="0" cy="0"/>
          <a:chOff x="0" y="0"/>
          <a:chExt cx="0" cy="0"/>
        </a:xfrm>
      </p:grpSpPr>
      <p:sp>
        <p:nvSpPr>
          <p:cNvPr id="2948" name="Google Shape;2948;p39"/>
          <p:cNvSpPr txBox="1">
            <a:spLocks noGrp="1"/>
          </p:cNvSpPr>
          <p:nvPr>
            <p:ph type="title"/>
          </p:nvPr>
        </p:nvSpPr>
        <p:spPr>
          <a:xfrm>
            <a:off x="713100" y="539400"/>
            <a:ext cx="7717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solidFill>
                  <a:schemeClr val="accent2"/>
                </a:solidFill>
              </a:rPr>
              <a:t>CLIP ON (SARAMONIC)</a:t>
            </a:r>
            <a:endParaRPr dirty="0">
              <a:solidFill>
                <a:schemeClr val="accent2"/>
              </a:solidFill>
            </a:endParaRPr>
          </a:p>
        </p:txBody>
      </p:sp>
      <p:grpSp>
        <p:nvGrpSpPr>
          <p:cNvPr id="2950" name="Google Shape;2950;p39"/>
          <p:cNvGrpSpPr/>
          <p:nvPr/>
        </p:nvGrpSpPr>
        <p:grpSpPr>
          <a:xfrm>
            <a:off x="510364" y="1432434"/>
            <a:ext cx="2333011" cy="1080427"/>
            <a:chOff x="510364" y="1432434"/>
            <a:chExt cx="2333011" cy="1080427"/>
          </a:xfrm>
        </p:grpSpPr>
        <p:sp>
          <p:nvSpPr>
            <p:cNvPr id="2951" name="Google Shape;2951;p39"/>
            <p:cNvSpPr txBox="1"/>
            <p:nvPr/>
          </p:nvSpPr>
          <p:spPr>
            <a:xfrm>
              <a:off x="510364" y="1432434"/>
              <a:ext cx="2007458" cy="484800"/>
            </a:xfrm>
            <a:prstGeom prst="rect">
              <a:avLst/>
            </a:prstGeom>
            <a:noFill/>
            <a:ln>
              <a:noFill/>
            </a:ln>
            <a:effectLst>
              <a:outerShdw blurRad="142875" algn="bl" rotWithShape="0">
                <a:srgbClr val="8FFFFF">
                  <a:alpha val="40000"/>
                </a:srgbClr>
              </a:outerShdw>
            </a:effectLst>
          </p:spPr>
          <p:txBody>
            <a:bodyPr spcFirstLastPara="1" wrap="square" lIns="91425" tIns="91425" rIns="91425" bIns="91425" anchor="ctr" anchorCtr="0">
              <a:noAutofit/>
            </a:bodyPr>
            <a:lstStyle/>
            <a:p>
              <a:pPr marL="0" lvl="0" indent="0" rtl="0">
                <a:spcBef>
                  <a:spcPts val="0"/>
                </a:spcBef>
                <a:spcAft>
                  <a:spcPts val="0"/>
                </a:spcAft>
                <a:buNone/>
              </a:pPr>
              <a:r>
                <a:rPr sz="3000" b="1" dirty="0" err="1">
                  <a:solidFill>
                    <a:schemeClr val="accent2"/>
                  </a:solidFill>
                  <a:latin typeface="Exo"/>
                  <a:ea typeface="Exo"/>
                  <a:cs typeface="Exo"/>
                  <a:sym typeface="Exo"/>
                </a:rPr>
                <a:t>Pengertian</a:t>
              </a:r>
              <a:endParaRPr sz="3000" b="1" dirty="0">
                <a:solidFill>
                  <a:schemeClr val="accent2"/>
                </a:solidFill>
                <a:latin typeface="Exo"/>
                <a:ea typeface="Exo"/>
                <a:cs typeface="Exo"/>
                <a:sym typeface="Exo"/>
              </a:endParaRPr>
            </a:p>
          </p:txBody>
        </p:sp>
        <p:sp>
          <p:nvSpPr>
            <p:cNvPr id="2952" name="Google Shape;2952;p39"/>
            <p:cNvSpPr txBox="1"/>
            <p:nvPr/>
          </p:nvSpPr>
          <p:spPr>
            <a:xfrm>
              <a:off x="713075" y="2028061"/>
              <a:ext cx="2130300" cy="48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id-ID" dirty="0">
                  <a:solidFill>
                    <a:schemeClr val="lt1"/>
                  </a:solidFill>
                  <a:latin typeface="PT Sans"/>
                  <a:ea typeface="PT Sans"/>
                  <a:cs typeface="PT Sans"/>
                  <a:sym typeface="PT Sans"/>
                </a:rPr>
                <a:t>Mendefinisikan audio </a:t>
              </a:r>
            </a:p>
            <a:p>
              <a:pPr marL="0" lvl="0" indent="0" rtl="0">
                <a:spcBef>
                  <a:spcPts val="0"/>
                </a:spcBef>
                <a:spcAft>
                  <a:spcPts val="0"/>
                </a:spcAft>
                <a:buNone/>
              </a:pPr>
              <a:r>
                <a:rPr lang="id-ID" dirty="0" err="1">
                  <a:solidFill>
                    <a:schemeClr val="lt1"/>
                  </a:solidFill>
                  <a:latin typeface="PT Sans"/>
                  <a:ea typeface="PT Sans"/>
                  <a:cs typeface="PT Sans"/>
                  <a:sym typeface="PT Sans"/>
                </a:rPr>
                <a:t>Transmitter</a:t>
              </a:r>
              <a:r>
                <a:rPr lang="id-ID" dirty="0">
                  <a:solidFill>
                    <a:schemeClr val="lt1"/>
                  </a:solidFill>
                  <a:latin typeface="PT Sans"/>
                  <a:ea typeface="PT Sans"/>
                  <a:cs typeface="PT Sans"/>
                  <a:sym typeface="PT Sans"/>
                </a:rPr>
                <a:t> &amp; </a:t>
              </a:r>
              <a:r>
                <a:rPr lang="id-ID" dirty="0" err="1">
                  <a:solidFill>
                    <a:schemeClr val="lt1"/>
                  </a:solidFill>
                  <a:latin typeface="PT Sans"/>
                  <a:ea typeface="PT Sans"/>
                  <a:cs typeface="PT Sans"/>
                  <a:sym typeface="PT Sans"/>
                </a:rPr>
                <a:t>receiver</a:t>
              </a:r>
              <a:endParaRPr dirty="0">
                <a:solidFill>
                  <a:schemeClr val="lt1"/>
                </a:solidFill>
                <a:latin typeface="PT Sans"/>
                <a:ea typeface="PT Sans"/>
                <a:cs typeface="PT Sans"/>
                <a:sym typeface="PT Sans"/>
              </a:endParaRPr>
            </a:p>
          </p:txBody>
        </p:sp>
      </p:grpSp>
      <p:grpSp>
        <p:nvGrpSpPr>
          <p:cNvPr id="2953" name="Google Shape;2953;p39"/>
          <p:cNvGrpSpPr/>
          <p:nvPr/>
        </p:nvGrpSpPr>
        <p:grpSpPr>
          <a:xfrm>
            <a:off x="627321" y="2973337"/>
            <a:ext cx="2216079" cy="969596"/>
            <a:chOff x="627321" y="2973337"/>
            <a:chExt cx="2216079" cy="969596"/>
          </a:xfrm>
        </p:grpSpPr>
        <p:sp>
          <p:nvSpPr>
            <p:cNvPr id="2954" name="Google Shape;2954;p39"/>
            <p:cNvSpPr txBox="1"/>
            <p:nvPr/>
          </p:nvSpPr>
          <p:spPr>
            <a:xfrm>
              <a:off x="627321" y="2973337"/>
              <a:ext cx="2215888" cy="484800"/>
            </a:xfrm>
            <a:prstGeom prst="rect">
              <a:avLst/>
            </a:prstGeom>
            <a:noFill/>
            <a:ln>
              <a:noFill/>
            </a:ln>
            <a:effectLst>
              <a:outerShdw blurRad="142875" algn="bl" rotWithShape="0">
                <a:srgbClr val="8FFFFF">
                  <a:alpha val="40000"/>
                </a:srgbClr>
              </a:outerShdw>
            </a:effectLst>
          </p:spPr>
          <p:txBody>
            <a:bodyPr spcFirstLastPara="1" wrap="square" lIns="91425" tIns="91425" rIns="91425" bIns="91425" anchor="ctr" anchorCtr="0">
              <a:noAutofit/>
            </a:bodyPr>
            <a:lstStyle/>
            <a:p>
              <a:pPr marL="0" lvl="0" indent="0" rtl="0">
                <a:spcBef>
                  <a:spcPts val="0"/>
                </a:spcBef>
                <a:spcAft>
                  <a:spcPts val="0"/>
                </a:spcAft>
                <a:buNone/>
              </a:pPr>
              <a:r>
                <a:rPr lang="id-ID" sz="3000" b="1" dirty="0">
                  <a:solidFill>
                    <a:schemeClr val="accent2"/>
                  </a:solidFill>
                  <a:latin typeface="Exo"/>
                  <a:ea typeface="Exo"/>
                  <a:cs typeface="Exo"/>
                  <a:sym typeface="Exo"/>
                </a:rPr>
                <a:t>Fungsi</a:t>
              </a:r>
              <a:endParaRPr sz="3000" b="1" dirty="0">
                <a:solidFill>
                  <a:schemeClr val="accent2"/>
                </a:solidFill>
                <a:latin typeface="Exo"/>
                <a:ea typeface="Exo"/>
                <a:cs typeface="Exo"/>
                <a:sym typeface="Exo"/>
              </a:endParaRPr>
            </a:p>
          </p:txBody>
        </p:sp>
        <p:sp>
          <p:nvSpPr>
            <p:cNvPr id="2955" name="Google Shape;2955;p39"/>
            <p:cNvSpPr txBox="1"/>
            <p:nvPr/>
          </p:nvSpPr>
          <p:spPr>
            <a:xfrm>
              <a:off x="713100" y="3458133"/>
              <a:ext cx="2130300" cy="48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id-ID" dirty="0">
                  <a:solidFill>
                    <a:schemeClr val="lt1"/>
                  </a:solidFill>
                  <a:latin typeface="PT Sans"/>
                  <a:ea typeface="PT Sans"/>
                  <a:cs typeface="PT Sans"/>
                  <a:sym typeface="PT Sans"/>
                </a:rPr>
                <a:t>Mengambil suara yang di </a:t>
              </a:r>
              <a:r>
                <a:rPr lang="id-ID" dirty="0" err="1">
                  <a:solidFill>
                    <a:schemeClr val="lt1"/>
                  </a:solidFill>
                  <a:latin typeface="PT Sans"/>
                  <a:ea typeface="PT Sans"/>
                  <a:cs typeface="PT Sans"/>
                  <a:sym typeface="PT Sans"/>
                </a:rPr>
                <a:t>input</a:t>
              </a:r>
              <a:r>
                <a:rPr lang="id-ID" dirty="0">
                  <a:solidFill>
                    <a:schemeClr val="lt1"/>
                  </a:solidFill>
                  <a:latin typeface="PT Sans"/>
                  <a:ea typeface="PT Sans"/>
                  <a:cs typeface="PT Sans"/>
                  <a:sym typeface="PT Sans"/>
                </a:rPr>
                <a:t> oleh </a:t>
              </a:r>
              <a:r>
                <a:rPr lang="id-ID" dirty="0" err="1">
                  <a:solidFill>
                    <a:schemeClr val="lt1"/>
                  </a:solidFill>
                  <a:latin typeface="PT Sans"/>
                  <a:ea typeface="PT Sans"/>
                  <a:cs typeface="PT Sans"/>
                  <a:sym typeface="PT Sans"/>
                </a:rPr>
                <a:t>saramonic</a:t>
              </a:r>
              <a:r>
                <a:rPr lang="id-ID" dirty="0">
                  <a:solidFill>
                    <a:schemeClr val="lt1"/>
                  </a:solidFill>
                  <a:latin typeface="PT Sans"/>
                  <a:ea typeface="PT Sans"/>
                  <a:cs typeface="PT Sans"/>
                  <a:sym typeface="PT Sans"/>
                </a:rPr>
                <a:t> </a:t>
              </a:r>
              <a:r>
                <a:rPr lang="id-ID" dirty="0" err="1">
                  <a:solidFill>
                    <a:schemeClr val="lt1"/>
                  </a:solidFill>
                  <a:latin typeface="PT Sans"/>
                  <a:ea typeface="PT Sans"/>
                  <a:cs typeface="PT Sans"/>
                  <a:sym typeface="PT Sans"/>
                </a:rPr>
                <a:t>tx</a:t>
              </a:r>
              <a:endParaRPr dirty="0">
                <a:solidFill>
                  <a:schemeClr val="lt1"/>
                </a:solidFill>
                <a:latin typeface="PT Sans"/>
                <a:ea typeface="PT Sans"/>
                <a:cs typeface="PT Sans"/>
                <a:sym typeface="PT Sans"/>
              </a:endParaRPr>
            </a:p>
          </p:txBody>
        </p:sp>
      </p:grpSp>
      <p:grpSp>
        <p:nvGrpSpPr>
          <p:cNvPr id="2956" name="Google Shape;2956;p39"/>
          <p:cNvGrpSpPr/>
          <p:nvPr/>
        </p:nvGrpSpPr>
        <p:grpSpPr>
          <a:xfrm>
            <a:off x="6300625" y="1543265"/>
            <a:ext cx="2130300" cy="637950"/>
            <a:chOff x="6300625" y="1543265"/>
            <a:chExt cx="2130300" cy="637950"/>
          </a:xfrm>
        </p:grpSpPr>
        <p:sp>
          <p:nvSpPr>
            <p:cNvPr id="2957" name="Google Shape;2957;p39"/>
            <p:cNvSpPr txBox="1"/>
            <p:nvPr/>
          </p:nvSpPr>
          <p:spPr>
            <a:xfrm>
              <a:off x="6300625" y="1543265"/>
              <a:ext cx="1410000" cy="484800"/>
            </a:xfrm>
            <a:prstGeom prst="rect">
              <a:avLst/>
            </a:prstGeom>
            <a:noFill/>
            <a:ln>
              <a:noFill/>
            </a:ln>
            <a:effectLst>
              <a:outerShdw blurRad="142875" algn="bl" rotWithShape="0">
                <a:srgbClr val="8FFFFF">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3000" b="1" dirty="0">
                <a:solidFill>
                  <a:schemeClr val="accent2"/>
                </a:solidFill>
                <a:latin typeface="Exo"/>
                <a:ea typeface="Exo"/>
                <a:cs typeface="Exo"/>
                <a:sym typeface="Exo"/>
              </a:endParaRPr>
            </a:p>
          </p:txBody>
        </p:sp>
        <p:sp>
          <p:nvSpPr>
            <p:cNvPr id="2958" name="Google Shape;2958;p39"/>
            <p:cNvSpPr txBox="1"/>
            <p:nvPr/>
          </p:nvSpPr>
          <p:spPr>
            <a:xfrm>
              <a:off x="6300625" y="1696415"/>
              <a:ext cx="2130300" cy="484800"/>
            </a:xfrm>
            <a:prstGeom prst="rect">
              <a:avLst/>
            </a:prstGeom>
            <a:noFill/>
            <a:ln>
              <a:noFill/>
            </a:ln>
          </p:spPr>
          <p:txBody>
            <a:bodyPr spcFirstLastPara="1" wrap="square" lIns="91425" tIns="91425" rIns="91425" bIns="91425" anchor="ctr" anchorCtr="0">
              <a:noAutofit/>
            </a:bodyPr>
            <a:lstStyle/>
            <a:p>
              <a:pPr lvl="0" algn="l" rtl="0">
                <a:spcBef>
                  <a:spcPts val="0"/>
                </a:spcBef>
                <a:spcAft>
                  <a:spcPts val="0"/>
                </a:spcAft>
              </a:pPr>
              <a:r>
                <a:rPr lang="id-ID" dirty="0">
                  <a:solidFill>
                    <a:schemeClr val="lt1"/>
                  </a:solidFill>
                  <a:latin typeface="PT Sans"/>
                  <a:ea typeface="PT Sans"/>
                  <a:cs typeface="PT Sans"/>
                  <a:sym typeface="PT Sans"/>
                </a:rPr>
                <a:t>- TX (</a:t>
              </a:r>
              <a:r>
                <a:rPr lang="id-ID" dirty="0" err="1">
                  <a:solidFill>
                    <a:schemeClr val="lt1"/>
                  </a:solidFill>
                  <a:latin typeface="PT Sans"/>
                  <a:ea typeface="PT Sans"/>
                  <a:cs typeface="PT Sans"/>
                  <a:sym typeface="PT Sans"/>
                </a:rPr>
                <a:t>menginput</a:t>
              </a:r>
              <a:r>
                <a:rPr lang="id-ID" dirty="0">
                  <a:solidFill>
                    <a:schemeClr val="lt1"/>
                  </a:solidFill>
                  <a:latin typeface="PT Sans"/>
                  <a:ea typeface="PT Sans"/>
                  <a:cs typeface="PT Sans"/>
                  <a:sym typeface="PT Sans"/>
                </a:rPr>
                <a:t> suara)</a:t>
              </a:r>
            </a:p>
            <a:p>
              <a:pPr lvl="0" algn="l" rtl="0">
                <a:spcBef>
                  <a:spcPts val="0"/>
                </a:spcBef>
                <a:spcAft>
                  <a:spcPts val="0"/>
                </a:spcAft>
              </a:pPr>
              <a:r>
                <a:rPr lang="id-ID" dirty="0">
                  <a:solidFill>
                    <a:schemeClr val="lt1"/>
                  </a:solidFill>
                  <a:latin typeface="PT Sans"/>
                  <a:ea typeface="PT Sans"/>
                  <a:cs typeface="PT Sans"/>
                  <a:sym typeface="PT Sans"/>
                </a:rPr>
                <a:t>- RX ( Penerima sinyal)</a:t>
              </a:r>
            </a:p>
            <a:p>
              <a:pPr marL="285750" lvl="0" indent="-285750" algn="l" rtl="0">
                <a:spcBef>
                  <a:spcPts val="0"/>
                </a:spcBef>
                <a:spcAft>
                  <a:spcPts val="0"/>
                </a:spcAft>
                <a:buFont typeface="Arial" panose="020B0604020202020204" pitchFamily="34" charset="0"/>
                <a:buChar char="•"/>
              </a:pPr>
              <a:endParaRPr dirty="0">
                <a:solidFill>
                  <a:schemeClr val="lt1"/>
                </a:solidFill>
                <a:latin typeface="PT Sans"/>
                <a:ea typeface="PT Sans"/>
                <a:cs typeface="PT Sans"/>
                <a:sym typeface="PT Sans"/>
              </a:endParaRPr>
            </a:p>
          </p:txBody>
        </p:sp>
      </p:grpSp>
      <p:grpSp>
        <p:nvGrpSpPr>
          <p:cNvPr id="2959" name="Google Shape;2959;p39"/>
          <p:cNvGrpSpPr/>
          <p:nvPr/>
        </p:nvGrpSpPr>
        <p:grpSpPr>
          <a:xfrm>
            <a:off x="6305901" y="2571750"/>
            <a:ext cx="2130300" cy="984361"/>
            <a:chOff x="6300625" y="2546700"/>
            <a:chExt cx="2130300" cy="1396233"/>
          </a:xfrm>
        </p:grpSpPr>
        <p:sp>
          <p:nvSpPr>
            <p:cNvPr id="2960" name="Google Shape;2960;p39"/>
            <p:cNvSpPr txBox="1"/>
            <p:nvPr/>
          </p:nvSpPr>
          <p:spPr>
            <a:xfrm>
              <a:off x="6300625" y="2546700"/>
              <a:ext cx="1410000" cy="484800"/>
            </a:xfrm>
            <a:prstGeom prst="rect">
              <a:avLst/>
            </a:prstGeom>
            <a:noFill/>
            <a:ln>
              <a:noFill/>
            </a:ln>
            <a:effectLst>
              <a:outerShdw blurRad="142875" algn="bl" rotWithShape="0">
                <a:srgbClr val="8FFFFF">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3000" b="1" dirty="0">
                  <a:solidFill>
                    <a:schemeClr val="accent2"/>
                  </a:solidFill>
                  <a:latin typeface="Exo"/>
                  <a:ea typeface="Exo"/>
                  <a:cs typeface="Exo"/>
                  <a:sym typeface="Exo"/>
                </a:rPr>
                <a:t>18%</a:t>
              </a:r>
              <a:endParaRPr sz="3000" b="1" dirty="0">
                <a:solidFill>
                  <a:schemeClr val="accent2"/>
                </a:solidFill>
                <a:latin typeface="Exo"/>
                <a:ea typeface="Exo"/>
                <a:cs typeface="Exo"/>
                <a:sym typeface="Exo"/>
              </a:endParaRPr>
            </a:p>
          </p:txBody>
        </p:sp>
        <p:sp>
          <p:nvSpPr>
            <p:cNvPr id="2961" name="Google Shape;2961;p39"/>
            <p:cNvSpPr txBox="1"/>
            <p:nvPr/>
          </p:nvSpPr>
          <p:spPr>
            <a:xfrm>
              <a:off x="6300625" y="3458133"/>
              <a:ext cx="2130300"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latin typeface="PT Sans"/>
                  <a:ea typeface="PT Sans"/>
                  <a:cs typeface="PT Sans"/>
                  <a:sym typeface="PT Sans"/>
                </a:rPr>
                <a:t>Neptune is the farthest planet from the Sun</a:t>
              </a:r>
              <a:endParaRPr>
                <a:solidFill>
                  <a:schemeClr val="lt1"/>
                </a:solidFill>
                <a:latin typeface="PT Sans"/>
                <a:ea typeface="PT Sans"/>
                <a:cs typeface="PT Sans"/>
                <a:sym typeface="PT Sans"/>
              </a:endParaRPr>
            </a:p>
          </p:txBody>
        </p:sp>
      </p:grpSp>
      <p:sp>
        <p:nvSpPr>
          <p:cNvPr id="2962" name="Google Shape;2962;p39"/>
          <p:cNvSpPr/>
          <p:nvPr/>
        </p:nvSpPr>
        <p:spPr>
          <a:xfrm>
            <a:off x="4079898" y="2153011"/>
            <a:ext cx="151500" cy="151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9"/>
          <p:cNvSpPr/>
          <p:nvPr/>
        </p:nvSpPr>
        <p:spPr>
          <a:xfrm>
            <a:off x="4912698" y="2153011"/>
            <a:ext cx="151500" cy="151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9"/>
          <p:cNvSpPr/>
          <p:nvPr/>
        </p:nvSpPr>
        <p:spPr>
          <a:xfrm>
            <a:off x="4079898" y="3379561"/>
            <a:ext cx="151500" cy="151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9"/>
          <p:cNvSpPr/>
          <p:nvPr/>
        </p:nvSpPr>
        <p:spPr>
          <a:xfrm>
            <a:off x="4912698" y="3379561"/>
            <a:ext cx="151500" cy="151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66" name="Google Shape;2966;p39"/>
          <p:cNvCxnSpPr>
            <a:cxnSpLocks/>
            <a:stCxn id="2951" idx="3"/>
            <a:endCxn id="2962" idx="2"/>
          </p:cNvCxnSpPr>
          <p:nvPr/>
        </p:nvCxnSpPr>
        <p:spPr>
          <a:xfrm>
            <a:off x="2517822" y="1674834"/>
            <a:ext cx="1562076" cy="553927"/>
          </a:xfrm>
          <a:prstGeom prst="bentConnector3">
            <a:avLst>
              <a:gd name="adj1" fmla="val 50000"/>
            </a:avLst>
          </a:prstGeom>
          <a:noFill/>
          <a:ln w="19050" cap="flat" cmpd="sng">
            <a:solidFill>
              <a:schemeClr val="accent2"/>
            </a:solidFill>
            <a:prstDash val="solid"/>
            <a:round/>
            <a:headEnd type="none" w="med" len="med"/>
            <a:tailEnd type="oval" w="med" len="med"/>
          </a:ln>
        </p:spPr>
      </p:cxnSp>
      <p:cxnSp>
        <p:nvCxnSpPr>
          <p:cNvPr id="2967" name="Google Shape;2967;p39"/>
          <p:cNvCxnSpPr>
            <a:stCxn id="2960" idx="1"/>
            <a:endCxn id="2965" idx="6"/>
          </p:cNvCxnSpPr>
          <p:nvPr/>
        </p:nvCxnSpPr>
        <p:spPr>
          <a:xfrm rot="10800000" flipV="1">
            <a:off x="5064199" y="2742645"/>
            <a:ext cx="1241703" cy="712666"/>
          </a:xfrm>
          <a:prstGeom prst="bentConnector3">
            <a:avLst>
              <a:gd name="adj1" fmla="val 50000"/>
            </a:avLst>
          </a:prstGeom>
          <a:noFill/>
          <a:ln w="19050" cap="flat" cmpd="sng">
            <a:solidFill>
              <a:schemeClr val="accent2"/>
            </a:solidFill>
            <a:prstDash val="solid"/>
            <a:round/>
            <a:headEnd type="none" w="med" len="med"/>
            <a:tailEnd type="oval" w="med" len="med"/>
          </a:ln>
        </p:spPr>
      </p:cxnSp>
      <p:cxnSp>
        <p:nvCxnSpPr>
          <p:cNvPr id="2968" name="Google Shape;2968;p39"/>
          <p:cNvCxnSpPr>
            <a:stCxn id="2957" idx="1"/>
            <a:endCxn id="2963" idx="6"/>
          </p:cNvCxnSpPr>
          <p:nvPr/>
        </p:nvCxnSpPr>
        <p:spPr>
          <a:xfrm flipH="1">
            <a:off x="5064325" y="1785665"/>
            <a:ext cx="1236300" cy="443100"/>
          </a:xfrm>
          <a:prstGeom prst="bentConnector3">
            <a:avLst>
              <a:gd name="adj1" fmla="val 50005"/>
            </a:avLst>
          </a:prstGeom>
          <a:noFill/>
          <a:ln w="19050" cap="flat" cmpd="sng">
            <a:solidFill>
              <a:schemeClr val="lt1"/>
            </a:solidFill>
            <a:prstDash val="solid"/>
            <a:round/>
            <a:headEnd type="none" w="med" len="med"/>
            <a:tailEnd type="oval" w="med" len="med"/>
          </a:ln>
        </p:spPr>
      </p:cxnSp>
      <p:cxnSp>
        <p:nvCxnSpPr>
          <p:cNvPr id="2969" name="Google Shape;2969;p39"/>
          <p:cNvCxnSpPr>
            <a:cxnSpLocks/>
            <a:endCxn id="2964" idx="2"/>
          </p:cNvCxnSpPr>
          <p:nvPr/>
        </p:nvCxnSpPr>
        <p:spPr>
          <a:xfrm>
            <a:off x="2625266" y="3174033"/>
            <a:ext cx="1454632" cy="281278"/>
          </a:xfrm>
          <a:prstGeom prst="bentConnector3">
            <a:avLst>
              <a:gd name="adj1" fmla="val 50000"/>
            </a:avLst>
          </a:prstGeom>
          <a:noFill/>
          <a:ln w="19050" cap="flat" cmpd="sng">
            <a:solidFill>
              <a:schemeClr val="lt1"/>
            </a:solidFill>
            <a:prstDash val="solid"/>
            <a:round/>
            <a:headEnd type="none" w="med" len="med"/>
            <a:tailEnd type="oval" w="med" len="med"/>
          </a:ln>
        </p:spPr>
      </p:cxnSp>
      <p:grpSp>
        <p:nvGrpSpPr>
          <p:cNvPr id="2970" name="Google Shape;2970;p39"/>
          <p:cNvGrpSpPr/>
          <p:nvPr/>
        </p:nvGrpSpPr>
        <p:grpSpPr>
          <a:xfrm>
            <a:off x="7809182" y="1196629"/>
            <a:ext cx="2250993" cy="228146"/>
            <a:chOff x="7809182" y="1151604"/>
            <a:chExt cx="2250993" cy="228146"/>
          </a:xfrm>
        </p:grpSpPr>
        <p:sp>
          <p:nvSpPr>
            <p:cNvPr id="2971" name="Google Shape;2971;p39"/>
            <p:cNvSpPr/>
            <p:nvPr/>
          </p:nvSpPr>
          <p:spPr>
            <a:xfrm rot="10800000">
              <a:off x="7809182" y="1151604"/>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9"/>
            <p:cNvSpPr/>
            <p:nvPr/>
          </p:nvSpPr>
          <p:spPr>
            <a:xfrm rot="10800000">
              <a:off x="8065475" y="1311650"/>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3" name="Google Shape;2973;p39"/>
          <p:cNvGrpSpPr/>
          <p:nvPr/>
        </p:nvGrpSpPr>
        <p:grpSpPr>
          <a:xfrm rot="5400000">
            <a:off x="1486975" y="799800"/>
            <a:ext cx="98902" cy="553090"/>
            <a:chOff x="4898850" y="4820550"/>
            <a:chExt cx="98902" cy="553090"/>
          </a:xfrm>
        </p:grpSpPr>
        <p:sp>
          <p:nvSpPr>
            <p:cNvPr id="2974" name="Google Shape;2974;p39"/>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9"/>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9"/>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9"/>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9"/>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9" name="Google Shape;2979;p39"/>
          <p:cNvSpPr/>
          <p:nvPr/>
        </p:nvSpPr>
        <p:spPr>
          <a:xfrm>
            <a:off x="7602750" y="897150"/>
            <a:ext cx="448500" cy="5175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Google Shape;2774;p36">
            <a:extLst>
              <a:ext uri="{FF2B5EF4-FFF2-40B4-BE49-F238E27FC236}">
                <a16:creationId xmlns:a16="http://schemas.microsoft.com/office/drawing/2014/main" id="{0AEF76C4-77D2-F0AE-9FDD-CD7EB31DB649}"/>
              </a:ext>
            </a:extLst>
          </p:cNvPr>
          <p:cNvPicPr preferRelativeResize="0"/>
          <p:nvPr/>
        </p:nvPicPr>
        <p:blipFill>
          <a:blip r:embed="rId3"/>
          <a:srcRect l="18146" r="18146"/>
          <a:stretch/>
        </p:blipFill>
        <p:spPr>
          <a:xfrm>
            <a:off x="3502123" y="1641028"/>
            <a:ext cx="2149537" cy="2207072"/>
          </a:xfrm>
          <a:prstGeom prst="ellipse">
            <a:avLst/>
          </a:prstGeom>
          <a:noFill/>
          <a:ln>
            <a:noFill/>
          </a:ln>
          <a:effectLst>
            <a:outerShdw blurRad="657225" algn="bl" rotWithShape="0">
              <a:schemeClr val="accent2">
                <a:alpha val="40000"/>
              </a:scheme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46"/>
        <p:cNvGrpSpPr/>
        <p:nvPr/>
      </p:nvGrpSpPr>
      <p:grpSpPr>
        <a:xfrm>
          <a:off x="0" y="0"/>
          <a:ext cx="0" cy="0"/>
          <a:chOff x="0" y="0"/>
          <a:chExt cx="0" cy="0"/>
        </a:xfrm>
      </p:grpSpPr>
      <p:sp>
        <p:nvSpPr>
          <p:cNvPr id="4147" name="Google Shape;4147;p61"/>
          <p:cNvSpPr/>
          <p:nvPr/>
        </p:nvSpPr>
        <p:spPr>
          <a:xfrm>
            <a:off x="5300781" y="3107375"/>
            <a:ext cx="2757293" cy="438000"/>
          </a:xfrm>
          <a:prstGeom prst="roundRect">
            <a:avLst>
              <a:gd name="adj" fmla="val 50000"/>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61"/>
          <p:cNvSpPr txBox="1">
            <a:spLocks noGrp="1"/>
          </p:cNvSpPr>
          <p:nvPr>
            <p:ph type="title"/>
          </p:nvPr>
        </p:nvSpPr>
        <p:spPr>
          <a:xfrm>
            <a:off x="713100" y="2405675"/>
            <a:ext cx="75834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id-ID" dirty="0">
                <a:solidFill>
                  <a:schemeClr val="accent2"/>
                </a:solidFill>
              </a:rPr>
              <a:t>PEN DISPLAY</a:t>
            </a:r>
            <a:endParaRPr dirty="0"/>
          </a:p>
        </p:txBody>
      </p:sp>
      <p:sp>
        <p:nvSpPr>
          <p:cNvPr id="4149" name="Google Shape;4149;p61"/>
          <p:cNvSpPr txBox="1">
            <a:spLocks noGrp="1"/>
          </p:cNvSpPr>
          <p:nvPr>
            <p:ph type="title" idx="2"/>
          </p:nvPr>
        </p:nvSpPr>
        <p:spPr>
          <a:xfrm>
            <a:off x="5961000" y="1484975"/>
            <a:ext cx="2335500" cy="920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a:t>
            </a:r>
            <a:r>
              <a:rPr lang="id-ID" dirty="0"/>
              <a:t>8</a:t>
            </a:r>
            <a:endParaRPr dirty="0"/>
          </a:p>
        </p:txBody>
      </p:sp>
      <p:sp>
        <p:nvSpPr>
          <p:cNvPr id="4150" name="Google Shape;4150;p61"/>
          <p:cNvSpPr txBox="1">
            <a:spLocks noGrp="1"/>
          </p:cNvSpPr>
          <p:nvPr>
            <p:ph type="subTitle" idx="1"/>
          </p:nvPr>
        </p:nvSpPr>
        <p:spPr>
          <a:xfrm>
            <a:off x="4295074" y="3129575"/>
            <a:ext cx="47295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Fungsi &amp; alat-alat</a:t>
            </a:r>
            <a:endParaRPr dirty="0"/>
          </a:p>
        </p:txBody>
      </p:sp>
      <p:grpSp>
        <p:nvGrpSpPr>
          <p:cNvPr id="4151" name="Google Shape;4151;p61"/>
          <p:cNvGrpSpPr/>
          <p:nvPr/>
        </p:nvGrpSpPr>
        <p:grpSpPr>
          <a:xfrm flipH="1">
            <a:off x="5624514" y="4219003"/>
            <a:ext cx="883262" cy="242091"/>
            <a:chOff x="2300350" y="2601250"/>
            <a:chExt cx="2275275" cy="623625"/>
          </a:xfrm>
        </p:grpSpPr>
        <p:sp>
          <p:nvSpPr>
            <p:cNvPr id="4152" name="Google Shape;4152;p61"/>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61"/>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61"/>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61"/>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61"/>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61"/>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8" name="Google Shape;4158;p61"/>
          <p:cNvGrpSpPr/>
          <p:nvPr/>
        </p:nvGrpSpPr>
        <p:grpSpPr>
          <a:xfrm rot="5400000">
            <a:off x="2406975" y="1552975"/>
            <a:ext cx="98902" cy="553090"/>
            <a:chOff x="4898850" y="4820550"/>
            <a:chExt cx="98902" cy="553090"/>
          </a:xfrm>
        </p:grpSpPr>
        <p:sp>
          <p:nvSpPr>
            <p:cNvPr id="4159" name="Google Shape;4159;p61"/>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61"/>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61"/>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61"/>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61"/>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4" name="Google Shape;4164;p61"/>
          <p:cNvGrpSpPr/>
          <p:nvPr/>
        </p:nvGrpSpPr>
        <p:grpSpPr>
          <a:xfrm>
            <a:off x="1764792" y="3545691"/>
            <a:ext cx="1105976" cy="133969"/>
            <a:chOff x="8183182" y="663852"/>
            <a:chExt cx="1475028" cy="178673"/>
          </a:xfrm>
        </p:grpSpPr>
        <p:grpSp>
          <p:nvGrpSpPr>
            <p:cNvPr id="4165" name="Google Shape;4165;p61"/>
            <p:cNvGrpSpPr/>
            <p:nvPr/>
          </p:nvGrpSpPr>
          <p:grpSpPr>
            <a:xfrm>
              <a:off x="8183182" y="774425"/>
              <a:ext cx="1178025" cy="68100"/>
              <a:chOff x="2024450" y="204150"/>
              <a:chExt cx="1178025" cy="68100"/>
            </a:xfrm>
          </p:grpSpPr>
          <p:sp>
            <p:nvSpPr>
              <p:cNvPr id="4166" name="Google Shape;4166;p61"/>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61"/>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61"/>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61"/>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61"/>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61"/>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61"/>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61"/>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61"/>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61"/>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6" name="Google Shape;4176;p61"/>
            <p:cNvGrpSpPr/>
            <p:nvPr/>
          </p:nvGrpSpPr>
          <p:grpSpPr>
            <a:xfrm>
              <a:off x="8480185" y="663852"/>
              <a:ext cx="1178025" cy="68100"/>
              <a:chOff x="2024450" y="204150"/>
              <a:chExt cx="1178025" cy="68100"/>
            </a:xfrm>
          </p:grpSpPr>
          <p:sp>
            <p:nvSpPr>
              <p:cNvPr id="4177" name="Google Shape;4177;p61"/>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61"/>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61"/>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61"/>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61"/>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61"/>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61"/>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61"/>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61"/>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61"/>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87" name="Google Shape;4187;p61"/>
          <p:cNvGrpSpPr/>
          <p:nvPr/>
        </p:nvGrpSpPr>
        <p:grpSpPr>
          <a:xfrm rot="10800000">
            <a:off x="3861214" y="1283578"/>
            <a:ext cx="883262" cy="242091"/>
            <a:chOff x="2300350" y="2601250"/>
            <a:chExt cx="2275275" cy="623625"/>
          </a:xfrm>
        </p:grpSpPr>
        <p:sp>
          <p:nvSpPr>
            <p:cNvPr id="4188" name="Google Shape;4188;p61"/>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61"/>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61"/>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61"/>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61"/>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61"/>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4" name="Google Shape;4194;p61"/>
          <p:cNvGrpSpPr/>
          <p:nvPr/>
        </p:nvGrpSpPr>
        <p:grpSpPr>
          <a:xfrm rot="5400000">
            <a:off x="5527875" y="467850"/>
            <a:ext cx="98902" cy="553090"/>
            <a:chOff x="4898850" y="4820550"/>
            <a:chExt cx="98902" cy="553090"/>
          </a:xfrm>
        </p:grpSpPr>
        <p:sp>
          <p:nvSpPr>
            <p:cNvPr id="4195" name="Google Shape;4195;p61"/>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61"/>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61"/>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61"/>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61"/>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2ABBC4F5-8A5B-99D3-E803-6561B0591213}"/>
              </a:ext>
            </a:extLst>
          </p:cNvPr>
          <p:cNvSpPr>
            <a:spLocks noGrp="1"/>
          </p:cNvSpPr>
          <p:nvPr>
            <p:ph type="title"/>
          </p:nvPr>
        </p:nvSpPr>
        <p:spPr>
          <a:xfrm>
            <a:off x="733774" y="2538524"/>
            <a:ext cx="4219226" cy="1403499"/>
          </a:xfrm>
        </p:spPr>
        <p:txBody>
          <a:bodyPr/>
          <a:lstStyle/>
          <a:p>
            <a:r>
              <a:rPr lang="id-ID" sz="1800" dirty="0"/>
              <a:t>Adalah alat yang sering di gunakan oleh para desainer untuk </a:t>
            </a:r>
            <a:r>
              <a:rPr lang="id-ID" sz="1800" b="1" dirty="0"/>
              <a:t>membuat berbagai macam desain</a:t>
            </a:r>
            <a:r>
              <a:rPr lang="id-ID" sz="1800" dirty="0"/>
              <a:t>. Dengan alat ini, pengguna bisa menggambar seperti di atas kertas, membuat sketsa, mengedit, dan </a:t>
            </a:r>
            <a:r>
              <a:rPr lang="id-ID" sz="1800" dirty="0" err="1"/>
              <a:t>mewrnai</a:t>
            </a:r>
            <a:r>
              <a:rPr lang="id-ID" sz="1800" dirty="0"/>
              <a:t> gambar</a:t>
            </a:r>
            <a:r>
              <a:rPr lang="id-ID" sz="800" dirty="0"/>
              <a:t> </a:t>
            </a:r>
            <a:r>
              <a:rPr lang="id-ID" sz="1800" dirty="0"/>
              <a:t>,Mengimplementasikan ide secara detail dengan format </a:t>
            </a:r>
            <a:r>
              <a:rPr lang="id-ID" sz="1800" dirty="0" err="1"/>
              <a:t>digital.Mentranfer</a:t>
            </a:r>
            <a:r>
              <a:rPr lang="id-ID" sz="1800" dirty="0"/>
              <a:t> gambar </a:t>
            </a:r>
            <a:r>
              <a:rPr lang="id-ID" sz="1800" dirty="0" err="1"/>
              <a:t>kelayar</a:t>
            </a:r>
            <a:r>
              <a:rPr lang="id-ID" sz="1800" dirty="0"/>
              <a:t> komputer/laptop dengan persisi dan detail</a:t>
            </a:r>
          </a:p>
        </p:txBody>
      </p:sp>
      <p:sp>
        <p:nvSpPr>
          <p:cNvPr id="4" name="Judul 3">
            <a:extLst>
              <a:ext uri="{FF2B5EF4-FFF2-40B4-BE49-F238E27FC236}">
                <a16:creationId xmlns:a16="http://schemas.microsoft.com/office/drawing/2014/main" id="{4B3A24B7-CAEE-A72D-EA28-2E2F1D449851}"/>
              </a:ext>
            </a:extLst>
          </p:cNvPr>
          <p:cNvSpPr>
            <a:spLocks noGrp="1"/>
          </p:cNvSpPr>
          <p:nvPr>
            <p:ph type="title" idx="2"/>
          </p:nvPr>
        </p:nvSpPr>
        <p:spPr>
          <a:xfrm>
            <a:off x="984855" y="893388"/>
            <a:ext cx="5771545" cy="1098739"/>
          </a:xfrm>
        </p:spPr>
        <p:txBody>
          <a:bodyPr/>
          <a:lstStyle/>
          <a:p>
            <a:r>
              <a:rPr lang="id-ID" sz="7200" dirty="0"/>
              <a:t>PEN DISPLAY</a:t>
            </a:r>
          </a:p>
        </p:txBody>
      </p:sp>
      <p:pic>
        <p:nvPicPr>
          <p:cNvPr id="3" name="Google Shape;3066;p42">
            <a:extLst>
              <a:ext uri="{FF2B5EF4-FFF2-40B4-BE49-F238E27FC236}">
                <a16:creationId xmlns:a16="http://schemas.microsoft.com/office/drawing/2014/main" id="{04345056-B9F1-4596-6A67-1EF1F1196097}"/>
              </a:ext>
            </a:extLst>
          </p:cNvPr>
          <p:cNvPicPr preferRelativeResize="0"/>
          <p:nvPr/>
        </p:nvPicPr>
        <p:blipFill>
          <a:blip r:embed="rId2"/>
          <a:srcRect t="92" b="92"/>
          <a:stretch/>
        </p:blipFill>
        <p:spPr>
          <a:xfrm>
            <a:off x="5071235" y="2152118"/>
            <a:ext cx="2863800" cy="1632482"/>
          </a:xfrm>
          <a:prstGeom prst="roundRect">
            <a:avLst>
              <a:gd name="adj" fmla="val 16667"/>
            </a:avLst>
          </a:prstGeom>
          <a:noFill/>
          <a:ln w="9525" cap="flat" cmpd="sng">
            <a:solidFill>
              <a:schemeClr val="accent2"/>
            </a:solidFill>
            <a:prstDash val="solid"/>
            <a:round/>
            <a:headEnd type="none" w="sm" len="sm"/>
            <a:tailEnd type="none" w="sm" len="sm"/>
          </a:ln>
          <a:effectLst>
            <a:outerShdw blurRad="442913" algn="bl" rotWithShape="0">
              <a:schemeClr val="accent2">
                <a:alpha val="40000"/>
              </a:schemeClr>
            </a:outerShdw>
          </a:effectLst>
        </p:spPr>
      </p:pic>
    </p:spTree>
    <p:extLst>
      <p:ext uri="{BB962C8B-B14F-4D97-AF65-F5344CB8AC3E}">
        <p14:creationId xmlns:p14="http://schemas.microsoft.com/office/powerpoint/2010/main" val="2935333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36"/>
        <p:cNvGrpSpPr/>
        <p:nvPr/>
      </p:nvGrpSpPr>
      <p:grpSpPr>
        <a:xfrm>
          <a:off x="0" y="0"/>
          <a:ext cx="0" cy="0"/>
          <a:chOff x="0" y="0"/>
          <a:chExt cx="0" cy="0"/>
        </a:xfrm>
      </p:grpSpPr>
      <p:sp>
        <p:nvSpPr>
          <p:cNvPr id="2737" name="Google Shape;2737;p35"/>
          <p:cNvSpPr/>
          <p:nvPr/>
        </p:nvSpPr>
        <p:spPr>
          <a:xfrm>
            <a:off x="3391800" y="3554992"/>
            <a:ext cx="2360400" cy="399900"/>
          </a:xfrm>
          <a:prstGeom prst="roundRect">
            <a:avLst>
              <a:gd name="adj" fmla="val 50000"/>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5"/>
          <p:cNvSpPr/>
          <p:nvPr/>
        </p:nvSpPr>
        <p:spPr>
          <a:xfrm>
            <a:off x="6070500" y="3554992"/>
            <a:ext cx="2360400" cy="399900"/>
          </a:xfrm>
          <a:prstGeom prst="roundRect">
            <a:avLst>
              <a:gd name="adj" fmla="val 50000"/>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5"/>
          <p:cNvSpPr/>
          <p:nvPr/>
        </p:nvSpPr>
        <p:spPr>
          <a:xfrm>
            <a:off x="713100" y="3554992"/>
            <a:ext cx="2360400" cy="399900"/>
          </a:xfrm>
          <a:prstGeom prst="roundRect">
            <a:avLst>
              <a:gd name="adj" fmla="val 50000"/>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5"/>
          <p:cNvSpPr/>
          <p:nvPr/>
        </p:nvSpPr>
        <p:spPr>
          <a:xfrm>
            <a:off x="3391800" y="1919607"/>
            <a:ext cx="2360400" cy="399900"/>
          </a:xfrm>
          <a:prstGeom prst="roundRect">
            <a:avLst>
              <a:gd name="adj" fmla="val 50000"/>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5"/>
          <p:cNvSpPr/>
          <p:nvPr/>
        </p:nvSpPr>
        <p:spPr>
          <a:xfrm>
            <a:off x="6070500" y="1919607"/>
            <a:ext cx="2360400" cy="399900"/>
          </a:xfrm>
          <a:prstGeom prst="roundRect">
            <a:avLst>
              <a:gd name="adj" fmla="val 50000"/>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5"/>
          <p:cNvSpPr/>
          <p:nvPr/>
        </p:nvSpPr>
        <p:spPr>
          <a:xfrm>
            <a:off x="752775" y="1939500"/>
            <a:ext cx="2360400" cy="399900"/>
          </a:xfrm>
          <a:prstGeom prst="roundRect">
            <a:avLst>
              <a:gd name="adj" fmla="val 50000"/>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5"/>
          <p:cNvSpPr txBox="1">
            <a:spLocks noGrp="1"/>
          </p:cNvSpPr>
          <p:nvPr>
            <p:ph type="title"/>
          </p:nvPr>
        </p:nvSpPr>
        <p:spPr>
          <a:xfrm>
            <a:off x="713100" y="238358"/>
            <a:ext cx="7717800" cy="572700"/>
          </a:xfrm>
          <a:prstGeom prst="rect">
            <a:avLst/>
          </a:prstGeom>
          <a:effectLst>
            <a:outerShdw blurRad="142875" algn="bl" rotWithShape="0">
              <a:schemeClr val="accent2">
                <a:alpha val="4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TABLE OF </a:t>
            </a:r>
            <a:r>
              <a:rPr lang="en" sz="3200" dirty="0">
                <a:solidFill>
                  <a:schemeClr val="accent2"/>
                </a:solidFill>
              </a:rPr>
              <a:t>CONTENTS</a:t>
            </a:r>
            <a:endParaRPr sz="3200" dirty="0">
              <a:solidFill>
                <a:schemeClr val="accent2"/>
              </a:solidFill>
            </a:endParaRPr>
          </a:p>
        </p:txBody>
      </p:sp>
      <p:sp>
        <p:nvSpPr>
          <p:cNvPr id="2744" name="Google Shape;2744;p35"/>
          <p:cNvSpPr txBox="1">
            <a:spLocks noGrp="1"/>
          </p:cNvSpPr>
          <p:nvPr>
            <p:ph type="title" idx="2"/>
          </p:nvPr>
        </p:nvSpPr>
        <p:spPr>
          <a:xfrm>
            <a:off x="776550" y="1982455"/>
            <a:ext cx="2233500" cy="27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MIXER</a:t>
            </a:r>
            <a:endParaRPr dirty="0"/>
          </a:p>
        </p:txBody>
      </p:sp>
      <p:sp>
        <p:nvSpPr>
          <p:cNvPr id="2746" name="Google Shape;2746;p35"/>
          <p:cNvSpPr txBox="1">
            <a:spLocks noGrp="1"/>
          </p:cNvSpPr>
          <p:nvPr>
            <p:ph type="title" idx="3"/>
          </p:nvPr>
        </p:nvSpPr>
        <p:spPr>
          <a:xfrm>
            <a:off x="713100" y="1595205"/>
            <a:ext cx="2360400" cy="631395"/>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a:t>0</a:t>
            </a:r>
            <a:r>
              <a:rPr lang="id-ID" dirty="0"/>
              <a:t>1</a:t>
            </a:r>
            <a:br>
              <a:rPr lang="id-ID" dirty="0"/>
            </a:br>
            <a:endParaRPr dirty="0"/>
          </a:p>
        </p:txBody>
      </p:sp>
      <p:sp>
        <p:nvSpPr>
          <p:cNvPr id="2747" name="Google Shape;2747;p35"/>
          <p:cNvSpPr txBox="1">
            <a:spLocks noGrp="1"/>
          </p:cNvSpPr>
          <p:nvPr>
            <p:ph type="title" idx="4"/>
          </p:nvPr>
        </p:nvSpPr>
        <p:spPr>
          <a:xfrm>
            <a:off x="3471150" y="1982455"/>
            <a:ext cx="2201700" cy="27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dirty="0"/>
              <a:t>SOUND CARD</a:t>
            </a:r>
          </a:p>
        </p:txBody>
      </p:sp>
      <p:sp>
        <p:nvSpPr>
          <p:cNvPr id="2749" name="Google Shape;2749;p35"/>
          <p:cNvSpPr txBox="1">
            <a:spLocks noGrp="1"/>
          </p:cNvSpPr>
          <p:nvPr>
            <p:ph type="title" idx="6"/>
          </p:nvPr>
        </p:nvSpPr>
        <p:spPr>
          <a:xfrm>
            <a:off x="3471150" y="1345282"/>
            <a:ext cx="22017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750" name="Google Shape;2750;p35"/>
          <p:cNvSpPr txBox="1">
            <a:spLocks noGrp="1"/>
          </p:cNvSpPr>
          <p:nvPr>
            <p:ph type="title" idx="7"/>
          </p:nvPr>
        </p:nvSpPr>
        <p:spPr>
          <a:xfrm>
            <a:off x="6149850" y="1982455"/>
            <a:ext cx="2201700" cy="27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dirty="0"/>
              <a:t>COMPUTER/PC</a:t>
            </a:r>
          </a:p>
        </p:txBody>
      </p:sp>
      <p:sp>
        <p:nvSpPr>
          <p:cNvPr id="2752" name="Google Shape;2752;p35"/>
          <p:cNvSpPr txBox="1">
            <a:spLocks noGrp="1"/>
          </p:cNvSpPr>
          <p:nvPr>
            <p:ph type="title" idx="9"/>
          </p:nvPr>
        </p:nvSpPr>
        <p:spPr>
          <a:xfrm>
            <a:off x="6149850" y="1345282"/>
            <a:ext cx="22017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753" name="Google Shape;2753;p35"/>
          <p:cNvSpPr txBox="1">
            <a:spLocks noGrp="1"/>
          </p:cNvSpPr>
          <p:nvPr>
            <p:ph type="title" idx="13"/>
          </p:nvPr>
        </p:nvSpPr>
        <p:spPr>
          <a:xfrm>
            <a:off x="776550" y="3617845"/>
            <a:ext cx="2233500" cy="27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dirty="0"/>
              <a:t>TELEVISI/TV</a:t>
            </a:r>
          </a:p>
        </p:txBody>
      </p:sp>
      <p:sp>
        <p:nvSpPr>
          <p:cNvPr id="2755" name="Google Shape;2755;p35"/>
          <p:cNvSpPr txBox="1">
            <a:spLocks noGrp="1"/>
          </p:cNvSpPr>
          <p:nvPr>
            <p:ph type="title" idx="15"/>
          </p:nvPr>
        </p:nvSpPr>
        <p:spPr>
          <a:xfrm>
            <a:off x="713100" y="3010747"/>
            <a:ext cx="22335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2756" name="Google Shape;2756;p35"/>
          <p:cNvSpPr txBox="1">
            <a:spLocks noGrp="1"/>
          </p:cNvSpPr>
          <p:nvPr>
            <p:ph type="title" idx="16"/>
          </p:nvPr>
        </p:nvSpPr>
        <p:spPr>
          <a:xfrm>
            <a:off x="3471150" y="3617845"/>
            <a:ext cx="2201700" cy="27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dirty="0"/>
              <a:t>STABILIZER</a:t>
            </a:r>
          </a:p>
        </p:txBody>
      </p:sp>
      <p:sp>
        <p:nvSpPr>
          <p:cNvPr id="2758" name="Google Shape;2758;p35"/>
          <p:cNvSpPr txBox="1">
            <a:spLocks noGrp="1"/>
          </p:cNvSpPr>
          <p:nvPr>
            <p:ph type="title" idx="18"/>
          </p:nvPr>
        </p:nvSpPr>
        <p:spPr>
          <a:xfrm>
            <a:off x="3471150" y="2980641"/>
            <a:ext cx="22017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sp>
        <p:nvSpPr>
          <p:cNvPr id="2759" name="Google Shape;2759;p35"/>
          <p:cNvSpPr txBox="1">
            <a:spLocks noGrp="1"/>
          </p:cNvSpPr>
          <p:nvPr>
            <p:ph type="title" idx="19"/>
          </p:nvPr>
        </p:nvSpPr>
        <p:spPr>
          <a:xfrm>
            <a:off x="6149850" y="3617845"/>
            <a:ext cx="2201700" cy="27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dirty="0"/>
              <a:t>HDMI SPLITER</a:t>
            </a:r>
          </a:p>
        </p:txBody>
      </p:sp>
      <p:sp>
        <p:nvSpPr>
          <p:cNvPr id="2761" name="Google Shape;2761;p35"/>
          <p:cNvSpPr txBox="1">
            <a:spLocks noGrp="1"/>
          </p:cNvSpPr>
          <p:nvPr>
            <p:ph type="title" idx="21"/>
          </p:nvPr>
        </p:nvSpPr>
        <p:spPr>
          <a:xfrm>
            <a:off x="6149850" y="3010747"/>
            <a:ext cx="22017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06</a:t>
            </a:r>
            <a:endParaRPr dirty="0"/>
          </a:p>
        </p:txBody>
      </p:sp>
      <p:grpSp>
        <p:nvGrpSpPr>
          <p:cNvPr id="2762" name="Google Shape;2762;p35"/>
          <p:cNvGrpSpPr/>
          <p:nvPr/>
        </p:nvGrpSpPr>
        <p:grpSpPr>
          <a:xfrm>
            <a:off x="7812807" y="997962"/>
            <a:ext cx="1520982" cy="302065"/>
            <a:chOff x="5642557" y="-150670"/>
            <a:chExt cx="1520982" cy="302065"/>
          </a:xfrm>
        </p:grpSpPr>
        <p:sp>
          <p:nvSpPr>
            <p:cNvPr id="2763" name="Google Shape;2763;p35"/>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5"/>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5"/>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5"/>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5"/>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00"/>
        <p:cNvGrpSpPr/>
        <p:nvPr/>
      </p:nvGrpSpPr>
      <p:grpSpPr>
        <a:xfrm>
          <a:off x="0" y="0"/>
          <a:ext cx="0" cy="0"/>
          <a:chOff x="0" y="0"/>
          <a:chExt cx="0" cy="0"/>
        </a:xfrm>
      </p:grpSpPr>
      <p:sp>
        <p:nvSpPr>
          <p:cNvPr id="4401" name="Google Shape;4401;p65"/>
          <p:cNvSpPr/>
          <p:nvPr/>
        </p:nvSpPr>
        <p:spPr>
          <a:xfrm>
            <a:off x="2741532" y="2905977"/>
            <a:ext cx="3129854" cy="438000"/>
          </a:xfrm>
          <a:prstGeom prst="roundRect">
            <a:avLst>
              <a:gd name="adj" fmla="val 50000"/>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65"/>
          <p:cNvSpPr txBox="1">
            <a:spLocks noGrp="1"/>
          </p:cNvSpPr>
          <p:nvPr>
            <p:ph type="title"/>
          </p:nvPr>
        </p:nvSpPr>
        <p:spPr>
          <a:xfrm>
            <a:off x="447559" y="1607173"/>
            <a:ext cx="7717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8000" dirty="0">
                <a:solidFill>
                  <a:srgbClr val="8CFAFB"/>
                </a:solidFill>
              </a:rPr>
              <a:t>09</a:t>
            </a:r>
            <a:br>
              <a:rPr lang="id-ID" sz="8000" dirty="0"/>
            </a:br>
            <a:endParaRPr sz="8000" dirty="0"/>
          </a:p>
        </p:txBody>
      </p:sp>
      <p:sp>
        <p:nvSpPr>
          <p:cNvPr id="4403" name="Google Shape;4403;p65"/>
          <p:cNvSpPr txBox="1">
            <a:spLocks noGrp="1"/>
          </p:cNvSpPr>
          <p:nvPr>
            <p:ph type="subTitle" idx="1"/>
          </p:nvPr>
        </p:nvSpPr>
        <p:spPr>
          <a:xfrm>
            <a:off x="2720703" y="2905977"/>
            <a:ext cx="3446181"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Fungsi &amp; alat-alat</a:t>
            </a:r>
            <a:endParaRPr dirty="0"/>
          </a:p>
        </p:txBody>
      </p:sp>
      <p:sp>
        <p:nvSpPr>
          <p:cNvPr id="2" name="Judul 1">
            <a:extLst>
              <a:ext uri="{FF2B5EF4-FFF2-40B4-BE49-F238E27FC236}">
                <a16:creationId xmlns:a16="http://schemas.microsoft.com/office/drawing/2014/main" id="{DC02AF0D-537E-98E5-BD2C-DDE573C1A290}"/>
              </a:ext>
            </a:extLst>
          </p:cNvPr>
          <p:cNvSpPr>
            <a:spLocks noGrp="1"/>
          </p:cNvSpPr>
          <p:nvPr>
            <p:ph type="title" idx="2"/>
          </p:nvPr>
        </p:nvSpPr>
        <p:spPr>
          <a:xfrm>
            <a:off x="817683" y="1666439"/>
            <a:ext cx="7508634" cy="920700"/>
          </a:xfrm>
        </p:spPr>
        <p:txBody>
          <a:bodyPr/>
          <a:lstStyle/>
          <a:p>
            <a:r>
              <a:rPr lang="id-ID" sz="6000" dirty="0"/>
              <a:t>PROYEKTOR &amp; LAYAR</a:t>
            </a:r>
          </a:p>
        </p:txBody>
      </p:sp>
      <p:grpSp>
        <p:nvGrpSpPr>
          <p:cNvPr id="4404" name="Google Shape;4404;p65"/>
          <p:cNvGrpSpPr/>
          <p:nvPr/>
        </p:nvGrpSpPr>
        <p:grpSpPr>
          <a:xfrm rot="10800000">
            <a:off x="2282077" y="3981653"/>
            <a:ext cx="883262" cy="242091"/>
            <a:chOff x="2300350" y="2601250"/>
            <a:chExt cx="2275275" cy="623625"/>
          </a:xfrm>
        </p:grpSpPr>
        <p:sp>
          <p:nvSpPr>
            <p:cNvPr id="4405" name="Google Shape;4405;p65"/>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65"/>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65"/>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65"/>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65"/>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65"/>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8"/>
        <p:cNvGrpSpPr/>
        <p:nvPr/>
      </p:nvGrpSpPr>
      <p:grpSpPr>
        <a:xfrm>
          <a:off x="0" y="0"/>
          <a:ext cx="0" cy="0"/>
          <a:chOff x="0" y="0"/>
          <a:chExt cx="0" cy="0"/>
        </a:xfrm>
      </p:grpSpPr>
      <p:sp>
        <p:nvSpPr>
          <p:cNvPr id="3059" name="Google Shape;3059;p42"/>
          <p:cNvSpPr/>
          <p:nvPr/>
        </p:nvSpPr>
        <p:spPr>
          <a:xfrm>
            <a:off x="5253921" y="2950636"/>
            <a:ext cx="2360400" cy="399900"/>
          </a:xfrm>
          <a:prstGeom prst="roundRect">
            <a:avLst>
              <a:gd name="adj" fmla="val 50000"/>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2"/>
          <p:cNvSpPr/>
          <p:nvPr/>
        </p:nvSpPr>
        <p:spPr>
          <a:xfrm>
            <a:off x="1412165" y="2613444"/>
            <a:ext cx="2360400" cy="399900"/>
          </a:xfrm>
          <a:prstGeom prst="roundRect">
            <a:avLst>
              <a:gd name="adj" fmla="val 50000"/>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2"/>
          <p:cNvSpPr txBox="1">
            <a:spLocks noGrp="1"/>
          </p:cNvSpPr>
          <p:nvPr>
            <p:ph type="title" idx="4"/>
          </p:nvPr>
        </p:nvSpPr>
        <p:spPr>
          <a:xfrm>
            <a:off x="713100" y="539400"/>
            <a:ext cx="7717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PROYEKTOR &amp; LAYAR PROYEKTOR</a:t>
            </a:r>
            <a:endParaRPr dirty="0"/>
          </a:p>
        </p:txBody>
      </p:sp>
      <p:sp>
        <p:nvSpPr>
          <p:cNvPr id="3062" name="Google Shape;3062;p42"/>
          <p:cNvSpPr txBox="1">
            <a:spLocks noGrp="1"/>
          </p:cNvSpPr>
          <p:nvPr>
            <p:ph type="title"/>
          </p:nvPr>
        </p:nvSpPr>
        <p:spPr>
          <a:xfrm>
            <a:off x="1684543" y="2634518"/>
            <a:ext cx="1885800" cy="27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Proyektor</a:t>
            </a:r>
            <a:endParaRPr dirty="0"/>
          </a:p>
        </p:txBody>
      </p:sp>
      <p:sp>
        <p:nvSpPr>
          <p:cNvPr id="3063" name="Google Shape;3063;p42"/>
          <p:cNvSpPr txBox="1">
            <a:spLocks noGrp="1"/>
          </p:cNvSpPr>
          <p:nvPr>
            <p:ph type="subTitle" idx="1"/>
          </p:nvPr>
        </p:nvSpPr>
        <p:spPr>
          <a:xfrm>
            <a:off x="1049764" y="1286167"/>
            <a:ext cx="3522235" cy="113621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Menampilkan objek atau dara (</a:t>
            </a:r>
            <a:r>
              <a:rPr lang="id-ID" dirty="0" err="1"/>
              <a:t>teks,gambar,video</a:t>
            </a:r>
            <a:r>
              <a:rPr lang="id-ID" dirty="0"/>
              <a:t>) yang ada di dalam komputer/laptop pada sebuah layar atau </a:t>
            </a:r>
            <a:r>
              <a:rPr lang="id-ID" dirty="0" err="1"/>
              <a:t>dinding.Proyektor</a:t>
            </a:r>
            <a:r>
              <a:rPr lang="id-ID" dirty="0"/>
              <a:t> dapat menampilkan obyek dalam ukuran yang lebih besar dengan mudah serta </a:t>
            </a:r>
            <a:r>
              <a:rPr lang="id-ID" dirty="0" err="1"/>
              <a:t>fleksibilitassnya</a:t>
            </a:r>
            <a:r>
              <a:rPr lang="id-ID" dirty="0"/>
              <a:t> </a:t>
            </a:r>
            <a:r>
              <a:rPr lang="id-ID" dirty="0" err="1"/>
              <a:t>tinngi</a:t>
            </a:r>
            <a:endParaRPr dirty="0"/>
          </a:p>
        </p:txBody>
      </p:sp>
      <p:sp>
        <p:nvSpPr>
          <p:cNvPr id="3064" name="Google Shape;3064;p42"/>
          <p:cNvSpPr txBox="1">
            <a:spLocks noGrp="1"/>
          </p:cNvSpPr>
          <p:nvPr>
            <p:ph type="title" idx="2"/>
          </p:nvPr>
        </p:nvSpPr>
        <p:spPr>
          <a:xfrm>
            <a:off x="5491221" y="3013625"/>
            <a:ext cx="1885800" cy="27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Layar proyektor</a:t>
            </a:r>
            <a:endParaRPr dirty="0"/>
          </a:p>
        </p:txBody>
      </p:sp>
      <p:sp>
        <p:nvSpPr>
          <p:cNvPr id="3065" name="Google Shape;3065;p42"/>
          <p:cNvSpPr txBox="1">
            <a:spLocks noGrp="1"/>
          </p:cNvSpPr>
          <p:nvPr>
            <p:ph type="subTitle" idx="3"/>
          </p:nvPr>
        </p:nvSpPr>
        <p:spPr>
          <a:xfrm>
            <a:off x="4972729" y="3374623"/>
            <a:ext cx="3104164" cy="97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Sebagai media untuk memantulkan hasil dari data yang diterima oleh komputer</a:t>
            </a:r>
            <a:endParaRPr dirty="0"/>
          </a:p>
        </p:txBody>
      </p:sp>
      <p:pic>
        <p:nvPicPr>
          <p:cNvPr id="3066" name="Google Shape;3066;p42"/>
          <p:cNvPicPr preferRelativeResize="0"/>
          <p:nvPr/>
        </p:nvPicPr>
        <p:blipFill>
          <a:blip r:embed="rId3"/>
          <a:srcRect t="29778" b="29778"/>
          <a:stretch/>
        </p:blipFill>
        <p:spPr>
          <a:xfrm>
            <a:off x="4865778" y="1236639"/>
            <a:ext cx="3104164" cy="1650986"/>
          </a:xfrm>
          <a:prstGeom prst="roundRect">
            <a:avLst>
              <a:gd name="adj" fmla="val 16667"/>
            </a:avLst>
          </a:prstGeom>
          <a:noFill/>
          <a:ln w="9525" cap="flat" cmpd="sng">
            <a:solidFill>
              <a:schemeClr val="accent2"/>
            </a:solidFill>
            <a:prstDash val="solid"/>
            <a:round/>
            <a:headEnd type="none" w="sm" len="sm"/>
            <a:tailEnd type="none" w="sm" len="sm"/>
          </a:ln>
          <a:effectLst>
            <a:outerShdw blurRad="442913" algn="bl" rotWithShape="0">
              <a:schemeClr val="accent2">
                <a:alpha val="40000"/>
              </a:schemeClr>
            </a:outerShdw>
          </a:effectLst>
        </p:spPr>
      </p:pic>
      <p:pic>
        <p:nvPicPr>
          <p:cNvPr id="3067" name="Google Shape;3067;p42"/>
          <p:cNvPicPr preferRelativeResize="0"/>
          <p:nvPr/>
        </p:nvPicPr>
        <p:blipFill>
          <a:blip r:embed="rId4"/>
          <a:srcRect t="25348" b="25348"/>
          <a:stretch/>
        </p:blipFill>
        <p:spPr>
          <a:xfrm>
            <a:off x="1284096" y="3188061"/>
            <a:ext cx="2863800" cy="1389930"/>
          </a:xfrm>
          <a:prstGeom prst="roundRect">
            <a:avLst>
              <a:gd name="adj" fmla="val 16667"/>
            </a:avLst>
          </a:prstGeom>
          <a:noFill/>
          <a:ln w="9525" cap="flat" cmpd="sng">
            <a:solidFill>
              <a:schemeClr val="accent2"/>
            </a:solidFill>
            <a:prstDash val="solid"/>
            <a:round/>
            <a:headEnd type="none" w="sm" len="sm"/>
            <a:tailEnd type="none" w="sm" len="sm"/>
          </a:ln>
          <a:effectLst>
            <a:outerShdw blurRad="442913" algn="bl" rotWithShape="0">
              <a:schemeClr val="accent2">
                <a:alpha val="40000"/>
              </a:schemeClr>
            </a:outerShdw>
          </a:effectLst>
        </p:spPr>
      </p:pic>
      <p:grpSp>
        <p:nvGrpSpPr>
          <p:cNvPr id="3068" name="Google Shape;3068;p42"/>
          <p:cNvGrpSpPr/>
          <p:nvPr/>
        </p:nvGrpSpPr>
        <p:grpSpPr>
          <a:xfrm>
            <a:off x="7812807" y="883512"/>
            <a:ext cx="1520982" cy="302065"/>
            <a:chOff x="5642557" y="-150670"/>
            <a:chExt cx="1520982" cy="302065"/>
          </a:xfrm>
        </p:grpSpPr>
        <p:sp>
          <p:nvSpPr>
            <p:cNvPr id="3069" name="Google Shape;3069;p42"/>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2"/>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2"/>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2"/>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2"/>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4" name="Google Shape;3074;p42"/>
          <p:cNvGrpSpPr/>
          <p:nvPr/>
        </p:nvGrpSpPr>
        <p:grpSpPr>
          <a:xfrm flipH="1">
            <a:off x="4657567" y="4577991"/>
            <a:ext cx="1105976" cy="133969"/>
            <a:chOff x="8183182" y="663852"/>
            <a:chExt cx="1475028" cy="178673"/>
          </a:xfrm>
        </p:grpSpPr>
        <p:grpSp>
          <p:nvGrpSpPr>
            <p:cNvPr id="3075" name="Google Shape;3075;p42"/>
            <p:cNvGrpSpPr/>
            <p:nvPr/>
          </p:nvGrpSpPr>
          <p:grpSpPr>
            <a:xfrm>
              <a:off x="8183182" y="774425"/>
              <a:ext cx="1178025" cy="68100"/>
              <a:chOff x="2024450" y="204150"/>
              <a:chExt cx="1178025" cy="68100"/>
            </a:xfrm>
          </p:grpSpPr>
          <p:sp>
            <p:nvSpPr>
              <p:cNvPr id="3076" name="Google Shape;3076;p42"/>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2"/>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2"/>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2"/>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2"/>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2"/>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2"/>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2"/>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2"/>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2"/>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6" name="Google Shape;3086;p42"/>
            <p:cNvGrpSpPr/>
            <p:nvPr/>
          </p:nvGrpSpPr>
          <p:grpSpPr>
            <a:xfrm>
              <a:off x="8480185" y="663852"/>
              <a:ext cx="1178025" cy="68100"/>
              <a:chOff x="2024450" y="204150"/>
              <a:chExt cx="1178025" cy="68100"/>
            </a:xfrm>
          </p:grpSpPr>
          <p:sp>
            <p:nvSpPr>
              <p:cNvPr id="3087" name="Google Shape;3087;p42"/>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2"/>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2"/>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2"/>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2"/>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2"/>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2"/>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2"/>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2"/>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2"/>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97" name="Google Shape;3097;p42"/>
          <p:cNvGrpSpPr/>
          <p:nvPr/>
        </p:nvGrpSpPr>
        <p:grpSpPr>
          <a:xfrm rot="5400000">
            <a:off x="1851650" y="690750"/>
            <a:ext cx="98902" cy="553090"/>
            <a:chOff x="4898850" y="4820550"/>
            <a:chExt cx="98902" cy="553090"/>
          </a:xfrm>
        </p:grpSpPr>
        <p:sp>
          <p:nvSpPr>
            <p:cNvPr id="3098" name="Google Shape;3098;p42"/>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2"/>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2"/>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2"/>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2"/>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98"/>
        <p:cNvGrpSpPr/>
        <p:nvPr/>
      </p:nvGrpSpPr>
      <p:grpSpPr>
        <a:xfrm>
          <a:off x="0" y="0"/>
          <a:ext cx="0" cy="0"/>
          <a:chOff x="0" y="0"/>
          <a:chExt cx="0" cy="0"/>
        </a:xfrm>
      </p:grpSpPr>
      <p:sp>
        <p:nvSpPr>
          <p:cNvPr id="3699" name="Google Shape;3699;p53"/>
          <p:cNvSpPr txBox="1">
            <a:spLocks noGrp="1"/>
          </p:cNvSpPr>
          <p:nvPr>
            <p:ph type="title"/>
          </p:nvPr>
        </p:nvSpPr>
        <p:spPr>
          <a:xfrm>
            <a:off x="166943" y="1013154"/>
            <a:ext cx="7717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sz="7200" dirty="0">
                <a:solidFill>
                  <a:srgbClr val="8CFAFB"/>
                </a:solidFill>
              </a:rPr>
              <a:t>10</a:t>
            </a:r>
          </a:p>
        </p:txBody>
      </p:sp>
      <p:sp>
        <p:nvSpPr>
          <p:cNvPr id="2" name="Subjudul 1">
            <a:extLst>
              <a:ext uri="{FF2B5EF4-FFF2-40B4-BE49-F238E27FC236}">
                <a16:creationId xmlns:a16="http://schemas.microsoft.com/office/drawing/2014/main" id="{DB0F39EC-A55A-F35A-3C03-9E0B214DF192}"/>
              </a:ext>
            </a:extLst>
          </p:cNvPr>
          <p:cNvSpPr>
            <a:spLocks noGrp="1"/>
          </p:cNvSpPr>
          <p:nvPr>
            <p:ph type="subTitle" idx="1"/>
          </p:nvPr>
        </p:nvSpPr>
        <p:spPr>
          <a:xfrm>
            <a:off x="1489996" y="1829424"/>
            <a:ext cx="5426700" cy="742326"/>
          </a:xfrm>
        </p:spPr>
        <p:txBody>
          <a:bodyPr/>
          <a:lstStyle/>
          <a:p>
            <a:r>
              <a:rPr lang="id-ID" sz="6600" dirty="0">
                <a:solidFill>
                  <a:srgbClr val="8CFAFB"/>
                </a:solidFill>
              </a:rPr>
              <a:t>WEBCAM</a:t>
            </a:r>
          </a:p>
        </p:txBody>
      </p:sp>
      <p:grpSp>
        <p:nvGrpSpPr>
          <p:cNvPr id="3700" name="Google Shape;3700;p53"/>
          <p:cNvGrpSpPr/>
          <p:nvPr/>
        </p:nvGrpSpPr>
        <p:grpSpPr>
          <a:xfrm rot="10800000">
            <a:off x="2054539" y="4031203"/>
            <a:ext cx="883262" cy="242091"/>
            <a:chOff x="2300350" y="2601250"/>
            <a:chExt cx="2275275" cy="623625"/>
          </a:xfrm>
        </p:grpSpPr>
        <p:sp>
          <p:nvSpPr>
            <p:cNvPr id="3701" name="Google Shape;3701;p53"/>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53"/>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53"/>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53"/>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53"/>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53"/>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7" name="Google Shape;3707;p53"/>
          <p:cNvGrpSpPr/>
          <p:nvPr/>
        </p:nvGrpSpPr>
        <p:grpSpPr>
          <a:xfrm>
            <a:off x="6010292" y="904716"/>
            <a:ext cx="1105976" cy="133969"/>
            <a:chOff x="8183182" y="663852"/>
            <a:chExt cx="1475028" cy="178673"/>
          </a:xfrm>
        </p:grpSpPr>
        <p:grpSp>
          <p:nvGrpSpPr>
            <p:cNvPr id="3708" name="Google Shape;3708;p53"/>
            <p:cNvGrpSpPr/>
            <p:nvPr/>
          </p:nvGrpSpPr>
          <p:grpSpPr>
            <a:xfrm>
              <a:off x="8183182" y="774425"/>
              <a:ext cx="1178025" cy="68100"/>
              <a:chOff x="2024450" y="204150"/>
              <a:chExt cx="1178025" cy="68100"/>
            </a:xfrm>
          </p:grpSpPr>
          <p:sp>
            <p:nvSpPr>
              <p:cNvPr id="3709" name="Google Shape;3709;p53"/>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53"/>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53"/>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53"/>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53"/>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53"/>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53"/>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53"/>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53"/>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53"/>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9" name="Google Shape;3719;p53"/>
            <p:cNvGrpSpPr/>
            <p:nvPr/>
          </p:nvGrpSpPr>
          <p:grpSpPr>
            <a:xfrm>
              <a:off x="8480185" y="663852"/>
              <a:ext cx="1178025" cy="68100"/>
              <a:chOff x="2024450" y="204150"/>
              <a:chExt cx="1178025" cy="68100"/>
            </a:xfrm>
          </p:grpSpPr>
          <p:sp>
            <p:nvSpPr>
              <p:cNvPr id="3720" name="Google Shape;3720;p53"/>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53"/>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53"/>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53"/>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53"/>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53"/>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53"/>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53"/>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53"/>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53"/>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30" name="Google Shape;3730;p53"/>
          <p:cNvGrpSpPr/>
          <p:nvPr/>
        </p:nvGrpSpPr>
        <p:grpSpPr>
          <a:xfrm>
            <a:off x="5447301" y="4459919"/>
            <a:ext cx="1252897" cy="51000"/>
            <a:chOff x="2915381" y="4104819"/>
            <a:chExt cx="1252897" cy="51000"/>
          </a:xfrm>
        </p:grpSpPr>
        <p:sp>
          <p:nvSpPr>
            <p:cNvPr id="3731" name="Google Shape;3731;p53"/>
            <p:cNvSpPr/>
            <p:nvPr/>
          </p:nvSpPr>
          <p:spPr>
            <a:xfrm>
              <a:off x="2915381"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53"/>
            <p:cNvSpPr/>
            <p:nvPr/>
          </p:nvSpPr>
          <p:spPr>
            <a:xfrm>
              <a:off x="3007850"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53"/>
            <p:cNvSpPr/>
            <p:nvPr/>
          </p:nvSpPr>
          <p:spPr>
            <a:xfrm>
              <a:off x="3100319"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53"/>
            <p:cNvSpPr/>
            <p:nvPr/>
          </p:nvSpPr>
          <p:spPr>
            <a:xfrm>
              <a:off x="3192788"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53"/>
            <p:cNvSpPr/>
            <p:nvPr/>
          </p:nvSpPr>
          <p:spPr>
            <a:xfrm>
              <a:off x="328525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53"/>
            <p:cNvSpPr/>
            <p:nvPr/>
          </p:nvSpPr>
          <p:spPr>
            <a:xfrm>
              <a:off x="3377726"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53"/>
            <p:cNvSpPr/>
            <p:nvPr/>
          </p:nvSpPr>
          <p:spPr>
            <a:xfrm>
              <a:off x="3470195"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53"/>
            <p:cNvSpPr/>
            <p:nvPr/>
          </p:nvSpPr>
          <p:spPr>
            <a:xfrm>
              <a:off x="3562664"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53"/>
            <p:cNvSpPr/>
            <p:nvPr/>
          </p:nvSpPr>
          <p:spPr>
            <a:xfrm>
              <a:off x="3655133"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53"/>
            <p:cNvSpPr/>
            <p:nvPr/>
          </p:nvSpPr>
          <p:spPr>
            <a:xfrm>
              <a:off x="3747602"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53"/>
            <p:cNvSpPr/>
            <p:nvPr/>
          </p:nvSpPr>
          <p:spPr>
            <a:xfrm>
              <a:off x="38400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53"/>
            <p:cNvSpPr/>
            <p:nvPr/>
          </p:nvSpPr>
          <p:spPr>
            <a:xfrm>
              <a:off x="39324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53"/>
            <p:cNvSpPr/>
            <p:nvPr/>
          </p:nvSpPr>
          <p:spPr>
            <a:xfrm>
              <a:off x="40248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53"/>
            <p:cNvSpPr/>
            <p:nvPr/>
          </p:nvSpPr>
          <p:spPr>
            <a:xfrm>
              <a:off x="41172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4401;p65">
            <a:extLst>
              <a:ext uri="{FF2B5EF4-FFF2-40B4-BE49-F238E27FC236}">
                <a16:creationId xmlns:a16="http://schemas.microsoft.com/office/drawing/2014/main" id="{0328F0C6-62A8-169F-16E1-C9B0D532194E}"/>
              </a:ext>
            </a:extLst>
          </p:cNvPr>
          <p:cNvSpPr/>
          <p:nvPr/>
        </p:nvSpPr>
        <p:spPr>
          <a:xfrm>
            <a:off x="2594854" y="2608718"/>
            <a:ext cx="3129854" cy="438000"/>
          </a:xfrm>
          <a:prstGeom prst="roundRect">
            <a:avLst>
              <a:gd name="adj" fmla="val 50000"/>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4403;p65">
            <a:extLst>
              <a:ext uri="{FF2B5EF4-FFF2-40B4-BE49-F238E27FC236}">
                <a16:creationId xmlns:a16="http://schemas.microsoft.com/office/drawing/2014/main" id="{4D029BAC-F013-81B9-B607-A68640818741}"/>
              </a:ext>
            </a:extLst>
          </p:cNvPr>
          <p:cNvSpPr txBox="1">
            <a:spLocks/>
          </p:cNvSpPr>
          <p:nvPr/>
        </p:nvSpPr>
        <p:spPr>
          <a:xfrm>
            <a:off x="2396496" y="2602238"/>
            <a:ext cx="3446181"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800"/>
              <a:buFont typeface="PT Sans"/>
              <a:buNone/>
              <a:defRPr sz="1800" b="0" i="0" u="none" strike="noStrike" cap="none">
                <a:solidFill>
                  <a:schemeClr val="lt1"/>
                </a:solidFill>
                <a:latin typeface="PT Sans"/>
                <a:ea typeface="PT Sans"/>
                <a:cs typeface="PT Sans"/>
                <a:sym typeface="PT Sans"/>
              </a:defRPr>
            </a:lvl1pPr>
            <a:lvl2pPr marL="914400" marR="0" lvl="1" indent="-317500" algn="ctr" rtl="0">
              <a:lnSpc>
                <a:spcPct val="100000"/>
              </a:lnSpc>
              <a:spcBef>
                <a:spcPts val="0"/>
              </a:spcBef>
              <a:spcAft>
                <a:spcPts val="0"/>
              </a:spcAft>
              <a:buClr>
                <a:schemeClr val="lt1"/>
              </a:buClr>
              <a:buSzPts val="1800"/>
              <a:buFont typeface="PT Sans"/>
              <a:buNone/>
              <a:defRPr sz="1800" b="0" i="0" u="none" strike="noStrike" cap="none">
                <a:solidFill>
                  <a:schemeClr val="lt1"/>
                </a:solidFill>
                <a:latin typeface="PT Sans"/>
                <a:ea typeface="PT Sans"/>
                <a:cs typeface="PT Sans"/>
                <a:sym typeface="PT Sans"/>
              </a:defRPr>
            </a:lvl2pPr>
            <a:lvl3pPr marL="1371600" marR="0" lvl="2" indent="-317500" algn="ctr" rtl="0">
              <a:lnSpc>
                <a:spcPct val="100000"/>
              </a:lnSpc>
              <a:spcBef>
                <a:spcPts val="0"/>
              </a:spcBef>
              <a:spcAft>
                <a:spcPts val="0"/>
              </a:spcAft>
              <a:buClr>
                <a:schemeClr val="lt1"/>
              </a:buClr>
              <a:buSzPts val="1800"/>
              <a:buFont typeface="PT Sans"/>
              <a:buNone/>
              <a:defRPr sz="1800" b="0" i="0" u="none" strike="noStrike" cap="none">
                <a:solidFill>
                  <a:schemeClr val="lt1"/>
                </a:solidFill>
                <a:latin typeface="PT Sans"/>
                <a:ea typeface="PT Sans"/>
                <a:cs typeface="PT Sans"/>
                <a:sym typeface="PT Sans"/>
              </a:defRPr>
            </a:lvl3pPr>
            <a:lvl4pPr marL="1828800" marR="0" lvl="3" indent="-317500" algn="ctr" rtl="0">
              <a:lnSpc>
                <a:spcPct val="100000"/>
              </a:lnSpc>
              <a:spcBef>
                <a:spcPts val="0"/>
              </a:spcBef>
              <a:spcAft>
                <a:spcPts val="0"/>
              </a:spcAft>
              <a:buClr>
                <a:schemeClr val="lt1"/>
              </a:buClr>
              <a:buSzPts val="1800"/>
              <a:buFont typeface="PT Sans"/>
              <a:buNone/>
              <a:defRPr sz="1800" b="0" i="0" u="none" strike="noStrike" cap="none">
                <a:solidFill>
                  <a:schemeClr val="lt1"/>
                </a:solidFill>
                <a:latin typeface="PT Sans"/>
                <a:ea typeface="PT Sans"/>
                <a:cs typeface="PT Sans"/>
                <a:sym typeface="PT Sans"/>
              </a:defRPr>
            </a:lvl4pPr>
            <a:lvl5pPr marL="2286000" marR="0" lvl="4" indent="-317500" algn="ctr" rtl="0">
              <a:lnSpc>
                <a:spcPct val="100000"/>
              </a:lnSpc>
              <a:spcBef>
                <a:spcPts val="0"/>
              </a:spcBef>
              <a:spcAft>
                <a:spcPts val="0"/>
              </a:spcAft>
              <a:buClr>
                <a:schemeClr val="lt1"/>
              </a:buClr>
              <a:buSzPts val="1800"/>
              <a:buFont typeface="PT Sans"/>
              <a:buNone/>
              <a:defRPr sz="1800" b="0" i="0" u="none" strike="noStrike" cap="none">
                <a:solidFill>
                  <a:schemeClr val="lt1"/>
                </a:solidFill>
                <a:latin typeface="PT Sans"/>
                <a:ea typeface="PT Sans"/>
                <a:cs typeface="PT Sans"/>
                <a:sym typeface="PT Sans"/>
              </a:defRPr>
            </a:lvl5pPr>
            <a:lvl6pPr marL="2743200" marR="0" lvl="5" indent="-317500" algn="ctr" rtl="0">
              <a:lnSpc>
                <a:spcPct val="100000"/>
              </a:lnSpc>
              <a:spcBef>
                <a:spcPts val="0"/>
              </a:spcBef>
              <a:spcAft>
                <a:spcPts val="0"/>
              </a:spcAft>
              <a:buClr>
                <a:schemeClr val="lt1"/>
              </a:buClr>
              <a:buSzPts val="1800"/>
              <a:buFont typeface="PT Sans"/>
              <a:buNone/>
              <a:defRPr sz="1800" b="0" i="0" u="none" strike="noStrike" cap="none">
                <a:solidFill>
                  <a:schemeClr val="lt1"/>
                </a:solidFill>
                <a:latin typeface="PT Sans"/>
                <a:ea typeface="PT Sans"/>
                <a:cs typeface="PT Sans"/>
                <a:sym typeface="PT Sans"/>
              </a:defRPr>
            </a:lvl6pPr>
            <a:lvl7pPr marL="3200400" marR="0" lvl="6" indent="-317500" algn="ctr" rtl="0">
              <a:lnSpc>
                <a:spcPct val="100000"/>
              </a:lnSpc>
              <a:spcBef>
                <a:spcPts val="0"/>
              </a:spcBef>
              <a:spcAft>
                <a:spcPts val="0"/>
              </a:spcAft>
              <a:buClr>
                <a:schemeClr val="lt1"/>
              </a:buClr>
              <a:buSzPts val="1800"/>
              <a:buFont typeface="PT Sans"/>
              <a:buNone/>
              <a:defRPr sz="1800" b="0" i="0" u="none" strike="noStrike" cap="none">
                <a:solidFill>
                  <a:schemeClr val="lt1"/>
                </a:solidFill>
                <a:latin typeface="PT Sans"/>
                <a:ea typeface="PT Sans"/>
                <a:cs typeface="PT Sans"/>
                <a:sym typeface="PT Sans"/>
              </a:defRPr>
            </a:lvl7pPr>
            <a:lvl8pPr marL="3657600" marR="0" lvl="7" indent="-317500" algn="ctr" rtl="0">
              <a:lnSpc>
                <a:spcPct val="100000"/>
              </a:lnSpc>
              <a:spcBef>
                <a:spcPts val="0"/>
              </a:spcBef>
              <a:spcAft>
                <a:spcPts val="0"/>
              </a:spcAft>
              <a:buClr>
                <a:schemeClr val="lt1"/>
              </a:buClr>
              <a:buSzPts val="1800"/>
              <a:buFont typeface="PT Sans"/>
              <a:buNone/>
              <a:defRPr sz="1800" b="0" i="0" u="none" strike="noStrike" cap="none">
                <a:solidFill>
                  <a:schemeClr val="lt1"/>
                </a:solidFill>
                <a:latin typeface="PT Sans"/>
                <a:ea typeface="PT Sans"/>
                <a:cs typeface="PT Sans"/>
                <a:sym typeface="PT Sans"/>
              </a:defRPr>
            </a:lvl8pPr>
            <a:lvl9pPr marL="4114800" marR="0" lvl="8" indent="-317500" algn="ctr" rtl="0">
              <a:lnSpc>
                <a:spcPct val="100000"/>
              </a:lnSpc>
              <a:spcBef>
                <a:spcPts val="0"/>
              </a:spcBef>
              <a:spcAft>
                <a:spcPts val="0"/>
              </a:spcAft>
              <a:buClr>
                <a:schemeClr val="lt1"/>
              </a:buClr>
              <a:buSzPts val="1800"/>
              <a:buFont typeface="PT Sans"/>
              <a:buNone/>
              <a:defRPr sz="1800" b="0" i="0" u="none" strike="noStrike" cap="none">
                <a:solidFill>
                  <a:schemeClr val="lt1"/>
                </a:solidFill>
                <a:latin typeface="PT Sans"/>
                <a:ea typeface="PT Sans"/>
                <a:cs typeface="PT Sans"/>
                <a:sym typeface="PT Sans"/>
              </a:defRPr>
            </a:lvl9pPr>
          </a:lstStyle>
          <a:p>
            <a:pPr marL="0" indent="0"/>
            <a:r>
              <a:rPr lang="id-ID" dirty="0"/>
              <a:t>Fungsi &amp; alat-alat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34"/>
        <p:cNvGrpSpPr/>
        <p:nvPr/>
      </p:nvGrpSpPr>
      <p:grpSpPr>
        <a:xfrm>
          <a:off x="0" y="0"/>
          <a:ext cx="0" cy="0"/>
          <a:chOff x="0" y="0"/>
          <a:chExt cx="0" cy="0"/>
        </a:xfrm>
      </p:grpSpPr>
      <p:pic>
        <p:nvPicPr>
          <p:cNvPr id="4535" name="Google Shape;4535;p68"/>
          <p:cNvPicPr preferRelativeResize="0"/>
          <p:nvPr/>
        </p:nvPicPr>
        <p:blipFill>
          <a:blip r:embed="rId3"/>
          <a:srcRect l="8049" r="8049"/>
          <a:stretch/>
        </p:blipFill>
        <p:spPr>
          <a:xfrm>
            <a:off x="5474725" y="1307063"/>
            <a:ext cx="2727600" cy="2730300"/>
          </a:xfrm>
          <a:prstGeom prst="ellipse">
            <a:avLst/>
          </a:prstGeom>
          <a:noFill/>
          <a:ln>
            <a:noFill/>
          </a:ln>
          <a:effectLst>
            <a:outerShdw blurRad="657225" algn="bl" rotWithShape="0">
              <a:schemeClr val="accent2">
                <a:alpha val="40000"/>
              </a:schemeClr>
            </a:outerShdw>
          </a:effectLst>
        </p:spPr>
      </p:pic>
      <p:sp>
        <p:nvSpPr>
          <p:cNvPr id="4536" name="Google Shape;4536;p68"/>
          <p:cNvSpPr txBox="1">
            <a:spLocks noGrp="1"/>
          </p:cNvSpPr>
          <p:nvPr>
            <p:ph type="title"/>
          </p:nvPr>
        </p:nvSpPr>
        <p:spPr>
          <a:xfrm>
            <a:off x="833962" y="1307063"/>
            <a:ext cx="41661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a:t>WEBCAM</a:t>
            </a:r>
            <a:endParaRPr dirty="0"/>
          </a:p>
        </p:txBody>
      </p:sp>
      <p:sp>
        <p:nvSpPr>
          <p:cNvPr id="4537" name="Google Shape;4537;p68"/>
          <p:cNvSpPr txBox="1">
            <a:spLocks noGrp="1"/>
          </p:cNvSpPr>
          <p:nvPr>
            <p:ph type="subTitle" idx="1"/>
          </p:nvPr>
        </p:nvSpPr>
        <p:spPr>
          <a:xfrm>
            <a:off x="865500" y="1966252"/>
            <a:ext cx="4166100" cy="191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id-ID" sz="1800" b="1" i="0" dirty="0">
                <a:solidFill>
                  <a:schemeClr val="bg1"/>
                </a:solidFill>
                <a:effectLst/>
                <a:latin typeface="arial" panose="020B0604020202020204" pitchFamily="34" charset="0"/>
              </a:rPr>
              <a:t>web </a:t>
            </a:r>
            <a:r>
              <a:rPr lang="id-ID" sz="1800" b="1" i="0" dirty="0" err="1">
                <a:solidFill>
                  <a:schemeClr val="bg1"/>
                </a:solidFill>
                <a:effectLst/>
                <a:latin typeface="arial" panose="020B0604020202020204" pitchFamily="34" charset="0"/>
              </a:rPr>
              <a:t>camera</a:t>
            </a:r>
            <a:r>
              <a:rPr lang="id-ID" sz="1800" b="0" i="0" dirty="0">
                <a:solidFill>
                  <a:schemeClr val="bg1"/>
                </a:solidFill>
                <a:effectLst/>
                <a:latin typeface="arial" panose="020B0604020202020204" pitchFamily="34" charset="0"/>
              </a:rPr>
              <a:t> adalah </a:t>
            </a:r>
            <a:r>
              <a:rPr lang="id-ID" sz="1800" b="0" i="0" dirty="0" err="1">
                <a:solidFill>
                  <a:schemeClr val="bg1"/>
                </a:solidFill>
                <a:effectLst/>
                <a:latin typeface="arial" panose="020B0604020202020204" pitchFamily="34" charset="0"/>
              </a:rPr>
              <a:t>hardware</a:t>
            </a:r>
            <a:r>
              <a:rPr lang="id-ID" sz="1800" b="0" i="0" dirty="0">
                <a:solidFill>
                  <a:schemeClr val="bg1"/>
                </a:solidFill>
                <a:effectLst/>
                <a:latin typeface="arial" panose="020B0604020202020204" pitchFamily="34" charset="0"/>
              </a:rPr>
              <a:t> yang berbentuk </a:t>
            </a:r>
            <a:r>
              <a:rPr lang="id-ID" sz="1800" b="1" i="0" dirty="0">
                <a:solidFill>
                  <a:schemeClr val="bg1"/>
                </a:solidFill>
                <a:effectLst/>
                <a:latin typeface="arial" panose="020B0604020202020204" pitchFamily="34" charset="0"/>
              </a:rPr>
              <a:t>kamera</a:t>
            </a:r>
            <a:r>
              <a:rPr lang="id-ID" sz="1800" b="0" i="0" dirty="0">
                <a:solidFill>
                  <a:schemeClr val="bg1"/>
                </a:solidFill>
                <a:effectLst/>
                <a:latin typeface="arial" panose="020B0604020202020204" pitchFamily="34" charset="0"/>
              </a:rPr>
              <a:t> digital dan dihubungkan ke komputer maupun laptop. Tidak hanya berfungsi untuk mengambil gambar atau merekam video saja, </a:t>
            </a:r>
            <a:r>
              <a:rPr lang="id-ID" sz="1800" b="1" i="0" dirty="0" err="1">
                <a:solidFill>
                  <a:schemeClr val="bg1"/>
                </a:solidFill>
                <a:effectLst/>
                <a:latin typeface="arial" panose="020B0604020202020204" pitchFamily="34" charset="0"/>
              </a:rPr>
              <a:t>webcam</a:t>
            </a:r>
            <a:r>
              <a:rPr lang="id-ID" sz="1800" b="0" i="0" dirty="0">
                <a:solidFill>
                  <a:schemeClr val="bg1"/>
                </a:solidFill>
                <a:effectLst/>
                <a:latin typeface="arial" panose="020B0604020202020204" pitchFamily="34" charset="0"/>
              </a:rPr>
              <a:t> dapat melakukan lebih dari </a:t>
            </a:r>
            <a:r>
              <a:rPr lang="id-ID" sz="1800" b="1" i="0" dirty="0">
                <a:solidFill>
                  <a:schemeClr val="bg1"/>
                </a:solidFill>
                <a:effectLst/>
                <a:latin typeface="arial" panose="020B0604020202020204" pitchFamily="34" charset="0"/>
              </a:rPr>
              <a:t>kamera</a:t>
            </a:r>
            <a:r>
              <a:rPr lang="id-ID" sz="1800" b="0" i="0" dirty="0">
                <a:solidFill>
                  <a:schemeClr val="bg1"/>
                </a:solidFill>
                <a:effectLst/>
                <a:latin typeface="arial" panose="020B0604020202020204" pitchFamily="34" charset="0"/>
              </a:rPr>
              <a:t> digital biasa.</a:t>
            </a:r>
            <a:endParaRPr sz="1800" dirty="0">
              <a:solidFill>
                <a:schemeClr val="bg1"/>
              </a:solidFill>
            </a:endParaRPr>
          </a:p>
        </p:txBody>
      </p:sp>
      <p:sp>
        <p:nvSpPr>
          <p:cNvPr id="4538" name="Google Shape;4538;p68"/>
          <p:cNvSpPr/>
          <p:nvPr/>
        </p:nvSpPr>
        <p:spPr>
          <a:xfrm>
            <a:off x="3246095" y="4391554"/>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9" name="Google Shape;4539;p68"/>
          <p:cNvGrpSpPr/>
          <p:nvPr/>
        </p:nvGrpSpPr>
        <p:grpSpPr>
          <a:xfrm rot="-5400000">
            <a:off x="7445689" y="3626907"/>
            <a:ext cx="883262" cy="242091"/>
            <a:chOff x="2300350" y="2601250"/>
            <a:chExt cx="2275275" cy="623625"/>
          </a:xfrm>
        </p:grpSpPr>
        <p:sp>
          <p:nvSpPr>
            <p:cNvPr id="4540" name="Google Shape;4540;p68"/>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68"/>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68"/>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68"/>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68"/>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68"/>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6" name="Google Shape;4546;p68"/>
          <p:cNvGrpSpPr/>
          <p:nvPr/>
        </p:nvGrpSpPr>
        <p:grpSpPr>
          <a:xfrm>
            <a:off x="4789594" y="914919"/>
            <a:ext cx="1105976" cy="133969"/>
            <a:chOff x="8183182" y="663852"/>
            <a:chExt cx="1475028" cy="178673"/>
          </a:xfrm>
        </p:grpSpPr>
        <p:grpSp>
          <p:nvGrpSpPr>
            <p:cNvPr id="4547" name="Google Shape;4547;p68"/>
            <p:cNvGrpSpPr/>
            <p:nvPr/>
          </p:nvGrpSpPr>
          <p:grpSpPr>
            <a:xfrm>
              <a:off x="8183182" y="774425"/>
              <a:ext cx="1178025" cy="68100"/>
              <a:chOff x="2024450" y="204150"/>
              <a:chExt cx="1178025" cy="68100"/>
            </a:xfrm>
          </p:grpSpPr>
          <p:sp>
            <p:nvSpPr>
              <p:cNvPr id="4548" name="Google Shape;4548;p68"/>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68"/>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68"/>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68"/>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68"/>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68"/>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68"/>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68"/>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68"/>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68"/>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8" name="Google Shape;4558;p68"/>
            <p:cNvGrpSpPr/>
            <p:nvPr/>
          </p:nvGrpSpPr>
          <p:grpSpPr>
            <a:xfrm>
              <a:off x="8480185" y="663852"/>
              <a:ext cx="1178025" cy="68100"/>
              <a:chOff x="2024450" y="204150"/>
              <a:chExt cx="1178025" cy="68100"/>
            </a:xfrm>
          </p:grpSpPr>
          <p:sp>
            <p:nvSpPr>
              <p:cNvPr id="4559" name="Google Shape;4559;p68"/>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68"/>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68"/>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68"/>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68"/>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68"/>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68"/>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68"/>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68"/>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68"/>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69" name="Google Shape;4569;p68"/>
          <p:cNvGrpSpPr/>
          <p:nvPr/>
        </p:nvGrpSpPr>
        <p:grpSpPr>
          <a:xfrm rot="5400000">
            <a:off x="5285275" y="3708175"/>
            <a:ext cx="98902" cy="553090"/>
            <a:chOff x="4898850" y="4820550"/>
            <a:chExt cx="98902" cy="553090"/>
          </a:xfrm>
        </p:grpSpPr>
        <p:sp>
          <p:nvSpPr>
            <p:cNvPr id="4570" name="Google Shape;4570;p68"/>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68"/>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68"/>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68"/>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68"/>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6"/>
        <p:cNvGrpSpPr/>
        <p:nvPr/>
      </p:nvGrpSpPr>
      <p:grpSpPr>
        <a:xfrm>
          <a:off x="0" y="0"/>
          <a:ext cx="0" cy="0"/>
          <a:chOff x="0" y="0"/>
          <a:chExt cx="0" cy="0"/>
        </a:xfrm>
      </p:grpSpPr>
      <p:sp>
        <p:nvSpPr>
          <p:cNvPr id="3237" name="Google Shape;3237;p45"/>
          <p:cNvSpPr txBox="1">
            <a:spLocks noGrp="1"/>
          </p:cNvSpPr>
          <p:nvPr>
            <p:ph type="title"/>
          </p:nvPr>
        </p:nvSpPr>
        <p:spPr>
          <a:xfrm>
            <a:off x="771945" y="1319539"/>
            <a:ext cx="7717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7200" dirty="0">
                <a:solidFill>
                  <a:srgbClr val="8CFAFB"/>
                </a:solidFill>
              </a:rPr>
              <a:t>11</a:t>
            </a:r>
            <a:endParaRPr sz="7200" dirty="0">
              <a:solidFill>
                <a:srgbClr val="8CFAFB"/>
              </a:solidFill>
            </a:endParaRPr>
          </a:p>
        </p:txBody>
      </p:sp>
      <p:sp>
        <p:nvSpPr>
          <p:cNvPr id="3238" name="Google Shape;3238;p45"/>
          <p:cNvSpPr/>
          <p:nvPr/>
        </p:nvSpPr>
        <p:spPr>
          <a:xfrm>
            <a:off x="3486149" y="2910895"/>
            <a:ext cx="2258139" cy="3999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id-ID" sz="1800" b="1" dirty="0">
                <a:solidFill>
                  <a:schemeClr val="lt1"/>
                </a:solidFill>
                <a:latin typeface="Exo"/>
                <a:ea typeface="Exo"/>
                <a:cs typeface="Exo"/>
                <a:sym typeface="Exo"/>
              </a:rPr>
              <a:t>Fungsi &amp; alat-alat</a:t>
            </a:r>
            <a:endParaRPr sz="1800" b="1" dirty="0">
              <a:solidFill>
                <a:schemeClr val="lt1"/>
              </a:solidFill>
              <a:latin typeface="Exo"/>
              <a:ea typeface="Exo"/>
              <a:cs typeface="Exo"/>
              <a:sym typeface="Exo"/>
            </a:endParaRPr>
          </a:p>
        </p:txBody>
      </p:sp>
      <p:sp>
        <p:nvSpPr>
          <p:cNvPr id="3289" name="Google Shape;3289;p45"/>
          <p:cNvSpPr txBox="1"/>
          <p:nvPr/>
        </p:nvSpPr>
        <p:spPr>
          <a:xfrm>
            <a:off x="4809189" y="1857489"/>
            <a:ext cx="935100" cy="39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dirty="0">
              <a:solidFill>
                <a:schemeClr val="lt1"/>
              </a:solidFill>
              <a:latin typeface="Exo"/>
              <a:ea typeface="Exo"/>
              <a:cs typeface="Exo"/>
              <a:sym typeface="Exo"/>
            </a:endParaRPr>
          </a:p>
        </p:txBody>
      </p:sp>
      <p:sp>
        <p:nvSpPr>
          <p:cNvPr id="3290" name="Google Shape;3290;p45"/>
          <p:cNvSpPr txBox="1"/>
          <p:nvPr/>
        </p:nvSpPr>
        <p:spPr>
          <a:xfrm>
            <a:off x="5063048" y="3813210"/>
            <a:ext cx="1411500" cy="572700"/>
          </a:xfrm>
          <a:prstGeom prst="rect">
            <a:avLst/>
          </a:prstGeom>
          <a:noFill/>
          <a:ln>
            <a:noFill/>
          </a:ln>
          <a:effectLst>
            <a:outerShdw blurRad="142875" algn="bl" rotWithShape="0">
              <a:srgbClr val="8FFFFF">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500" b="1" dirty="0">
              <a:solidFill>
                <a:schemeClr val="accent2"/>
              </a:solidFill>
              <a:latin typeface="Exo"/>
              <a:ea typeface="Exo"/>
              <a:cs typeface="Exo"/>
              <a:sym typeface="Exo"/>
            </a:endParaRPr>
          </a:p>
        </p:txBody>
      </p:sp>
      <p:sp>
        <p:nvSpPr>
          <p:cNvPr id="3297" name="Google Shape;3297;p45"/>
          <p:cNvSpPr txBox="1"/>
          <p:nvPr/>
        </p:nvSpPr>
        <p:spPr>
          <a:xfrm>
            <a:off x="4809189" y="2461838"/>
            <a:ext cx="935100" cy="39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dirty="0">
              <a:solidFill>
                <a:schemeClr val="lt1"/>
              </a:solidFill>
              <a:latin typeface="Exo"/>
              <a:ea typeface="Exo"/>
              <a:cs typeface="Exo"/>
              <a:sym typeface="Exo"/>
            </a:endParaRPr>
          </a:p>
        </p:txBody>
      </p:sp>
      <p:sp>
        <p:nvSpPr>
          <p:cNvPr id="3302" name="Google Shape;3302;p45"/>
          <p:cNvSpPr txBox="1"/>
          <p:nvPr/>
        </p:nvSpPr>
        <p:spPr>
          <a:xfrm>
            <a:off x="7257489" y="2461838"/>
            <a:ext cx="1101600" cy="399900"/>
          </a:xfrm>
          <a:prstGeom prst="rect">
            <a:avLst/>
          </a:prstGeom>
          <a:noFill/>
          <a:ln>
            <a:noFill/>
          </a:ln>
          <a:effectLst>
            <a:outerShdw blurRad="142875" algn="bl" rotWithShape="0">
              <a:srgbClr val="8FFFFF">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b="1" dirty="0">
              <a:solidFill>
                <a:schemeClr val="accent2"/>
              </a:solidFill>
              <a:latin typeface="Exo"/>
              <a:ea typeface="Exo"/>
              <a:cs typeface="Exo"/>
              <a:sym typeface="Exo"/>
            </a:endParaRPr>
          </a:p>
        </p:txBody>
      </p:sp>
      <p:grpSp>
        <p:nvGrpSpPr>
          <p:cNvPr id="3303" name="Google Shape;3303;p45"/>
          <p:cNvGrpSpPr/>
          <p:nvPr/>
        </p:nvGrpSpPr>
        <p:grpSpPr>
          <a:xfrm>
            <a:off x="8186645" y="925129"/>
            <a:ext cx="2297800" cy="347400"/>
            <a:chOff x="7805645" y="2296729"/>
            <a:chExt cx="2297800" cy="347400"/>
          </a:xfrm>
        </p:grpSpPr>
        <p:sp>
          <p:nvSpPr>
            <p:cNvPr id="3304" name="Google Shape;3304;p45"/>
            <p:cNvSpPr/>
            <p:nvPr/>
          </p:nvSpPr>
          <p:spPr>
            <a:xfrm flipH="1">
              <a:off x="8108745" y="25760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5"/>
            <p:cNvSpPr/>
            <p:nvPr/>
          </p:nvSpPr>
          <p:spPr>
            <a:xfrm flipH="1">
              <a:off x="7805645" y="229672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6" name="Google Shape;3306;p45"/>
          <p:cNvGrpSpPr/>
          <p:nvPr/>
        </p:nvGrpSpPr>
        <p:grpSpPr>
          <a:xfrm rot="5400000" flipH="1">
            <a:off x="185402" y="2892328"/>
            <a:ext cx="883262" cy="242091"/>
            <a:chOff x="2300350" y="2601250"/>
            <a:chExt cx="2275275" cy="623625"/>
          </a:xfrm>
        </p:grpSpPr>
        <p:sp>
          <p:nvSpPr>
            <p:cNvPr id="3307" name="Google Shape;3307;p45"/>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5"/>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5"/>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5"/>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5"/>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5"/>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4" name="Google Shape;3314;p45"/>
          <p:cNvSpPr txBox="1"/>
          <p:nvPr/>
        </p:nvSpPr>
        <p:spPr>
          <a:xfrm>
            <a:off x="2869627" y="2239974"/>
            <a:ext cx="3631262" cy="45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6600" dirty="0">
                <a:solidFill>
                  <a:srgbClr val="8CFAFB"/>
                </a:solidFill>
                <a:latin typeface="PT Sans"/>
                <a:ea typeface="PT Sans"/>
                <a:cs typeface="PT Sans"/>
                <a:sym typeface="PT Sans"/>
              </a:rPr>
              <a:t>SPEAKER</a:t>
            </a:r>
            <a:endParaRPr sz="6600" dirty="0">
              <a:solidFill>
                <a:schemeClr val="lt1"/>
              </a:solidFill>
              <a:latin typeface="PT Sans"/>
              <a:ea typeface="PT Sans"/>
              <a:cs typeface="PT Sans"/>
              <a:sym typeface="PT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61DCDEA7-2CAB-C038-4563-5A2ED8B5C9DD}"/>
              </a:ext>
            </a:extLst>
          </p:cNvPr>
          <p:cNvSpPr>
            <a:spLocks noGrp="1"/>
          </p:cNvSpPr>
          <p:nvPr>
            <p:ph type="title"/>
          </p:nvPr>
        </p:nvSpPr>
        <p:spPr>
          <a:xfrm>
            <a:off x="812800" y="2176376"/>
            <a:ext cx="3898901" cy="1698490"/>
          </a:xfrm>
        </p:spPr>
        <p:txBody>
          <a:bodyPr/>
          <a:lstStyle/>
          <a:p>
            <a:r>
              <a:rPr lang="id-ID" sz="1800" dirty="0"/>
              <a:t>fungsi untuk </a:t>
            </a:r>
            <a:r>
              <a:rPr lang="id-ID" sz="1800" b="1" dirty="0"/>
              <a:t>mengubah gelombang elektrik atau listrik menjadi audio atau gelombang suara</a:t>
            </a:r>
            <a:r>
              <a:rPr lang="id-ID" sz="1800" dirty="0"/>
              <a:t>. Fungsi tersebut bisa berjalan normal selama komponen-komponen di dalamnya bekerja dengan baik dan sebagaimana mestinya</a:t>
            </a:r>
          </a:p>
        </p:txBody>
      </p:sp>
      <p:sp>
        <p:nvSpPr>
          <p:cNvPr id="4" name="Judul 3">
            <a:extLst>
              <a:ext uri="{FF2B5EF4-FFF2-40B4-BE49-F238E27FC236}">
                <a16:creationId xmlns:a16="http://schemas.microsoft.com/office/drawing/2014/main" id="{A1E6AF1A-CEBD-22E0-9980-A69E8FDC19D5}"/>
              </a:ext>
            </a:extLst>
          </p:cNvPr>
          <p:cNvSpPr>
            <a:spLocks noGrp="1"/>
          </p:cNvSpPr>
          <p:nvPr>
            <p:ph type="title" idx="2"/>
          </p:nvPr>
        </p:nvSpPr>
        <p:spPr>
          <a:xfrm>
            <a:off x="1545757" y="1017140"/>
            <a:ext cx="5947757" cy="920700"/>
          </a:xfrm>
        </p:spPr>
        <p:txBody>
          <a:bodyPr/>
          <a:lstStyle/>
          <a:p>
            <a:r>
              <a:rPr lang="id-ID" sz="7200" dirty="0"/>
              <a:t>SPEAKER</a:t>
            </a:r>
          </a:p>
        </p:txBody>
      </p:sp>
      <p:pic>
        <p:nvPicPr>
          <p:cNvPr id="5" name="Google Shape;3067;p42">
            <a:extLst>
              <a:ext uri="{FF2B5EF4-FFF2-40B4-BE49-F238E27FC236}">
                <a16:creationId xmlns:a16="http://schemas.microsoft.com/office/drawing/2014/main" id="{3F428AC8-A499-48B9-5D8A-0739D99BD05B}"/>
              </a:ext>
            </a:extLst>
          </p:cNvPr>
          <p:cNvPicPr preferRelativeResize="0"/>
          <p:nvPr/>
        </p:nvPicPr>
        <p:blipFill>
          <a:blip r:embed="rId2"/>
          <a:srcRect t="18528" b="18528"/>
          <a:stretch/>
        </p:blipFill>
        <p:spPr>
          <a:xfrm>
            <a:off x="4800601" y="2032054"/>
            <a:ext cx="2863800" cy="2347213"/>
          </a:xfrm>
          <a:prstGeom prst="roundRect">
            <a:avLst>
              <a:gd name="adj" fmla="val 16667"/>
            </a:avLst>
          </a:prstGeom>
          <a:noFill/>
          <a:ln w="9525" cap="flat" cmpd="sng">
            <a:solidFill>
              <a:schemeClr val="accent2"/>
            </a:solidFill>
            <a:prstDash val="solid"/>
            <a:round/>
            <a:headEnd type="none" w="sm" len="sm"/>
            <a:tailEnd type="none" w="sm" len="sm"/>
          </a:ln>
          <a:effectLst>
            <a:outerShdw blurRad="442913" algn="bl" rotWithShape="0">
              <a:schemeClr val="accent2">
                <a:alpha val="40000"/>
              </a:schemeClr>
            </a:outerShdw>
          </a:effectLst>
        </p:spPr>
      </p:pic>
    </p:spTree>
    <p:extLst>
      <p:ext uri="{BB962C8B-B14F-4D97-AF65-F5344CB8AC3E}">
        <p14:creationId xmlns:p14="http://schemas.microsoft.com/office/powerpoint/2010/main" val="1073199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51"/>
        <p:cNvGrpSpPr/>
        <p:nvPr/>
      </p:nvGrpSpPr>
      <p:grpSpPr>
        <a:xfrm>
          <a:off x="0" y="0"/>
          <a:ext cx="0" cy="0"/>
          <a:chOff x="0" y="0"/>
          <a:chExt cx="0" cy="0"/>
        </a:xfrm>
      </p:grpSpPr>
      <p:sp>
        <p:nvSpPr>
          <p:cNvPr id="3352" name="Google Shape;3352;p47"/>
          <p:cNvSpPr txBox="1">
            <a:spLocks noGrp="1"/>
          </p:cNvSpPr>
          <p:nvPr>
            <p:ph type="title"/>
          </p:nvPr>
        </p:nvSpPr>
        <p:spPr>
          <a:xfrm>
            <a:off x="338527" y="1546972"/>
            <a:ext cx="7717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7200" dirty="0">
                <a:solidFill>
                  <a:schemeClr val="accent2"/>
                </a:solidFill>
              </a:rPr>
              <a:t>12</a:t>
            </a:r>
            <a:endParaRPr sz="7200" dirty="0">
              <a:solidFill>
                <a:schemeClr val="accent2"/>
              </a:solidFill>
            </a:endParaRPr>
          </a:p>
        </p:txBody>
      </p:sp>
      <p:sp>
        <p:nvSpPr>
          <p:cNvPr id="3353" name="Google Shape;3353;p47"/>
          <p:cNvSpPr txBox="1"/>
          <p:nvPr/>
        </p:nvSpPr>
        <p:spPr>
          <a:xfrm>
            <a:off x="338527" y="2150068"/>
            <a:ext cx="7717800" cy="84336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sz="6600" b="1" dirty="0">
                <a:solidFill>
                  <a:srgbClr val="8CFAFB"/>
                </a:solidFill>
                <a:latin typeface="PT Sans"/>
                <a:ea typeface="PT Sans"/>
                <a:cs typeface="PT Sans"/>
                <a:sym typeface="PT Sans"/>
              </a:rPr>
              <a:t>KABEL HDMI</a:t>
            </a:r>
          </a:p>
        </p:txBody>
      </p:sp>
      <p:sp>
        <p:nvSpPr>
          <p:cNvPr id="3355" name="Google Shape;3355;p47"/>
          <p:cNvSpPr/>
          <p:nvPr/>
        </p:nvSpPr>
        <p:spPr>
          <a:xfrm>
            <a:off x="3180879" y="2993431"/>
            <a:ext cx="2250436" cy="3999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sz="1800" b="1" dirty="0" err="1">
                <a:solidFill>
                  <a:schemeClr val="lt1"/>
                </a:solidFill>
                <a:latin typeface="Exo"/>
                <a:ea typeface="Exo"/>
                <a:cs typeface="Exo"/>
                <a:sym typeface="Exo"/>
              </a:rPr>
              <a:t>Fungsi</a:t>
            </a:r>
            <a:r>
              <a:rPr sz="1800" b="1" dirty="0">
                <a:solidFill>
                  <a:schemeClr val="lt1"/>
                </a:solidFill>
                <a:latin typeface="Exo"/>
                <a:ea typeface="Exo"/>
                <a:cs typeface="Exo"/>
                <a:sym typeface="Exo"/>
              </a:rPr>
              <a:t> &amp; </a:t>
            </a:r>
            <a:r>
              <a:rPr sz="1800" b="1" dirty="0" err="1">
                <a:solidFill>
                  <a:schemeClr val="lt1"/>
                </a:solidFill>
                <a:latin typeface="Exo"/>
                <a:ea typeface="Exo"/>
                <a:cs typeface="Exo"/>
                <a:sym typeface="Exo"/>
              </a:rPr>
              <a:t>alat-alat</a:t>
            </a:r>
            <a:endParaRPr sz="1800" b="1" dirty="0">
              <a:solidFill>
                <a:schemeClr val="lt1"/>
              </a:solidFill>
              <a:latin typeface="Exo"/>
              <a:ea typeface="Exo"/>
              <a:cs typeface="Exo"/>
              <a:sym typeface="Exo"/>
            </a:endParaRPr>
          </a:p>
        </p:txBody>
      </p:sp>
      <p:sp>
        <p:nvSpPr>
          <p:cNvPr id="3366" name="Google Shape;3366;p47"/>
          <p:cNvSpPr/>
          <p:nvPr/>
        </p:nvSpPr>
        <p:spPr>
          <a:xfrm rot="10800000">
            <a:off x="8367395" y="1170904"/>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67" name="Google Shape;3367;p47" title="Gráfico">
            <a:hlinkClick r:id="rId3"/>
          </p:cNvPr>
          <p:cNvPicPr preferRelativeResize="0"/>
          <p:nvPr/>
        </p:nvPicPr>
        <p:blipFill>
          <a:blip r:embed="rId4">
            <a:alphaModFix/>
          </a:blip>
          <a:stretch>
            <a:fillRect/>
          </a:stretch>
        </p:blipFill>
        <p:spPr>
          <a:xfrm>
            <a:off x="11347100" y="1257150"/>
            <a:ext cx="4641549" cy="29127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9B2A00C2-E3B8-3C1B-CB4D-988ECB7CB178}"/>
              </a:ext>
            </a:extLst>
          </p:cNvPr>
          <p:cNvSpPr>
            <a:spLocks noGrp="1"/>
          </p:cNvSpPr>
          <p:nvPr>
            <p:ph type="title"/>
          </p:nvPr>
        </p:nvSpPr>
        <p:spPr>
          <a:xfrm>
            <a:off x="938617" y="2242999"/>
            <a:ext cx="4344583" cy="1386606"/>
          </a:xfrm>
        </p:spPr>
        <p:txBody>
          <a:bodyPr/>
          <a:lstStyle/>
          <a:p>
            <a:r>
              <a:rPr lang="id-ID" sz="1800" b="1" u="sng" dirty="0"/>
              <a:t>Fungsinya adalah untuk Mengompres </a:t>
            </a:r>
            <a:r>
              <a:rPr lang="id-ID" sz="1800" b="1" u="sng" dirty="0" err="1"/>
              <a:t>sinyal,</a:t>
            </a:r>
            <a:r>
              <a:rPr lang="id-ID" sz="1800" u="sng" dirty="0" err="1"/>
              <a:t>Mendukung</a:t>
            </a:r>
            <a:r>
              <a:rPr lang="id-ID" sz="1800" u="sng" dirty="0"/>
              <a:t> komunikasi dua </a:t>
            </a:r>
            <a:r>
              <a:rPr lang="id-ID" sz="1800" u="sng" dirty="0" err="1"/>
              <a:t>arah,Mempermudah</a:t>
            </a:r>
            <a:r>
              <a:rPr lang="id-ID" sz="1800" u="sng" dirty="0"/>
              <a:t> proses </a:t>
            </a:r>
            <a:r>
              <a:rPr lang="id-ID" sz="1800" u="sng" dirty="0" err="1"/>
              <a:t>transfer,Fleksibel</a:t>
            </a:r>
            <a:r>
              <a:rPr lang="id-ID" sz="1800" u="sng" dirty="0"/>
              <a:t> digunakan untuk berbagai perangkat</a:t>
            </a:r>
          </a:p>
        </p:txBody>
      </p:sp>
      <p:sp>
        <p:nvSpPr>
          <p:cNvPr id="4" name="Judul 3">
            <a:extLst>
              <a:ext uri="{FF2B5EF4-FFF2-40B4-BE49-F238E27FC236}">
                <a16:creationId xmlns:a16="http://schemas.microsoft.com/office/drawing/2014/main" id="{0C47ADD0-6E08-40CB-6F37-52D5D40358C1}"/>
              </a:ext>
            </a:extLst>
          </p:cNvPr>
          <p:cNvSpPr>
            <a:spLocks noGrp="1"/>
          </p:cNvSpPr>
          <p:nvPr>
            <p:ph type="title" idx="2"/>
          </p:nvPr>
        </p:nvSpPr>
        <p:spPr>
          <a:xfrm>
            <a:off x="2159000" y="1311349"/>
            <a:ext cx="5316279" cy="895850"/>
          </a:xfrm>
        </p:spPr>
        <p:txBody>
          <a:bodyPr/>
          <a:lstStyle/>
          <a:p>
            <a:r>
              <a:rPr lang="id-ID" sz="7200" dirty="0"/>
              <a:t>KABEL HDMI</a:t>
            </a:r>
          </a:p>
        </p:txBody>
      </p:sp>
      <p:pic>
        <p:nvPicPr>
          <p:cNvPr id="5" name="Google Shape;3066;p42">
            <a:extLst>
              <a:ext uri="{FF2B5EF4-FFF2-40B4-BE49-F238E27FC236}">
                <a16:creationId xmlns:a16="http://schemas.microsoft.com/office/drawing/2014/main" id="{1BFE1E07-6747-0900-D3BC-102414967426}"/>
              </a:ext>
            </a:extLst>
          </p:cNvPr>
          <p:cNvPicPr preferRelativeResize="0"/>
          <p:nvPr/>
        </p:nvPicPr>
        <p:blipFill>
          <a:blip r:embed="rId2"/>
          <a:srcRect t="13201" b="13201"/>
          <a:stretch/>
        </p:blipFill>
        <p:spPr>
          <a:xfrm>
            <a:off x="4967378" y="2242998"/>
            <a:ext cx="3104164" cy="1757501"/>
          </a:xfrm>
          <a:prstGeom prst="roundRect">
            <a:avLst>
              <a:gd name="adj" fmla="val 16667"/>
            </a:avLst>
          </a:prstGeom>
          <a:noFill/>
          <a:ln w="9525" cap="flat" cmpd="sng">
            <a:solidFill>
              <a:schemeClr val="accent2"/>
            </a:solidFill>
            <a:prstDash val="solid"/>
            <a:round/>
            <a:headEnd type="none" w="sm" len="sm"/>
            <a:tailEnd type="none" w="sm" len="sm"/>
          </a:ln>
          <a:effectLst>
            <a:outerShdw blurRad="442913" algn="bl" rotWithShape="0">
              <a:schemeClr val="accent2">
                <a:alpha val="40000"/>
              </a:schemeClr>
            </a:outerShdw>
          </a:effectLst>
        </p:spPr>
      </p:pic>
    </p:spTree>
    <p:extLst>
      <p:ext uri="{BB962C8B-B14F-4D97-AF65-F5344CB8AC3E}">
        <p14:creationId xmlns:p14="http://schemas.microsoft.com/office/powerpoint/2010/main" val="2558669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48"/>
        <p:cNvGrpSpPr/>
        <p:nvPr/>
      </p:nvGrpSpPr>
      <p:grpSpPr>
        <a:xfrm>
          <a:off x="0" y="0"/>
          <a:ext cx="0" cy="0"/>
          <a:chOff x="0" y="0"/>
          <a:chExt cx="0" cy="0"/>
        </a:xfrm>
      </p:grpSpPr>
      <p:sp>
        <p:nvSpPr>
          <p:cNvPr id="3752" name="Google Shape;3752;p54"/>
          <p:cNvSpPr txBox="1">
            <a:spLocks noGrp="1"/>
          </p:cNvSpPr>
          <p:nvPr>
            <p:ph type="title"/>
          </p:nvPr>
        </p:nvSpPr>
        <p:spPr>
          <a:xfrm>
            <a:off x="874389" y="1459830"/>
            <a:ext cx="7717800"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id-ID" sz="8000" dirty="0">
                <a:solidFill>
                  <a:schemeClr val="accent2"/>
                </a:solidFill>
              </a:rPr>
              <a:t>13</a:t>
            </a:r>
            <a:endParaRPr sz="8000" dirty="0">
              <a:solidFill>
                <a:schemeClr val="accent2"/>
              </a:solidFill>
            </a:endParaRPr>
          </a:p>
        </p:txBody>
      </p:sp>
      <p:sp>
        <p:nvSpPr>
          <p:cNvPr id="3753" name="Google Shape;3753;p54"/>
          <p:cNvSpPr/>
          <p:nvPr/>
        </p:nvSpPr>
        <p:spPr>
          <a:xfrm>
            <a:off x="5985894" y="2946320"/>
            <a:ext cx="2233500" cy="3999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1800" b="1" dirty="0">
                <a:solidFill>
                  <a:schemeClr val="lt1"/>
                </a:solidFill>
                <a:latin typeface="Exo"/>
                <a:ea typeface="Exo"/>
                <a:cs typeface="Exo"/>
                <a:sym typeface="Exo"/>
              </a:rPr>
              <a:t>Fungsi &amp; alat-alat</a:t>
            </a:r>
            <a:endParaRPr sz="1800" b="1" dirty="0">
              <a:solidFill>
                <a:schemeClr val="lt1"/>
              </a:solidFill>
              <a:latin typeface="Exo"/>
              <a:ea typeface="Exo"/>
              <a:cs typeface="Exo"/>
              <a:sym typeface="Exo"/>
            </a:endParaRPr>
          </a:p>
        </p:txBody>
      </p:sp>
      <p:sp>
        <p:nvSpPr>
          <p:cNvPr id="3755" name="Google Shape;3755;p54"/>
          <p:cNvSpPr txBox="1"/>
          <p:nvPr/>
        </p:nvSpPr>
        <p:spPr>
          <a:xfrm>
            <a:off x="4212294" y="2163175"/>
            <a:ext cx="4476307" cy="652500"/>
          </a:xfrm>
          <a:prstGeom prst="rect">
            <a:avLst/>
          </a:prstGeom>
          <a:noFill/>
          <a:ln>
            <a:noFill/>
          </a:ln>
          <a:effectLst>
            <a:outerShdw blurRad="142875" algn="bl" rotWithShape="0">
              <a:srgbClr val="8FFFFF">
                <a:alpha val="4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id-ID" sz="6600" b="1" dirty="0">
                <a:solidFill>
                  <a:schemeClr val="accent2"/>
                </a:solidFill>
                <a:latin typeface="Exo"/>
                <a:ea typeface="Exo"/>
                <a:cs typeface="Exo"/>
                <a:sym typeface="Exo"/>
              </a:rPr>
              <a:t>KABEL VGA</a:t>
            </a:r>
            <a:endParaRPr sz="6600" b="1" dirty="0">
              <a:solidFill>
                <a:schemeClr val="accent2"/>
              </a:solidFill>
              <a:latin typeface="Exo"/>
              <a:ea typeface="Exo"/>
              <a:cs typeface="Exo"/>
              <a:sym typeface="Exo"/>
            </a:endParaRPr>
          </a:p>
        </p:txBody>
      </p:sp>
      <p:grpSp>
        <p:nvGrpSpPr>
          <p:cNvPr id="3762" name="Google Shape;3762;p54"/>
          <p:cNvGrpSpPr/>
          <p:nvPr/>
        </p:nvGrpSpPr>
        <p:grpSpPr>
          <a:xfrm rot="10800000">
            <a:off x="1852639" y="1112103"/>
            <a:ext cx="883262" cy="242091"/>
            <a:chOff x="2300350" y="2601250"/>
            <a:chExt cx="2275275" cy="623625"/>
          </a:xfrm>
        </p:grpSpPr>
        <p:sp>
          <p:nvSpPr>
            <p:cNvPr id="3763" name="Google Shape;3763;p54"/>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54"/>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54"/>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54"/>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54"/>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54"/>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9" name="Google Shape;3769;p54"/>
          <p:cNvGrpSpPr/>
          <p:nvPr/>
        </p:nvGrpSpPr>
        <p:grpSpPr>
          <a:xfrm rot="5400000">
            <a:off x="7537775" y="549200"/>
            <a:ext cx="98902" cy="553090"/>
            <a:chOff x="4898850" y="4820550"/>
            <a:chExt cx="98902" cy="553090"/>
          </a:xfrm>
        </p:grpSpPr>
        <p:sp>
          <p:nvSpPr>
            <p:cNvPr id="3770" name="Google Shape;3770;p54"/>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54"/>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54"/>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54"/>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54"/>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B2D104D4-5706-186A-D8EB-4116ABF99C95}"/>
              </a:ext>
            </a:extLst>
          </p:cNvPr>
          <p:cNvSpPr>
            <a:spLocks noGrp="1"/>
          </p:cNvSpPr>
          <p:nvPr>
            <p:ph type="title"/>
          </p:nvPr>
        </p:nvSpPr>
        <p:spPr>
          <a:xfrm>
            <a:off x="714153" y="2140000"/>
            <a:ext cx="4429347" cy="1216658"/>
          </a:xfrm>
        </p:spPr>
        <p:txBody>
          <a:bodyPr/>
          <a:lstStyle/>
          <a:p>
            <a:r>
              <a:rPr lang="id-ID" sz="1800" dirty="0"/>
              <a:t> fungsinya adalah untuk </a:t>
            </a:r>
            <a:r>
              <a:rPr lang="id-ID" sz="1800" b="1" dirty="0"/>
              <a:t>menghubungkan komputer ke monitor guna menampilkan proses yang sedang berlangsung dalam bentuk visual</a:t>
            </a:r>
            <a:r>
              <a:rPr lang="id-ID" sz="1800" dirty="0"/>
              <a:t>. Sesuai namanya, kabel ini </a:t>
            </a:r>
            <a:r>
              <a:rPr lang="id-ID" sz="1800" dirty="0" err="1"/>
              <a:t>dihubugnkan</a:t>
            </a:r>
            <a:r>
              <a:rPr lang="id-ID" sz="1800" dirty="0"/>
              <a:t> saling menghubungkan komputer dan monitor melalui VGA </a:t>
            </a:r>
            <a:r>
              <a:rPr lang="id-ID" sz="1800" dirty="0" err="1"/>
              <a:t>Card</a:t>
            </a:r>
            <a:r>
              <a:rPr lang="id-ID" sz="1800" dirty="0"/>
              <a:t>, baik yang </a:t>
            </a:r>
            <a:r>
              <a:rPr lang="id-ID" sz="1800" dirty="0" err="1"/>
              <a:t>on-board</a:t>
            </a:r>
            <a:r>
              <a:rPr lang="id-ID" sz="1800" dirty="0"/>
              <a:t> ataupun </a:t>
            </a:r>
            <a:r>
              <a:rPr lang="id-ID" sz="1800" dirty="0" err="1"/>
              <a:t>add-on</a:t>
            </a:r>
            <a:r>
              <a:rPr lang="id-ID" sz="1800" dirty="0"/>
              <a:t>.</a:t>
            </a:r>
          </a:p>
        </p:txBody>
      </p:sp>
      <p:sp>
        <p:nvSpPr>
          <p:cNvPr id="4" name="Judul 3">
            <a:extLst>
              <a:ext uri="{FF2B5EF4-FFF2-40B4-BE49-F238E27FC236}">
                <a16:creationId xmlns:a16="http://schemas.microsoft.com/office/drawing/2014/main" id="{F9D2BF59-42C5-4917-555D-8CE46443AE31}"/>
              </a:ext>
            </a:extLst>
          </p:cNvPr>
          <p:cNvSpPr>
            <a:spLocks noGrp="1"/>
          </p:cNvSpPr>
          <p:nvPr>
            <p:ph type="title" idx="2"/>
          </p:nvPr>
        </p:nvSpPr>
        <p:spPr>
          <a:xfrm>
            <a:off x="1830329" y="942712"/>
            <a:ext cx="5405496" cy="920700"/>
          </a:xfrm>
        </p:spPr>
        <p:txBody>
          <a:bodyPr/>
          <a:lstStyle/>
          <a:p>
            <a:r>
              <a:rPr lang="id-ID" sz="7200" dirty="0"/>
              <a:t>KABEL VGA</a:t>
            </a:r>
          </a:p>
        </p:txBody>
      </p:sp>
      <p:pic>
        <p:nvPicPr>
          <p:cNvPr id="3" name="Google Shape;3066;p42">
            <a:extLst>
              <a:ext uri="{FF2B5EF4-FFF2-40B4-BE49-F238E27FC236}">
                <a16:creationId xmlns:a16="http://schemas.microsoft.com/office/drawing/2014/main" id="{4C8A4176-6D54-C406-E1BB-A5E344D899DA}"/>
              </a:ext>
            </a:extLst>
          </p:cNvPr>
          <p:cNvPicPr preferRelativeResize="0"/>
          <p:nvPr/>
        </p:nvPicPr>
        <p:blipFill>
          <a:blip r:embed="rId2"/>
          <a:srcRect t="17978" b="17978"/>
          <a:stretch/>
        </p:blipFill>
        <p:spPr>
          <a:xfrm>
            <a:off x="5143500" y="1922836"/>
            <a:ext cx="3104164" cy="1650986"/>
          </a:xfrm>
          <a:prstGeom prst="roundRect">
            <a:avLst>
              <a:gd name="adj" fmla="val 16667"/>
            </a:avLst>
          </a:prstGeom>
          <a:noFill/>
          <a:ln w="9525" cap="flat" cmpd="sng">
            <a:solidFill>
              <a:schemeClr val="accent2"/>
            </a:solidFill>
            <a:prstDash val="solid"/>
            <a:round/>
            <a:headEnd type="none" w="sm" len="sm"/>
            <a:tailEnd type="none" w="sm" len="sm"/>
          </a:ln>
          <a:effectLst>
            <a:outerShdw blurRad="442913" algn="bl" rotWithShape="0">
              <a:schemeClr val="accent2">
                <a:alpha val="40000"/>
              </a:schemeClr>
            </a:outerShdw>
          </a:effectLst>
        </p:spPr>
      </p:pic>
    </p:spTree>
    <p:extLst>
      <p:ext uri="{BB962C8B-B14F-4D97-AF65-F5344CB8AC3E}">
        <p14:creationId xmlns:p14="http://schemas.microsoft.com/office/powerpoint/2010/main" val="1310327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36"/>
        <p:cNvGrpSpPr/>
        <p:nvPr/>
      </p:nvGrpSpPr>
      <p:grpSpPr>
        <a:xfrm>
          <a:off x="0" y="0"/>
          <a:ext cx="0" cy="0"/>
          <a:chOff x="0" y="0"/>
          <a:chExt cx="0" cy="0"/>
        </a:xfrm>
      </p:grpSpPr>
      <p:sp>
        <p:nvSpPr>
          <p:cNvPr id="2737" name="Google Shape;2737;p35"/>
          <p:cNvSpPr/>
          <p:nvPr/>
        </p:nvSpPr>
        <p:spPr>
          <a:xfrm>
            <a:off x="713100" y="3692095"/>
            <a:ext cx="2360400" cy="399900"/>
          </a:xfrm>
          <a:prstGeom prst="roundRect">
            <a:avLst>
              <a:gd name="adj" fmla="val 50000"/>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8" name="Google Shape;2738;p35"/>
          <p:cNvSpPr/>
          <p:nvPr/>
        </p:nvSpPr>
        <p:spPr>
          <a:xfrm>
            <a:off x="3391800" y="3671015"/>
            <a:ext cx="2360400" cy="399900"/>
          </a:xfrm>
          <a:prstGeom prst="roundRect">
            <a:avLst>
              <a:gd name="adj" fmla="val 50000"/>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5"/>
          <p:cNvSpPr/>
          <p:nvPr/>
        </p:nvSpPr>
        <p:spPr>
          <a:xfrm>
            <a:off x="3339099" y="2588103"/>
            <a:ext cx="2360400" cy="399900"/>
          </a:xfrm>
          <a:prstGeom prst="roundRect">
            <a:avLst>
              <a:gd name="adj" fmla="val 50000"/>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5"/>
          <p:cNvSpPr/>
          <p:nvPr/>
        </p:nvSpPr>
        <p:spPr>
          <a:xfrm>
            <a:off x="3292150" y="1405865"/>
            <a:ext cx="2360400" cy="399900"/>
          </a:xfrm>
          <a:prstGeom prst="roundRect">
            <a:avLst>
              <a:gd name="adj" fmla="val 50000"/>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5"/>
          <p:cNvSpPr/>
          <p:nvPr/>
        </p:nvSpPr>
        <p:spPr>
          <a:xfrm>
            <a:off x="6077200" y="1420453"/>
            <a:ext cx="2360400" cy="399900"/>
          </a:xfrm>
          <a:prstGeom prst="roundRect">
            <a:avLst>
              <a:gd name="adj" fmla="val 50000"/>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2" name="Google Shape;2742;p35"/>
          <p:cNvSpPr/>
          <p:nvPr/>
        </p:nvSpPr>
        <p:spPr>
          <a:xfrm>
            <a:off x="625875" y="1391005"/>
            <a:ext cx="2360400" cy="399900"/>
          </a:xfrm>
          <a:prstGeom prst="roundRect">
            <a:avLst>
              <a:gd name="adj" fmla="val 50000"/>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3" name="Google Shape;2743;p35"/>
          <p:cNvSpPr txBox="1">
            <a:spLocks noGrp="1"/>
          </p:cNvSpPr>
          <p:nvPr>
            <p:ph type="title"/>
          </p:nvPr>
        </p:nvSpPr>
        <p:spPr>
          <a:xfrm>
            <a:off x="713100" y="238358"/>
            <a:ext cx="7717800" cy="572700"/>
          </a:xfrm>
          <a:prstGeom prst="rect">
            <a:avLst/>
          </a:prstGeom>
          <a:effectLst>
            <a:outerShdw blurRad="142875" algn="bl" rotWithShape="0">
              <a:schemeClr val="accent2">
                <a:alpha val="4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TABLE OF </a:t>
            </a:r>
            <a:r>
              <a:rPr lang="en" sz="3200" dirty="0">
                <a:solidFill>
                  <a:schemeClr val="accent2"/>
                </a:solidFill>
              </a:rPr>
              <a:t>CONTENTS</a:t>
            </a:r>
            <a:endParaRPr sz="3200" dirty="0">
              <a:solidFill>
                <a:schemeClr val="accent2"/>
              </a:solidFill>
            </a:endParaRPr>
          </a:p>
        </p:txBody>
      </p:sp>
      <p:sp>
        <p:nvSpPr>
          <p:cNvPr id="2744" name="Google Shape;2744;p35"/>
          <p:cNvSpPr txBox="1">
            <a:spLocks noGrp="1"/>
          </p:cNvSpPr>
          <p:nvPr>
            <p:ph type="title" idx="2"/>
          </p:nvPr>
        </p:nvSpPr>
        <p:spPr>
          <a:xfrm>
            <a:off x="602100" y="1459410"/>
            <a:ext cx="2328600" cy="27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SARAMONIC/CLIP ON</a:t>
            </a:r>
            <a:endParaRPr dirty="0"/>
          </a:p>
        </p:txBody>
      </p:sp>
      <p:sp>
        <p:nvSpPr>
          <p:cNvPr id="2746" name="Google Shape;2746;p35"/>
          <p:cNvSpPr txBox="1">
            <a:spLocks noGrp="1"/>
          </p:cNvSpPr>
          <p:nvPr>
            <p:ph type="title" idx="3"/>
          </p:nvPr>
        </p:nvSpPr>
        <p:spPr>
          <a:xfrm>
            <a:off x="625875" y="1072157"/>
            <a:ext cx="2360400" cy="631395"/>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id-ID" dirty="0"/>
              <a:t>07</a:t>
            </a:r>
            <a:br>
              <a:rPr lang="id-ID" dirty="0"/>
            </a:br>
            <a:endParaRPr dirty="0"/>
          </a:p>
        </p:txBody>
      </p:sp>
      <p:sp>
        <p:nvSpPr>
          <p:cNvPr id="2747" name="Google Shape;2747;p35"/>
          <p:cNvSpPr txBox="1">
            <a:spLocks noGrp="1"/>
          </p:cNvSpPr>
          <p:nvPr>
            <p:ph type="title" idx="4"/>
          </p:nvPr>
        </p:nvSpPr>
        <p:spPr>
          <a:xfrm>
            <a:off x="3339099" y="1463602"/>
            <a:ext cx="2201700" cy="27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PEN DISPLAY</a:t>
            </a:r>
            <a:endParaRPr dirty="0"/>
          </a:p>
        </p:txBody>
      </p:sp>
      <p:sp>
        <p:nvSpPr>
          <p:cNvPr id="2749" name="Google Shape;2749;p35"/>
          <p:cNvSpPr txBox="1">
            <a:spLocks noGrp="1"/>
          </p:cNvSpPr>
          <p:nvPr>
            <p:ph type="title" idx="6"/>
          </p:nvPr>
        </p:nvSpPr>
        <p:spPr>
          <a:xfrm>
            <a:off x="3371500" y="938185"/>
            <a:ext cx="22017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08</a:t>
            </a:r>
            <a:endParaRPr dirty="0"/>
          </a:p>
        </p:txBody>
      </p:sp>
      <p:sp>
        <p:nvSpPr>
          <p:cNvPr id="2750" name="Google Shape;2750;p35"/>
          <p:cNvSpPr txBox="1">
            <a:spLocks noGrp="1"/>
          </p:cNvSpPr>
          <p:nvPr>
            <p:ph type="title" idx="7"/>
          </p:nvPr>
        </p:nvSpPr>
        <p:spPr>
          <a:xfrm>
            <a:off x="3371500" y="2620316"/>
            <a:ext cx="2201700" cy="27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WEBCAM</a:t>
            </a:r>
            <a:endParaRPr dirty="0"/>
          </a:p>
        </p:txBody>
      </p:sp>
      <p:sp>
        <p:nvSpPr>
          <p:cNvPr id="2752" name="Google Shape;2752;p35"/>
          <p:cNvSpPr txBox="1">
            <a:spLocks noGrp="1"/>
          </p:cNvSpPr>
          <p:nvPr>
            <p:ph type="title" idx="9"/>
          </p:nvPr>
        </p:nvSpPr>
        <p:spPr>
          <a:xfrm>
            <a:off x="6077200" y="924836"/>
            <a:ext cx="22017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09</a:t>
            </a:r>
            <a:endParaRPr dirty="0"/>
          </a:p>
        </p:txBody>
      </p:sp>
      <p:sp>
        <p:nvSpPr>
          <p:cNvPr id="2753" name="Google Shape;2753;p35"/>
          <p:cNvSpPr txBox="1">
            <a:spLocks noGrp="1"/>
          </p:cNvSpPr>
          <p:nvPr>
            <p:ph type="title" idx="13"/>
          </p:nvPr>
        </p:nvSpPr>
        <p:spPr>
          <a:xfrm>
            <a:off x="6167957" y="1485736"/>
            <a:ext cx="2233500" cy="27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PROYEKTOR &amp; LAYAR</a:t>
            </a:r>
            <a:endParaRPr dirty="0"/>
          </a:p>
        </p:txBody>
      </p:sp>
      <p:sp>
        <p:nvSpPr>
          <p:cNvPr id="2755" name="Google Shape;2755;p35"/>
          <p:cNvSpPr txBox="1">
            <a:spLocks noGrp="1"/>
          </p:cNvSpPr>
          <p:nvPr>
            <p:ph type="title" idx="15"/>
          </p:nvPr>
        </p:nvSpPr>
        <p:spPr>
          <a:xfrm>
            <a:off x="3371500" y="2050951"/>
            <a:ext cx="22335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10</a:t>
            </a:r>
            <a:endParaRPr dirty="0"/>
          </a:p>
        </p:txBody>
      </p:sp>
      <p:sp>
        <p:nvSpPr>
          <p:cNvPr id="2756" name="Google Shape;2756;p35"/>
          <p:cNvSpPr txBox="1">
            <a:spLocks noGrp="1"/>
          </p:cNvSpPr>
          <p:nvPr>
            <p:ph type="title" idx="16"/>
          </p:nvPr>
        </p:nvSpPr>
        <p:spPr>
          <a:xfrm>
            <a:off x="729000" y="3721271"/>
            <a:ext cx="2201700" cy="27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SPEAKER</a:t>
            </a:r>
            <a:endParaRPr dirty="0"/>
          </a:p>
        </p:txBody>
      </p:sp>
      <p:sp>
        <p:nvSpPr>
          <p:cNvPr id="2758" name="Google Shape;2758;p35"/>
          <p:cNvSpPr txBox="1">
            <a:spLocks noGrp="1"/>
          </p:cNvSpPr>
          <p:nvPr>
            <p:ph type="title" idx="18"/>
          </p:nvPr>
        </p:nvSpPr>
        <p:spPr>
          <a:xfrm>
            <a:off x="784575" y="3155088"/>
            <a:ext cx="22017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11</a:t>
            </a:r>
            <a:endParaRPr dirty="0"/>
          </a:p>
        </p:txBody>
      </p:sp>
      <p:sp>
        <p:nvSpPr>
          <p:cNvPr id="2759" name="Google Shape;2759;p35"/>
          <p:cNvSpPr txBox="1">
            <a:spLocks noGrp="1"/>
          </p:cNvSpPr>
          <p:nvPr>
            <p:ph type="title" idx="19"/>
          </p:nvPr>
        </p:nvSpPr>
        <p:spPr>
          <a:xfrm>
            <a:off x="3387400" y="3733865"/>
            <a:ext cx="2201700" cy="27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KABEL HDMI</a:t>
            </a:r>
            <a:endParaRPr dirty="0"/>
          </a:p>
        </p:txBody>
      </p:sp>
      <p:sp>
        <p:nvSpPr>
          <p:cNvPr id="2761" name="Google Shape;2761;p35"/>
          <p:cNvSpPr txBox="1">
            <a:spLocks noGrp="1"/>
          </p:cNvSpPr>
          <p:nvPr>
            <p:ph type="title" idx="21"/>
          </p:nvPr>
        </p:nvSpPr>
        <p:spPr>
          <a:xfrm>
            <a:off x="3497799" y="3155088"/>
            <a:ext cx="22017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12</a:t>
            </a:r>
            <a:endParaRPr dirty="0"/>
          </a:p>
        </p:txBody>
      </p:sp>
      <p:grpSp>
        <p:nvGrpSpPr>
          <p:cNvPr id="2762" name="Google Shape;2762;p35"/>
          <p:cNvGrpSpPr/>
          <p:nvPr/>
        </p:nvGrpSpPr>
        <p:grpSpPr>
          <a:xfrm>
            <a:off x="7812807" y="997962"/>
            <a:ext cx="1520982" cy="302065"/>
            <a:chOff x="5642557" y="-150670"/>
            <a:chExt cx="1520982" cy="302065"/>
          </a:xfrm>
        </p:grpSpPr>
        <p:sp>
          <p:nvSpPr>
            <p:cNvPr id="2763" name="Google Shape;2763;p35"/>
            <p:cNvSpPr/>
            <p:nvPr/>
          </p:nvSpPr>
          <p:spPr>
            <a:xfrm>
              <a:off x="5736006" y="-104304"/>
              <a:ext cx="1335611" cy="209364"/>
            </a:xfrm>
            <a:custGeom>
              <a:avLst/>
              <a:gdLst/>
              <a:ahLst/>
              <a:cxnLst/>
              <a:rect l="l" t="t" r="r" b="b"/>
              <a:pathLst>
                <a:path w="42863" h="6719" fill="none" extrusionOk="0">
                  <a:moveTo>
                    <a:pt x="1" y="0"/>
                  </a:moveTo>
                  <a:lnTo>
                    <a:pt x="19064" y="0"/>
                  </a:lnTo>
                  <a:lnTo>
                    <a:pt x="25782" y="6718"/>
                  </a:lnTo>
                  <a:lnTo>
                    <a:pt x="42862" y="671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5"/>
            <p:cNvSpPr/>
            <p:nvPr/>
          </p:nvSpPr>
          <p:spPr>
            <a:xfrm>
              <a:off x="7071586" y="59442"/>
              <a:ext cx="91953" cy="91953"/>
            </a:xfrm>
            <a:custGeom>
              <a:avLst/>
              <a:gdLst/>
              <a:ahLst/>
              <a:cxnLst/>
              <a:rect l="l" t="t" r="r" b="b"/>
              <a:pathLst>
                <a:path w="2951" h="2951" fill="none" extrusionOk="0">
                  <a:moveTo>
                    <a:pt x="2950" y="1463"/>
                  </a:moveTo>
                  <a:cubicBezTo>
                    <a:pt x="2950" y="2281"/>
                    <a:pt x="2281" y="2951"/>
                    <a:pt x="1463" y="2951"/>
                  </a:cubicBezTo>
                  <a:cubicBezTo>
                    <a:pt x="645" y="2951"/>
                    <a:pt x="0" y="2281"/>
                    <a:pt x="0" y="1463"/>
                  </a:cubicBezTo>
                  <a:cubicBezTo>
                    <a:pt x="0" y="670"/>
                    <a:pt x="645" y="1"/>
                    <a:pt x="1463" y="1"/>
                  </a:cubicBezTo>
                  <a:cubicBezTo>
                    <a:pt x="2281" y="1"/>
                    <a:pt x="2950" y="670"/>
                    <a:pt x="2950"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5"/>
            <p:cNvSpPr/>
            <p:nvPr/>
          </p:nvSpPr>
          <p:spPr>
            <a:xfrm>
              <a:off x="7095517" y="84152"/>
              <a:ext cx="43281" cy="42533"/>
            </a:xfrm>
            <a:custGeom>
              <a:avLst/>
              <a:gdLst/>
              <a:ahLst/>
              <a:cxnLst/>
              <a:rect l="l" t="t" r="r" b="b"/>
              <a:pathLst>
                <a:path w="1389" h="1365" extrusionOk="0">
                  <a:moveTo>
                    <a:pt x="695" y="1"/>
                  </a:moveTo>
                  <a:cubicBezTo>
                    <a:pt x="323" y="1"/>
                    <a:pt x="1" y="298"/>
                    <a:pt x="1" y="670"/>
                  </a:cubicBezTo>
                  <a:cubicBezTo>
                    <a:pt x="1" y="1067"/>
                    <a:pt x="323" y="1364"/>
                    <a:pt x="695" y="1364"/>
                  </a:cubicBezTo>
                  <a:cubicBezTo>
                    <a:pt x="1091" y="1364"/>
                    <a:pt x="1389" y="1067"/>
                    <a:pt x="1389" y="670"/>
                  </a:cubicBezTo>
                  <a:cubicBezTo>
                    <a:pt x="1389" y="298"/>
                    <a:pt x="1091" y="1"/>
                    <a:pt x="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5"/>
            <p:cNvSpPr/>
            <p:nvPr/>
          </p:nvSpPr>
          <p:spPr>
            <a:xfrm>
              <a:off x="5642557" y="-150670"/>
              <a:ext cx="91953" cy="92732"/>
            </a:xfrm>
            <a:custGeom>
              <a:avLst/>
              <a:gdLst/>
              <a:ahLst/>
              <a:cxnLst/>
              <a:rect l="l" t="t" r="r" b="b"/>
              <a:pathLst>
                <a:path w="2951" h="2976" fill="none" extrusionOk="0">
                  <a:moveTo>
                    <a:pt x="2950" y="1488"/>
                  </a:moveTo>
                  <a:cubicBezTo>
                    <a:pt x="2950" y="2306"/>
                    <a:pt x="2281" y="2976"/>
                    <a:pt x="1463" y="2976"/>
                  </a:cubicBezTo>
                  <a:cubicBezTo>
                    <a:pt x="645" y="2976"/>
                    <a:pt x="0" y="2306"/>
                    <a:pt x="0" y="1488"/>
                  </a:cubicBezTo>
                  <a:cubicBezTo>
                    <a:pt x="0" y="670"/>
                    <a:pt x="645" y="1"/>
                    <a:pt x="1463" y="1"/>
                  </a:cubicBezTo>
                  <a:cubicBezTo>
                    <a:pt x="2281" y="1"/>
                    <a:pt x="2950" y="670"/>
                    <a:pt x="295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5"/>
            <p:cNvSpPr/>
            <p:nvPr/>
          </p:nvSpPr>
          <p:spPr>
            <a:xfrm>
              <a:off x="5666488" y="-125929"/>
              <a:ext cx="43281" cy="43281"/>
            </a:xfrm>
            <a:custGeom>
              <a:avLst/>
              <a:gdLst/>
              <a:ahLst/>
              <a:cxnLst/>
              <a:rect l="l" t="t" r="r" b="b"/>
              <a:pathLst>
                <a:path w="1389" h="1389" extrusionOk="0">
                  <a:moveTo>
                    <a:pt x="695" y="0"/>
                  </a:moveTo>
                  <a:cubicBezTo>
                    <a:pt x="323" y="0"/>
                    <a:pt x="1" y="322"/>
                    <a:pt x="1" y="694"/>
                  </a:cubicBezTo>
                  <a:cubicBezTo>
                    <a:pt x="1" y="1066"/>
                    <a:pt x="323" y="1388"/>
                    <a:pt x="695" y="1388"/>
                  </a:cubicBezTo>
                  <a:cubicBezTo>
                    <a:pt x="1092" y="1388"/>
                    <a:pt x="1389" y="1066"/>
                    <a:pt x="1389" y="694"/>
                  </a:cubicBezTo>
                  <a:cubicBezTo>
                    <a:pt x="1389" y="322"/>
                    <a:pt x="1092"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2738;p35">
            <a:extLst>
              <a:ext uri="{FF2B5EF4-FFF2-40B4-BE49-F238E27FC236}">
                <a16:creationId xmlns:a16="http://schemas.microsoft.com/office/drawing/2014/main" id="{865CF661-4D3B-B32C-6E25-7F74FBDB4A0D}"/>
              </a:ext>
            </a:extLst>
          </p:cNvPr>
          <p:cNvSpPr/>
          <p:nvPr/>
        </p:nvSpPr>
        <p:spPr>
          <a:xfrm>
            <a:off x="6265212" y="3672183"/>
            <a:ext cx="2360400" cy="399900"/>
          </a:xfrm>
          <a:prstGeom prst="roundRect">
            <a:avLst>
              <a:gd name="adj" fmla="val 50000"/>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759;p35">
            <a:extLst>
              <a:ext uri="{FF2B5EF4-FFF2-40B4-BE49-F238E27FC236}">
                <a16:creationId xmlns:a16="http://schemas.microsoft.com/office/drawing/2014/main" id="{2D86FB33-73D8-E0F3-14F7-92C563C38121}"/>
              </a:ext>
            </a:extLst>
          </p:cNvPr>
          <p:cNvSpPr txBox="1">
            <a:spLocks/>
          </p:cNvSpPr>
          <p:nvPr/>
        </p:nvSpPr>
        <p:spPr>
          <a:xfrm>
            <a:off x="6265212" y="3733865"/>
            <a:ext cx="2201700" cy="274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000"/>
              <a:buFont typeface="Exo"/>
              <a:buNone/>
              <a:defRPr sz="1800" b="1" i="0" u="none" strike="noStrike" cap="none">
                <a:solidFill>
                  <a:schemeClr val="lt1"/>
                </a:solidFill>
                <a:latin typeface="Exo"/>
                <a:ea typeface="Exo"/>
                <a:cs typeface="Exo"/>
                <a:sym typeface="Exo"/>
              </a:defRPr>
            </a:lvl1pPr>
            <a:lvl2pPr marR="0" lvl="1" algn="ctr" rtl="0">
              <a:lnSpc>
                <a:spcPct val="100000"/>
              </a:lnSpc>
              <a:spcBef>
                <a:spcPts val="0"/>
              </a:spcBef>
              <a:spcAft>
                <a:spcPts val="0"/>
              </a:spcAft>
              <a:buClr>
                <a:schemeClr val="lt1"/>
              </a:buClr>
              <a:buSzPts val="2000"/>
              <a:buFont typeface="Exo"/>
              <a:buNone/>
              <a:defRPr sz="2000" b="0" i="0" u="none" strike="noStrike" cap="none">
                <a:solidFill>
                  <a:schemeClr val="lt1"/>
                </a:solidFill>
                <a:latin typeface="Exo"/>
                <a:ea typeface="Exo"/>
                <a:cs typeface="Exo"/>
                <a:sym typeface="Exo"/>
              </a:defRPr>
            </a:lvl2pPr>
            <a:lvl3pPr marR="0" lvl="2" algn="ctr" rtl="0">
              <a:lnSpc>
                <a:spcPct val="100000"/>
              </a:lnSpc>
              <a:spcBef>
                <a:spcPts val="0"/>
              </a:spcBef>
              <a:spcAft>
                <a:spcPts val="0"/>
              </a:spcAft>
              <a:buClr>
                <a:schemeClr val="lt1"/>
              </a:buClr>
              <a:buSzPts val="2000"/>
              <a:buFont typeface="Exo"/>
              <a:buNone/>
              <a:defRPr sz="2000" b="0" i="0" u="none" strike="noStrike" cap="none">
                <a:solidFill>
                  <a:schemeClr val="lt1"/>
                </a:solidFill>
                <a:latin typeface="Exo"/>
                <a:ea typeface="Exo"/>
                <a:cs typeface="Exo"/>
                <a:sym typeface="Exo"/>
              </a:defRPr>
            </a:lvl3pPr>
            <a:lvl4pPr marR="0" lvl="3" algn="ctr" rtl="0">
              <a:lnSpc>
                <a:spcPct val="100000"/>
              </a:lnSpc>
              <a:spcBef>
                <a:spcPts val="0"/>
              </a:spcBef>
              <a:spcAft>
                <a:spcPts val="0"/>
              </a:spcAft>
              <a:buClr>
                <a:schemeClr val="lt1"/>
              </a:buClr>
              <a:buSzPts val="2000"/>
              <a:buFont typeface="Exo"/>
              <a:buNone/>
              <a:defRPr sz="2000" b="0" i="0" u="none" strike="noStrike" cap="none">
                <a:solidFill>
                  <a:schemeClr val="lt1"/>
                </a:solidFill>
                <a:latin typeface="Exo"/>
                <a:ea typeface="Exo"/>
                <a:cs typeface="Exo"/>
                <a:sym typeface="Exo"/>
              </a:defRPr>
            </a:lvl4pPr>
            <a:lvl5pPr marR="0" lvl="4" algn="ctr" rtl="0">
              <a:lnSpc>
                <a:spcPct val="100000"/>
              </a:lnSpc>
              <a:spcBef>
                <a:spcPts val="0"/>
              </a:spcBef>
              <a:spcAft>
                <a:spcPts val="0"/>
              </a:spcAft>
              <a:buClr>
                <a:schemeClr val="lt1"/>
              </a:buClr>
              <a:buSzPts val="2000"/>
              <a:buFont typeface="Exo"/>
              <a:buNone/>
              <a:defRPr sz="2000" b="0" i="0" u="none" strike="noStrike" cap="none">
                <a:solidFill>
                  <a:schemeClr val="lt1"/>
                </a:solidFill>
                <a:latin typeface="Exo"/>
                <a:ea typeface="Exo"/>
                <a:cs typeface="Exo"/>
                <a:sym typeface="Exo"/>
              </a:defRPr>
            </a:lvl5pPr>
            <a:lvl6pPr marR="0" lvl="5" algn="ctr" rtl="0">
              <a:lnSpc>
                <a:spcPct val="100000"/>
              </a:lnSpc>
              <a:spcBef>
                <a:spcPts val="0"/>
              </a:spcBef>
              <a:spcAft>
                <a:spcPts val="0"/>
              </a:spcAft>
              <a:buClr>
                <a:schemeClr val="lt1"/>
              </a:buClr>
              <a:buSzPts val="2000"/>
              <a:buFont typeface="Exo"/>
              <a:buNone/>
              <a:defRPr sz="2000" b="0" i="0" u="none" strike="noStrike" cap="none">
                <a:solidFill>
                  <a:schemeClr val="lt1"/>
                </a:solidFill>
                <a:latin typeface="Exo"/>
                <a:ea typeface="Exo"/>
                <a:cs typeface="Exo"/>
                <a:sym typeface="Exo"/>
              </a:defRPr>
            </a:lvl6pPr>
            <a:lvl7pPr marR="0" lvl="6" algn="ctr" rtl="0">
              <a:lnSpc>
                <a:spcPct val="100000"/>
              </a:lnSpc>
              <a:spcBef>
                <a:spcPts val="0"/>
              </a:spcBef>
              <a:spcAft>
                <a:spcPts val="0"/>
              </a:spcAft>
              <a:buClr>
                <a:schemeClr val="lt1"/>
              </a:buClr>
              <a:buSzPts val="2000"/>
              <a:buFont typeface="Exo"/>
              <a:buNone/>
              <a:defRPr sz="2000" b="0" i="0" u="none" strike="noStrike" cap="none">
                <a:solidFill>
                  <a:schemeClr val="lt1"/>
                </a:solidFill>
                <a:latin typeface="Exo"/>
                <a:ea typeface="Exo"/>
                <a:cs typeface="Exo"/>
                <a:sym typeface="Exo"/>
              </a:defRPr>
            </a:lvl7pPr>
            <a:lvl8pPr marR="0" lvl="7" algn="ctr" rtl="0">
              <a:lnSpc>
                <a:spcPct val="100000"/>
              </a:lnSpc>
              <a:spcBef>
                <a:spcPts val="0"/>
              </a:spcBef>
              <a:spcAft>
                <a:spcPts val="0"/>
              </a:spcAft>
              <a:buClr>
                <a:schemeClr val="lt1"/>
              </a:buClr>
              <a:buSzPts val="2000"/>
              <a:buFont typeface="Exo"/>
              <a:buNone/>
              <a:defRPr sz="2000" b="0" i="0" u="none" strike="noStrike" cap="none">
                <a:solidFill>
                  <a:schemeClr val="lt1"/>
                </a:solidFill>
                <a:latin typeface="Exo"/>
                <a:ea typeface="Exo"/>
                <a:cs typeface="Exo"/>
                <a:sym typeface="Exo"/>
              </a:defRPr>
            </a:lvl8pPr>
            <a:lvl9pPr marR="0" lvl="8" algn="ctr" rtl="0">
              <a:lnSpc>
                <a:spcPct val="100000"/>
              </a:lnSpc>
              <a:spcBef>
                <a:spcPts val="0"/>
              </a:spcBef>
              <a:spcAft>
                <a:spcPts val="0"/>
              </a:spcAft>
              <a:buClr>
                <a:schemeClr val="lt1"/>
              </a:buClr>
              <a:buSzPts val="2000"/>
              <a:buFont typeface="Exo"/>
              <a:buNone/>
              <a:defRPr sz="2000" b="0" i="0" u="none" strike="noStrike" cap="none">
                <a:solidFill>
                  <a:schemeClr val="lt1"/>
                </a:solidFill>
                <a:latin typeface="Exo"/>
                <a:ea typeface="Exo"/>
                <a:cs typeface="Exo"/>
                <a:sym typeface="Exo"/>
              </a:defRPr>
            </a:lvl9pPr>
          </a:lstStyle>
          <a:p>
            <a:r>
              <a:rPr lang="id-ID" dirty="0"/>
              <a:t>KABEL VGA</a:t>
            </a:r>
          </a:p>
        </p:txBody>
      </p:sp>
      <p:sp>
        <p:nvSpPr>
          <p:cNvPr id="4" name="Google Shape;2761;p35">
            <a:extLst>
              <a:ext uri="{FF2B5EF4-FFF2-40B4-BE49-F238E27FC236}">
                <a16:creationId xmlns:a16="http://schemas.microsoft.com/office/drawing/2014/main" id="{21FF4E45-8D08-DABF-C4CD-04B643B0C70A}"/>
              </a:ext>
            </a:extLst>
          </p:cNvPr>
          <p:cNvSpPr txBox="1">
            <a:spLocks/>
          </p:cNvSpPr>
          <p:nvPr/>
        </p:nvSpPr>
        <p:spPr>
          <a:xfrm>
            <a:off x="6167957" y="3135176"/>
            <a:ext cx="2201700" cy="484800"/>
          </a:xfrm>
          <a:prstGeom prst="rect">
            <a:avLst/>
          </a:prstGeom>
          <a:noFill/>
          <a:ln>
            <a:noFill/>
          </a:ln>
          <a:effectLst>
            <a:outerShdw blurRad="142875" algn="bl" rotWithShape="0">
              <a:schemeClr val="accent2">
                <a:alpha val="40000"/>
              </a:scheme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000"/>
              <a:buFont typeface="Exo"/>
              <a:buNone/>
              <a:defRPr sz="3500" b="1" i="0" u="none" strike="noStrike" cap="none">
                <a:solidFill>
                  <a:schemeClr val="accent2"/>
                </a:solidFill>
                <a:latin typeface="Exo"/>
                <a:ea typeface="Exo"/>
                <a:cs typeface="Exo"/>
                <a:sym typeface="Exo"/>
              </a:defRPr>
            </a:lvl1pPr>
            <a:lvl2pPr marR="0" lvl="1" algn="ctr" rtl="0">
              <a:lnSpc>
                <a:spcPct val="100000"/>
              </a:lnSpc>
              <a:spcBef>
                <a:spcPts val="0"/>
              </a:spcBef>
              <a:spcAft>
                <a:spcPts val="0"/>
              </a:spcAft>
              <a:buClr>
                <a:schemeClr val="lt1"/>
              </a:buClr>
              <a:buSzPts val="3000"/>
              <a:buFont typeface="Exo"/>
              <a:buNone/>
              <a:defRPr sz="3000" b="0" i="0" u="none" strike="noStrike" cap="none">
                <a:solidFill>
                  <a:schemeClr val="lt1"/>
                </a:solidFill>
                <a:latin typeface="Exo"/>
                <a:ea typeface="Exo"/>
                <a:cs typeface="Exo"/>
                <a:sym typeface="Exo"/>
              </a:defRPr>
            </a:lvl2pPr>
            <a:lvl3pPr marR="0" lvl="2" algn="ctr" rtl="0">
              <a:lnSpc>
                <a:spcPct val="100000"/>
              </a:lnSpc>
              <a:spcBef>
                <a:spcPts val="0"/>
              </a:spcBef>
              <a:spcAft>
                <a:spcPts val="0"/>
              </a:spcAft>
              <a:buClr>
                <a:schemeClr val="lt1"/>
              </a:buClr>
              <a:buSzPts val="3000"/>
              <a:buFont typeface="Exo"/>
              <a:buNone/>
              <a:defRPr sz="3000" b="0" i="0" u="none" strike="noStrike" cap="none">
                <a:solidFill>
                  <a:schemeClr val="lt1"/>
                </a:solidFill>
                <a:latin typeface="Exo"/>
                <a:ea typeface="Exo"/>
                <a:cs typeface="Exo"/>
                <a:sym typeface="Exo"/>
              </a:defRPr>
            </a:lvl3pPr>
            <a:lvl4pPr marR="0" lvl="3" algn="ctr" rtl="0">
              <a:lnSpc>
                <a:spcPct val="100000"/>
              </a:lnSpc>
              <a:spcBef>
                <a:spcPts val="0"/>
              </a:spcBef>
              <a:spcAft>
                <a:spcPts val="0"/>
              </a:spcAft>
              <a:buClr>
                <a:schemeClr val="lt1"/>
              </a:buClr>
              <a:buSzPts val="3000"/>
              <a:buFont typeface="Exo"/>
              <a:buNone/>
              <a:defRPr sz="3000" b="0" i="0" u="none" strike="noStrike" cap="none">
                <a:solidFill>
                  <a:schemeClr val="lt1"/>
                </a:solidFill>
                <a:latin typeface="Exo"/>
                <a:ea typeface="Exo"/>
                <a:cs typeface="Exo"/>
                <a:sym typeface="Exo"/>
              </a:defRPr>
            </a:lvl4pPr>
            <a:lvl5pPr marR="0" lvl="4" algn="ctr" rtl="0">
              <a:lnSpc>
                <a:spcPct val="100000"/>
              </a:lnSpc>
              <a:spcBef>
                <a:spcPts val="0"/>
              </a:spcBef>
              <a:spcAft>
                <a:spcPts val="0"/>
              </a:spcAft>
              <a:buClr>
                <a:schemeClr val="lt1"/>
              </a:buClr>
              <a:buSzPts val="3000"/>
              <a:buFont typeface="Exo"/>
              <a:buNone/>
              <a:defRPr sz="3000" b="0" i="0" u="none" strike="noStrike" cap="none">
                <a:solidFill>
                  <a:schemeClr val="lt1"/>
                </a:solidFill>
                <a:latin typeface="Exo"/>
                <a:ea typeface="Exo"/>
                <a:cs typeface="Exo"/>
                <a:sym typeface="Exo"/>
              </a:defRPr>
            </a:lvl5pPr>
            <a:lvl6pPr marR="0" lvl="5" algn="ctr" rtl="0">
              <a:lnSpc>
                <a:spcPct val="100000"/>
              </a:lnSpc>
              <a:spcBef>
                <a:spcPts val="0"/>
              </a:spcBef>
              <a:spcAft>
                <a:spcPts val="0"/>
              </a:spcAft>
              <a:buClr>
                <a:schemeClr val="lt1"/>
              </a:buClr>
              <a:buSzPts val="3000"/>
              <a:buFont typeface="Exo"/>
              <a:buNone/>
              <a:defRPr sz="3000" b="0" i="0" u="none" strike="noStrike" cap="none">
                <a:solidFill>
                  <a:schemeClr val="lt1"/>
                </a:solidFill>
                <a:latin typeface="Exo"/>
                <a:ea typeface="Exo"/>
                <a:cs typeface="Exo"/>
                <a:sym typeface="Exo"/>
              </a:defRPr>
            </a:lvl6pPr>
            <a:lvl7pPr marR="0" lvl="6" algn="ctr" rtl="0">
              <a:lnSpc>
                <a:spcPct val="100000"/>
              </a:lnSpc>
              <a:spcBef>
                <a:spcPts val="0"/>
              </a:spcBef>
              <a:spcAft>
                <a:spcPts val="0"/>
              </a:spcAft>
              <a:buClr>
                <a:schemeClr val="lt1"/>
              </a:buClr>
              <a:buSzPts val="3000"/>
              <a:buFont typeface="Exo"/>
              <a:buNone/>
              <a:defRPr sz="3000" b="0" i="0" u="none" strike="noStrike" cap="none">
                <a:solidFill>
                  <a:schemeClr val="lt1"/>
                </a:solidFill>
                <a:latin typeface="Exo"/>
                <a:ea typeface="Exo"/>
                <a:cs typeface="Exo"/>
                <a:sym typeface="Exo"/>
              </a:defRPr>
            </a:lvl7pPr>
            <a:lvl8pPr marR="0" lvl="7" algn="ctr" rtl="0">
              <a:lnSpc>
                <a:spcPct val="100000"/>
              </a:lnSpc>
              <a:spcBef>
                <a:spcPts val="0"/>
              </a:spcBef>
              <a:spcAft>
                <a:spcPts val="0"/>
              </a:spcAft>
              <a:buClr>
                <a:schemeClr val="lt1"/>
              </a:buClr>
              <a:buSzPts val="3000"/>
              <a:buFont typeface="Exo"/>
              <a:buNone/>
              <a:defRPr sz="3000" b="0" i="0" u="none" strike="noStrike" cap="none">
                <a:solidFill>
                  <a:schemeClr val="lt1"/>
                </a:solidFill>
                <a:latin typeface="Exo"/>
                <a:ea typeface="Exo"/>
                <a:cs typeface="Exo"/>
                <a:sym typeface="Exo"/>
              </a:defRPr>
            </a:lvl8pPr>
            <a:lvl9pPr marR="0" lvl="8" algn="ctr" rtl="0">
              <a:lnSpc>
                <a:spcPct val="100000"/>
              </a:lnSpc>
              <a:spcBef>
                <a:spcPts val="0"/>
              </a:spcBef>
              <a:spcAft>
                <a:spcPts val="0"/>
              </a:spcAft>
              <a:buClr>
                <a:schemeClr val="lt1"/>
              </a:buClr>
              <a:buSzPts val="3000"/>
              <a:buFont typeface="Exo"/>
              <a:buNone/>
              <a:defRPr sz="3000" b="0" i="0" u="none" strike="noStrike" cap="none">
                <a:solidFill>
                  <a:schemeClr val="lt1"/>
                </a:solidFill>
                <a:latin typeface="Exo"/>
                <a:ea typeface="Exo"/>
                <a:cs typeface="Exo"/>
                <a:sym typeface="Exo"/>
              </a:defRPr>
            </a:lvl9pPr>
          </a:lstStyle>
          <a:p>
            <a:r>
              <a:rPr lang="id-ID" dirty="0"/>
              <a:t>13</a:t>
            </a:r>
          </a:p>
        </p:txBody>
      </p:sp>
    </p:spTree>
    <p:extLst>
      <p:ext uri="{BB962C8B-B14F-4D97-AF65-F5344CB8AC3E}">
        <p14:creationId xmlns:p14="http://schemas.microsoft.com/office/powerpoint/2010/main" val="1008718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78"/>
        <p:cNvGrpSpPr/>
        <p:nvPr/>
      </p:nvGrpSpPr>
      <p:grpSpPr>
        <a:xfrm>
          <a:off x="0" y="0"/>
          <a:ext cx="0" cy="0"/>
          <a:chOff x="0" y="0"/>
          <a:chExt cx="0" cy="0"/>
        </a:xfrm>
      </p:grpSpPr>
      <p:sp>
        <p:nvSpPr>
          <p:cNvPr id="4579" name="Google Shape;4579;p69"/>
          <p:cNvSpPr txBox="1">
            <a:spLocks noGrp="1"/>
          </p:cNvSpPr>
          <p:nvPr>
            <p:ph type="title"/>
          </p:nvPr>
        </p:nvSpPr>
        <p:spPr>
          <a:xfrm>
            <a:off x="2335650" y="1881272"/>
            <a:ext cx="4472700" cy="95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Thanks!</a:t>
            </a:r>
            <a:endParaRPr dirty="0"/>
          </a:p>
        </p:txBody>
      </p:sp>
      <p:grpSp>
        <p:nvGrpSpPr>
          <p:cNvPr id="4582" name="Google Shape;4582;p69"/>
          <p:cNvGrpSpPr/>
          <p:nvPr/>
        </p:nvGrpSpPr>
        <p:grpSpPr>
          <a:xfrm rot="-5400000">
            <a:off x="6756923" y="2604103"/>
            <a:ext cx="883262" cy="242091"/>
            <a:chOff x="2300350" y="2601250"/>
            <a:chExt cx="2275275" cy="623625"/>
          </a:xfrm>
        </p:grpSpPr>
        <p:sp>
          <p:nvSpPr>
            <p:cNvPr id="4583" name="Google Shape;4583;p69"/>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69"/>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69"/>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69"/>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69"/>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69"/>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9" name="Google Shape;4589;p69"/>
          <p:cNvGrpSpPr/>
          <p:nvPr/>
        </p:nvGrpSpPr>
        <p:grpSpPr>
          <a:xfrm rot="5400000">
            <a:off x="7305100" y="3695000"/>
            <a:ext cx="98902" cy="553090"/>
            <a:chOff x="4898850" y="4820550"/>
            <a:chExt cx="98902" cy="553090"/>
          </a:xfrm>
        </p:grpSpPr>
        <p:sp>
          <p:nvSpPr>
            <p:cNvPr id="4590" name="Google Shape;4590;p69"/>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69"/>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69"/>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69"/>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69"/>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5" name="Google Shape;4595;p69"/>
          <p:cNvGrpSpPr/>
          <p:nvPr/>
        </p:nvGrpSpPr>
        <p:grpSpPr>
          <a:xfrm rot="5400000">
            <a:off x="1498582" y="1509734"/>
            <a:ext cx="883262" cy="242091"/>
            <a:chOff x="2300350" y="2601250"/>
            <a:chExt cx="2275275" cy="623625"/>
          </a:xfrm>
        </p:grpSpPr>
        <p:sp>
          <p:nvSpPr>
            <p:cNvPr id="4596" name="Google Shape;4596;p69"/>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69"/>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69"/>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69"/>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69"/>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69"/>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4" name="Google Shape;4614;p69"/>
          <p:cNvGrpSpPr/>
          <p:nvPr/>
        </p:nvGrpSpPr>
        <p:grpSpPr>
          <a:xfrm rot="5400000">
            <a:off x="2081150" y="2794900"/>
            <a:ext cx="98902" cy="553090"/>
            <a:chOff x="4898850" y="4820550"/>
            <a:chExt cx="98902" cy="553090"/>
          </a:xfrm>
        </p:grpSpPr>
        <p:sp>
          <p:nvSpPr>
            <p:cNvPr id="4615" name="Google Shape;4615;p69"/>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69"/>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69"/>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69"/>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69"/>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81"/>
        <p:cNvGrpSpPr/>
        <p:nvPr/>
      </p:nvGrpSpPr>
      <p:grpSpPr>
        <a:xfrm>
          <a:off x="0" y="0"/>
          <a:ext cx="0" cy="0"/>
          <a:chOff x="0" y="0"/>
          <a:chExt cx="0" cy="0"/>
        </a:xfrm>
      </p:grpSpPr>
      <p:sp>
        <p:nvSpPr>
          <p:cNvPr id="2882" name="Google Shape;2882;p38"/>
          <p:cNvSpPr/>
          <p:nvPr/>
        </p:nvSpPr>
        <p:spPr>
          <a:xfrm>
            <a:off x="1170010" y="3061389"/>
            <a:ext cx="2829723" cy="558081"/>
          </a:xfrm>
          <a:prstGeom prst="roundRect">
            <a:avLst>
              <a:gd name="adj" fmla="val 50000"/>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3" name="Google Shape;2883;p38"/>
          <p:cNvSpPr txBox="1">
            <a:spLocks noGrp="1"/>
          </p:cNvSpPr>
          <p:nvPr>
            <p:ph type="title"/>
          </p:nvPr>
        </p:nvSpPr>
        <p:spPr>
          <a:xfrm>
            <a:off x="-1549220" y="2318441"/>
            <a:ext cx="7717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solidFill>
                  <a:schemeClr val="accent2"/>
                </a:solidFill>
              </a:rPr>
              <a:t>MIXER</a:t>
            </a:r>
            <a:endParaRPr dirty="0">
              <a:solidFill>
                <a:schemeClr val="accent2"/>
              </a:solidFill>
            </a:endParaRPr>
          </a:p>
        </p:txBody>
      </p:sp>
      <p:sp>
        <p:nvSpPr>
          <p:cNvPr id="2884" name="Google Shape;2884;p38"/>
          <p:cNvSpPr txBox="1">
            <a:spLocks noGrp="1"/>
          </p:cNvSpPr>
          <p:nvPr>
            <p:ph type="subTitle" idx="1"/>
          </p:nvPr>
        </p:nvSpPr>
        <p:spPr>
          <a:xfrm>
            <a:off x="-128479" y="3141834"/>
            <a:ext cx="5426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Fungsi &amp; alat-alat </a:t>
            </a:r>
            <a:endParaRPr dirty="0"/>
          </a:p>
        </p:txBody>
      </p:sp>
      <p:sp>
        <p:nvSpPr>
          <p:cNvPr id="2885" name="Google Shape;2885;p38"/>
          <p:cNvSpPr txBox="1">
            <a:spLocks noGrp="1"/>
          </p:cNvSpPr>
          <p:nvPr>
            <p:ph type="title" idx="2"/>
          </p:nvPr>
        </p:nvSpPr>
        <p:spPr>
          <a:xfrm>
            <a:off x="590502" y="1517370"/>
            <a:ext cx="2879100" cy="92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grpSp>
        <p:nvGrpSpPr>
          <p:cNvPr id="2886" name="Google Shape;2886;p38"/>
          <p:cNvGrpSpPr/>
          <p:nvPr/>
        </p:nvGrpSpPr>
        <p:grpSpPr>
          <a:xfrm rot="-5400000">
            <a:off x="2746096" y="55862"/>
            <a:ext cx="1823016" cy="296643"/>
            <a:chOff x="7857346" y="3902355"/>
            <a:chExt cx="1823016" cy="296643"/>
          </a:xfrm>
        </p:grpSpPr>
        <p:sp>
          <p:nvSpPr>
            <p:cNvPr id="2887" name="Google Shape;2887;p38"/>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8"/>
            <p:cNvSpPr/>
            <p:nvPr/>
          </p:nvSpPr>
          <p:spPr>
            <a:xfrm>
              <a:off x="8453686" y="3902355"/>
              <a:ext cx="91953" cy="91953"/>
            </a:xfrm>
            <a:custGeom>
              <a:avLst/>
              <a:gdLst/>
              <a:ahLst/>
              <a:cxnLst/>
              <a:rect l="l" t="t" r="r" b="b"/>
              <a:pathLst>
                <a:path w="2951" h="2951" fill="none" extrusionOk="0">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8"/>
            <p:cNvSpPr/>
            <p:nvPr/>
          </p:nvSpPr>
          <p:spPr>
            <a:xfrm>
              <a:off x="8478396" y="3927096"/>
              <a:ext cx="43281" cy="42502"/>
            </a:xfrm>
            <a:custGeom>
              <a:avLst/>
              <a:gdLst/>
              <a:ahLst/>
              <a:cxnLst/>
              <a:rect l="l" t="t" r="r" b="b"/>
              <a:pathLst>
                <a:path w="1389" h="1364" extrusionOk="0">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8"/>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8"/>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8"/>
            <p:cNvSpPr/>
            <p:nvPr/>
          </p:nvSpPr>
          <p:spPr>
            <a:xfrm>
              <a:off x="8545608" y="3948721"/>
              <a:ext cx="1134754" cy="175368"/>
            </a:xfrm>
            <a:custGeom>
              <a:avLst/>
              <a:gdLst/>
              <a:ahLst/>
              <a:cxnLst/>
              <a:rect l="l" t="t" r="r" b="b"/>
              <a:pathLst>
                <a:path w="36417" h="5628" fill="none" extrusionOk="0">
                  <a:moveTo>
                    <a:pt x="0" y="0"/>
                  </a:moveTo>
                  <a:lnTo>
                    <a:pt x="6049" y="0"/>
                  </a:lnTo>
                  <a:lnTo>
                    <a:pt x="8379" y="2330"/>
                  </a:lnTo>
                  <a:lnTo>
                    <a:pt x="11676" y="5627"/>
                  </a:lnTo>
                  <a:lnTo>
                    <a:pt x="36416" y="562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3" name="Google Shape;2893;p38"/>
          <p:cNvGrpSpPr/>
          <p:nvPr/>
        </p:nvGrpSpPr>
        <p:grpSpPr>
          <a:xfrm rot="5400000">
            <a:off x="1639375" y="1028400"/>
            <a:ext cx="98902" cy="553090"/>
            <a:chOff x="4898850" y="4820550"/>
            <a:chExt cx="98902" cy="553090"/>
          </a:xfrm>
        </p:grpSpPr>
        <p:sp>
          <p:nvSpPr>
            <p:cNvPr id="2894" name="Google Shape;2894;p38"/>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8"/>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8"/>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8"/>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8"/>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9" name="Google Shape;2899;p38"/>
          <p:cNvGrpSpPr/>
          <p:nvPr/>
        </p:nvGrpSpPr>
        <p:grpSpPr>
          <a:xfrm>
            <a:off x="1609176" y="4434219"/>
            <a:ext cx="1252897" cy="51000"/>
            <a:chOff x="2915381" y="4104819"/>
            <a:chExt cx="1252897" cy="51000"/>
          </a:xfrm>
        </p:grpSpPr>
        <p:sp>
          <p:nvSpPr>
            <p:cNvPr id="2900" name="Google Shape;2900;p38"/>
            <p:cNvSpPr/>
            <p:nvPr/>
          </p:nvSpPr>
          <p:spPr>
            <a:xfrm>
              <a:off x="2915381"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8"/>
            <p:cNvSpPr/>
            <p:nvPr/>
          </p:nvSpPr>
          <p:spPr>
            <a:xfrm>
              <a:off x="3007850"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8"/>
            <p:cNvSpPr/>
            <p:nvPr/>
          </p:nvSpPr>
          <p:spPr>
            <a:xfrm>
              <a:off x="3100319"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8"/>
            <p:cNvSpPr/>
            <p:nvPr/>
          </p:nvSpPr>
          <p:spPr>
            <a:xfrm>
              <a:off x="3192788"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8"/>
            <p:cNvSpPr/>
            <p:nvPr/>
          </p:nvSpPr>
          <p:spPr>
            <a:xfrm>
              <a:off x="328525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8"/>
            <p:cNvSpPr/>
            <p:nvPr/>
          </p:nvSpPr>
          <p:spPr>
            <a:xfrm>
              <a:off x="3377726"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8"/>
            <p:cNvSpPr/>
            <p:nvPr/>
          </p:nvSpPr>
          <p:spPr>
            <a:xfrm>
              <a:off x="3470195"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8"/>
            <p:cNvSpPr/>
            <p:nvPr/>
          </p:nvSpPr>
          <p:spPr>
            <a:xfrm>
              <a:off x="3562664"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8"/>
            <p:cNvSpPr/>
            <p:nvPr/>
          </p:nvSpPr>
          <p:spPr>
            <a:xfrm>
              <a:off x="3655133"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8"/>
            <p:cNvSpPr/>
            <p:nvPr/>
          </p:nvSpPr>
          <p:spPr>
            <a:xfrm>
              <a:off x="3747602"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8"/>
            <p:cNvSpPr/>
            <p:nvPr/>
          </p:nvSpPr>
          <p:spPr>
            <a:xfrm>
              <a:off x="38400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8"/>
            <p:cNvSpPr/>
            <p:nvPr/>
          </p:nvSpPr>
          <p:spPr>
            <a:xfrm>
              <a:off x="39324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8"/>
            <p:cNvSpPr/>
            <p:nvPr/>
          </p:nvSpPr>
          <p:spPr>
            <a:xfrm>
              <a:off x="40248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8"/>
            <p:cNvSpPr/>
            <p:nvPr/>
          </p:nvSpPr>
          <p:spPr>
            <a:xfrm>
              <a:off x="41172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4" name="Google Shape;2914;p38"/>
          <p:cNvGrpSpPr/>
          <p:nvPr/>
        </p:nvGrpSpPr>
        <p:grpSpPr>
          <a:xfrm>
            <a:off x="5495767" y="691791"/>
            <a:ext cx="1105976" cy="133969"/>
            <a:chOff x="8183182" y="663852"/>
            <a:chExt cx="1475028" cy="178673"/>
          </a:xfrm>
        </p:grpSpPr>
        <p:grpSp>
          <p:nvGrpSpPr>
            <p:cNvPr id="2915" name="Google Shape;2915;p38"/>
            <p:cNvGrpSpPr/>
            <p:nvPr/>
          </p:nvGrpSpPr>
          <p:grpSpPr>
            <a:xfrm>
              <a:off x="8183182" y="774425"/>
              <a:ext cx="1178025" cy="68100"/>
              <a:chOff x="2024450" y="204150"/>
              <a:chExt cx="1178025" cy="68100"/>
            </a:xfrm>
          </p:grpSpPr>
          <p:sp>
            <p:nvSpPr>
              <p:cNvPr id="2916" name="Google Shape;2916;p38"/>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8"/>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8"/>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8"/>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8"/>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8"/>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8"/>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8"/>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8"/>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8"/>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6" name="Google Shape;2926;p38"/>
            <p:cNvGrpSpPr/>
            <p:nvPr/>
          </p:nvGrpSpPr>
          <p:grpSpPr>
            <a:xfrm>
              <a:off x="8480185" y="663852"/>
              <a:ext cx="1178025" cy="68100"/>
              <a:chOff x="2024450" y="204150"/>
              <a:chExt cx="1178025" cy="68100"/>
            </a:xfrm>
          </p:grpSpPr>
          <p:sp>
            <p:nvSpPr>
              <p:cNvPr id="2927" name="Google Shape;2927;p38"/>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8"/>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8"/>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8"/>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8"/>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8"/>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8"/>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8"/>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8"/>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8"/>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37" name="Google Shape;2937;p38"/>
          <p:cNvGrpSpPr/>
          <p:nvPr/>
        </p:nvGrpSpPr>
        <p:grpSpPr>
          <a:xfrm rot="5400000">
            <a:off x="5968600" y="4273462"/>
            <a:ext cx="98902" cy="553090"/>
            <a:chOff x="4898850" y="4820550"/>
            <a:chExt cx="98902" cy="553090"/>
          </a:xfrm>
        </p:grpSpPr>
        <p:sp>
          <p:nvSpPr>
            <p:cNvPr id="2938" name="Google Shape;2938;p38"/>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8"/>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8"/>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8"/>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8"/>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71"/>
        <p:cNvGrpSpPr/>
        <p:nvPr/>
      </p:nvGrpSpPr>
      <p:grpSpPr>
        <a:xfrm>
          <a:off x="0" y="0"/>
          <a:ext cx="0" cy="0"/>
          <a:chOff x="0" y="0"/>
          <a:chExt cx="0" cy="0"/>
        </a:xfrm>
      </p:grpSpPr>
      <p:sp>
        <p:nvSpPr>
          <p:cNvPr id="2772" name="Google Shape;2772;p36"/>
          <p:cNvSpPr txBox="1">
            <a:spLocks noGrp="1"/>
          </p:cNvSpPr>
          <p:nvPr>
            <p:ph type="title"/>
          </p:nvPr>
        </p:nvSpPr>
        <p:spPr>
          <a:xfrm>
            <a:off x="713100" y="1723050"/>
            <a:ext cx="4401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solidFill>
                  <a:schemeClr val="accent2"/>
                </a:solidFill>
              </a:rPr>
              <a:t>MIXER                   </a:t>
            </a:r>
            <a:endParaRPr dirty="0">
              <a:solidFill>
                <a:schemeClr val="accent2"/>
              </a:solidFill>
            </a:endParaRPr>
          </a:p>
        </p:txBody>
      </p:sp>
      <p:sp>
        <p:nvSpPr>
          <p:cNvPr id="2773" name="Google Shape;2773;p36"/>
          <p:cNvSpPr txBox="1">
            <a:spLocks noGrp="1"/>
          </p:cNvSpPr>
          <p:nvPr>
            <p:ph type="subTitle" idx="1"/>
          </p:nvPr>
        </p:nvSpPr>
        <p:spPr>
          <a:xfrm>
            <a:off x="713100" y="2366050"/>
            <a:ext cx="4401600" cy="10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err="1"/>
              <a:t>mixer</a:t>
            </a:r>
            <a:r>
              <a:rPr lang="id-ID" dirty="0"/>
              <a:t> </a:t>
            </a:r>
            <a:r>
              <a:rPr lang="id-ID" dirty="0" err="1"/>
              <a:t>sound</a:t>
            </a:r>
            <a:r>
              <a:rPr lang="id-ID" dirty="0"/>
              <a:t> </a:t>
            </a:r>
            <a:r>
              <a:rPr lang="id-ID" dirty="0" err="1"/>
              <a:t>system</a:t>
            </a:r>
            <a:r>
              <a:rPr lang="id-ID" dirty="0"/>
              <a:t> ini adalah untuk </a:t>
            </a:r>
            <a:r>
              <a:rPr lang="id-ID" b="1" dirty="0"/>
              <a:t>mencampurkan beberapa sumber suara biasanya lebih dari dua </a:t>
            </a:r>
            <a:r>
              <a:rPr lang="id-ID" b="1" dirty="0" err="1"/>
              <a:t>output</a:t>
            </a:r>
            <a:r>
              <a:rPr lang="id-ID" b="1" dirty="0"/>
              <a:t> suara sehingga suara yang dihasilkan bisa lebih baik dan memiliki harmonisasi suara yang bagus</a:t>
            </a:r>
            <a:r>
              <a:rPr lang="id-ID" dirty="0"/>
              <a:t>.</a:t>
            </a:r>
            <a:endParaRPr dirty="0"/>
          </a:p>
        </p:txBody>
      </p:sp>
      <p:pic>
        <p:nvPicPr>
          <p:cNvPr id="2774" name="Google Shape;2774;p36"/>
          <p:cNvPicPr preferRelativeResize="0"/>
          <p:nvPr/>
        </p:nvPicPr>
        <p:blipFill>
          <a:blip r:embed="rId3"/>
          <a:srcRect t="27478" b="27478"/>
          <a:stretch/>
        </p:blipFill>
        <p:spPr>
          <a:xfrm>
            <a:off x="5539699" y="1128769"/>
            <a:ext cx="2727600" cy="2730300"/>
          </a:xfrm>
          <a:prstGeom prst="ellipse">
            <a:avLst/>
          </a:prstGeom>
          <a:noFill/>
          <a:ln>
            <a:noFill/>
          </a:ln>
          <a:effectLst>
            <a:outerShdw blurRad="657225" algn="bl" rotWithShape="0">
              <a:schemeClr val="accent2">
                <a:alpha val="40000"/>
              </a:schemeClr>
            </a:outerShdw>
          </a:effectLst>
        </p:spPr>
      </p:pic>
      <p:sp>
        <p:nvSpPr>
          <p:cNvPr id="2775" name="Google Shape;2775;p36"/>
          <p:cNvSpPr/>
          <p:nvPr/>
        </p:nvSpPr>
        <p:spPr>
          <a:xfrm>
            <a:off x="-1414555" y="4201465"/>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6"/>
          <p:cNvSpPr/>
          <p:nvPr/>
        </p:nvSpPr>
        <p:spPr>
          <a:xfrm>
            <a:off x="-1111455" y="3922165"/>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7" name="Google Shape;2777;p36"/>
          <p:cNvGrpSpPr/>
          <p:nvPr/>
        </p:nvGrpSpPr>
        <p:grpSpPr>
          <a:xfrm rot="10800000">
            <a:off x="7471439" y="3616978"/>
            <a:ext cx="883262" cy="242091"/>
            <a:chOff x="2300350" y="2601250"/>
            <a:chExt cx="2275275" cy="623625"/>
          </a:xfrm>
        </p:grpSpPr>
        <p:sp>
          <p:nvSpPr>
            <p:cNvPr id="2778" name="Google Shape;2778;p36"/>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6"/>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6"/>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6"/>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6"/>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6"/>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4" name="Google Shape;2784;p36"/>
          <p:cNvGrpSpPr/>
          <p:nvPr/>
        </p:nvGrpSpPr>
        <p:grpSpPr>
          <a:xfrm rot="5400000">
            <a:off x="2345200" y="704475"/>
            <a:ext cx="98902" cy="553090"/>
            <a:chOff x="4898850" y="4820550"/>
            <a:chExt cx="98902" cy="553090"/>
          </a:xfrm>
        </p:grpSpPr>
        <p:sp>
          <p:nvSpPr>
            <p:cNvPr id="2785" name="Google Shape;2785;p36"/>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6"/>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6"/>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6"/>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6"/>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0" name="Google Shape;2790;p36"/>
          <p:cNvGrpSpPr/>
          <p:nvPr/>
        </p:nvGrpSpPr>
        <p:grpSpPr>
          <a:xfrm>
            <a:off x="2596239" y="3820728"/>
            <a:ext cx="883262" cy="242091"/>
            <a:chOff x="2300350" y="2601250"/>
            <a:chExt cx="2275275" cy="623625"/>
          </a:xfrm>
        </p:grpSpPr>
        <p:sp>
          <p:nvSpPr>
            <p:cNvPr id="2791" name="Google Shape;2791;p36"/>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6"/>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6"/>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6"/>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6"/>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6"/>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7" name="Google Shape;2797;p36"/>
          <p:cNvGrpSpPr/>
          <p:nvPr/>
        </p:nvGrpSpPr>
        <p:grpSpPr>
          <a:xfrm>
            <a:off x="4762192" y="4297866"/>
            <a:ext cx="1105976" cy="133969"/>
            <a:chOff x="8183182" y="663852"/>
            <a:chExt cx="1475028" cy="178673"/>
          </a:xfrm>
        </p:grpSpPr>
        <p:grpSp>
          <p:nvGrpSpPr>
            <p:cNvPr id="2798" name="Google Shape;2798;p36"/>
            <p:cNvGrpSpPr/>
            <p:nvPr/>
          </p:nvGrpSpPr>
          <p:grpSpPr>
            <a:xfrm>
              <a:off x="8183182" y="774425"/>
              <a:ext cx="1178025" cy="68100"/>
              <a:chOff x="2024450" y="204150"/>
              <a:chExt cx="1178025" cy="68100"/>
            </a:xfrm>
          </p:grpSpPr>
          <p:sp>
            <p:nvSpPr>
              <p:cNvPr id="2799" name="Google Shape;2799;p36"/>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6"/>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6"/>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6"/>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6"/>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6"/>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6"/>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6"/>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6"/>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6"/>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9" name="Google Shape;2809;p36"/>
            <p:cNvGrpSpPr/>
            <p:nvPr/>
          </p:nvGrpSpPr>
          <p:grpSpPr>
            <a:xfrm>
              <a:off x="8480185" y="663852"/>
              <a:ext cx="1178025" cy="68100"/>
              <a:chOff x="2024450" y="204150"/>
              <a:chExt cx="1178025" cy="68100"/>
            </a:xfrm>
          </p:grpSpPr>
          <p:sp>
            <p:nvSpPr>
              <p:cNvPr id="2810" name="Google Shape;2810;p36"/>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6"/>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6"/>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6"/>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6"/>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6"/>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6"/>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6"/>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6"/>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6"/>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44"/>
          <p:cNvSpPr/>
          <p:nvPr/>
        </p:nvSpPr>
        <p:spPr>
          <a:xfrm>
            <a:off x="1252790" y="3184630"/>
            <a:ext cx="2855360" cy="453563"/>
          </a:xfrm>
          <a:prstGeom prst="roundRect">
            <a:avLst>
              <a:gd name="adj" fmla="val 50000"/>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4"/>
          <p:cNvSpPr txBox="1">
            <a:spLocks noGrp="1"/>
          </p:cNvSpPr>
          <p:nvPr>
            <p:ph type="title"/>
          </p:nvPr>
        </p:nvSpPr>
        <p:spPr>
          <a:xfrm>
            <a:off x="864525" y="2405675"/>
            <a:ext cx="7566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a:solidFill>
                  <a:schemeClr val="accent2"/>
                </a:solidFill>
              </a:rPr>
              <a:t>SOUND CARD</a:t>
            </a:r>
            <a:endParaRPr dirty="0">
              <a:solidFill>
                <a:schemeClr val="accent2"/>
              </a:solidFill>
            </a:endParaRPr>
          </a:p>
        </p:txBody>
      </p:sp>
      <p:sp>
        <p:nvSpPr>
          <p:cNvPr id="3160" name="Google Shape;3160;p44"/>
          <p:cNvSpPr txBox="1">
            <a:spLocks noGrp="1"/>
          </p:cNvSpPr>
          <p:nvPr>
            <p:ph type="subTitle" idx="1"/>
          </p:nvPr>
        </p:nvSpPr>
        <p:spPr>
          <a:xfrm>
            <a:off x="1225286" y="3213418"/>
            <a:ext cx="4644000" cy="344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id-ID" dirty="0"/>
              <a:t>      Fungsi &amp; alat-alat </a:t>
            </a:r>
            <a:endParaRPr dirty="0"/>
          </a:p>
        </p:txBody>
      </p:sp>
      <p:sp>
        <p:nvSpPr>
          <p:cNvPr id="3161" name="Google Shape;3161;p44"/>
          <p:cNvSpPr txBox="1">
            <a:spLocks noGrp="1"/>
          </p:cNvSpPr>
          <p:nvPr>
            <p:ph type="title" idx="2"/>
          </p:nvPr>
        </p:nvSpPr>
        <p:spPr>
          <a:xfrm>
            <a:off x="789629" y="1451973"/>
            <a:ext cx="2130300" cy="92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02</a:t>
            </a:r>
            <a:endParaRPr dirty="0"/>
          </a:p>
        </p:txBody>
      </p:sp>
      <p:grpSp>
        <p:nvGrpSpPr>
          <p:cNvPr id="3162" name="Google Shape;3162;p44"/>
          <p:cNvGrpSpPr/>
          <p:nvPr/>
        </p:nvGrpSpPr>
        <p:grpSpPr>
          <a:xfrm flipH="1">
            <a:off x="7672202" y="3605178"/>
            <a:ext cx="883262" cy="242091"/>
            <a:chOff x="2300350" y="2601250"/>
            <a:chExt cx="2275275" cy="623625"/>
          </a:xfrm>
        </p:grpSpPr>
        <p:sp>
          <p:nvSpPr>
            <p:cNvPr id="3163" name="Google Shape;3163;p44"/>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4"/>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4"/>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4"/>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4"/>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4"/>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9" name="Google Shape;3169;p44"/>
          <p:cNvGrpSpPr/>
          <p:nvPr/>
        </p:nvGrpSpPr>
        <p:grpSpPr>
          <a:xfrm rot="5400000">
            <a:off x="2935200" y="4005125"/>
            <a:ext cx="98902" cy="553090"/>
            <a:chOff x="4898850" y="4820550"/>
            <a:chExt cx="98902" cy="553090"/>
          </a:xfrm>
        </p:grpSpPr>
        <p:sp>
          <p:nvSpPr>
            <p:cNvPr id="3170" name="Google Shape;3170;p44"/>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4"/>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4"/>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4"/>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4"/>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5" name="Google Shape;3175;p44"/>
          <p:cNvGrpSpPr/>
          <p:nvPr/>
        </p:nvGrpSpPr>
        <p:grpSpPr>
          <a:xfrm>
            <a:off x="5776817" y="1332566"/>
            <a:ext cx="1105976" cy="133969"/>
            <a:chOff x="8183182" y="663852"/>
            <a:chExt cx="1475028" cy="178673"/>
          </a:xfrm>
        </p:grpSpPr>
        <p:grpSp>
          <p:nvGrpSpPr>
            <p:cNvPr id="3176" name="Google Shape;3176;p44"/>
            <p:cNvGrpSpPr/>
            <p:nvPr/>
          </p:nvGrpSpPr>
          <p:grpSpPr>
            <a:xfrm>
              <a:off x="8183182" y="774425"/>
              <a:ext cx="1178025" cy="68100"/>
              <a:chOff x="2024450" y="204150"/>
              <a:chExt cx="1178025" cy="68100"/>
            </a:xfrm>
          </p:grpSpPr>
          <p:sp>
            <p:nvSpPr>
              <p:cNvPr id="3177" name="Google Shape;3177;p44"/>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4"/>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4"/>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4"/>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4"/>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4"/>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4"/>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4"/>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4"/>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4"/>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7" name="Google Shape;3187;p44"/>
            <p:cNvGrpSpPr/>
            <p:nvPr/>
          </p:nvGrpSpPr>
          <p:grpSpPr>
            <a:xfrm>
              <a:off x="8480185" y="663852"/>
              <a:ext cx="1178025" cy="68100"/>
              <a:chOff x="2024450" y="204150"/>
              <a:chExt cx="1178025" cy="68100"/>
            </a:xfrm>
          </p:grpSpPr>
          <p:sp>
            <p:nvSpPr>
              <p:cNvPr id="3188" name="Google Shape;3188;p44"/>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4"/>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4"/>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4"/>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4"/>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4"/>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4"/>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4"/>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4"/>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4"/>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98" name="Google Shape;3198;p44"/>
          <p:cNvGrpSpPr/>
          <p:nvPr/>
        </p:nvGrpSpPr>
        <p:grpSpPr>
          <a:xfrm>
            <a:off x="5294901" y="4383719"/>
            <a:ext cx="1252897" cy="51000"/>
            <a:chOff x="2915381" y="4104819"/>
            <a:chExt cx="1252897" cy="51000"/>
          </a:xfrm>
        </p:grpSpPr>
        <p:sp>
          <p:nvSpPr>
            <p:cNvPr id="3199" name="Google Shape;3199;p44"/>
            <p:cNvSpPr/>
            <p:nvPr/>
          </p:nvSpPr>
          <p:spPr>
            <a:xfrm>
              <a:off x="2915381"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4"/>
            <p:cNvSpPr/>
            <p:nvPr/>
          </p:nvSpPr>
          <p:spPr>
            <a:xfrm>
              <a:off x="3007850"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4"/>
            <p:cNvSpPr/>
            <p:nvPr/>
          </p:nvSpPr>
          <p:spPr>
            <a:xfrm>
              <a:off x="3100319"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4"/>
            <p:cNvSpPr/>
            <p:nvPr/>
          </p:nvSpPr>
          <p:spPr>
            <a:xfrm>
              <a:off x="3192788"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4"/>
            <p:cNvSpPr/>
            <p:nvPr/>
          </p:nvSpPr>
          <p:spPr>
            <a:xfrm>
              <a:off x="328525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4"/>
            <p:cNvSpPr/>
            <p:nvPr/>
          </p:nvSpPr>
          <p:spPr>
            <a:xfrm>
              <a:off x="3377726"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4"/>
            <p:cNvSpPr/>
            <p:nvPr/>
          </p:nvSpPr>
          <p:spPr>
            <a:xfrm>
              <a:off x="3470195"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4"/>
            <p:cNvSpPr/>
            <p:nvPr/>
          </p:nvSpPr>
          <p:spPr>
            <a:xfrm>
              <a:off x="3562664"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4"/>
            <p:cNvSpPr/>
            <p:nvPr/>
          </p:nvSpPr>
          <p:spPr>
            <a:xfrm>
              <a:off x="3655133"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4"/>
            <p:cNvSpPr/>
            <p:nvPr/>
          </p:nvSpPr>
          <p:spPr>
            <a:xfrm>
              <a:off x="3747602"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4"/>
            <p:cNvSpPr/>
            <p:nvPr/>
          </p:nvSpPr>
          <p:spPr>
            <a:xfrm>
              <a:off x="38400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4"/>
            <p:cNvSpPr/>
            <p:nvPr/>
          </p:nvSpPr>
          <p:spPr>
            <a:xfrm>
              <a:off x="39324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4"/>
            <p:cNvSpPr/>
            <p:nvPr/>
          </p:nvSpPr>
          <p:spPr>
            <a:xfrm>
              <a:off x="40248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4"/>
            <p:cNvSpPr/>
            <p:nvPr/>
          </p:nvSpPr>
          <p:spPr>
            <a:xfrm>
              <a:off x="41172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3" name="Google Shape;3213;p44"/>
          <p:cNvGrpSpPr/>
          <p:nvPr/>
        </p:nvGrpSpPr>
        <p:grpSpPr>
          <a:xfrm>
            <a:off x="2621939" y="674428"/>
            <a:ext cx="883262" cy="242091"/>
            <a:chOff x="2300350" y="2601250"/>
            <a:chExt cx="2275275" cy="623625"/>
          </a:xfrm>
        </p:grpSpPr>
        <p:sp>
          <p:nvSpPr>
            <p:cNvPr id="3214" name="Google Shape;3214;p44"/>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4"/>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4"/>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4"/>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4"/>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4"/>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0" name="Google Shape;3220;p44"/>
          <p:cNvGrpSpPr/>
          <p:nvPr/>
        </p:nvGrpSpPr>
        <p:grpSpPr>
          <a:xfrm>
            <a:off x="7672192" y="1903729"/>
            <a:ext cx="1823016" cy="296643"/>
            <a:chOff x="7857346" y="3902355"/>
            <a:chExt cx="1823016" cy="296643"/>
          </a:xfrm>
        </p:grpSpPr>
        <p:sp>
          <p:nvSpPr>
            <p:cNvPr id="3221" name="Google Shape;3221;p44"/>
            <p:cNvSpPr/>
            <p:nvPr/>
          </p:nvSpPr>
          <p:spPr>
            <a:xfrm>
              <a:off x="7956216" y="4048371"/>
              <a:ext cx="1724145" cy="150627"/>
            </a:xfrm>
            <a:custGeom>
              <a:avLst/>
              <a:gdLst/>
              <a:ahLst/>
              <a:cxnLst/>
              <a:rect l="l" t="t" r="r" b="b"/>
              <a:pathLst>
                <a:path w="55332" h="4834" fill="none" extrusionOk="0">
                  <a:moveTo>
                    <a:pt x="55331" y="4834"/>
                  </a:moveTo>
                  <a:lnTo>
                    <a:pt x="28930" y="4834"/>
                  </a:lnTo>
                  <a:lnTo>
                    <a:pt x="27294" y="3198"/>
                  </a:lnTo>
                  <a:lnTo>
                    <a:pt x="24072" y="0"/>
                  </a:lnTo>
                  <a:lnTo>
                    <a:pt x="1"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4"/>
            <p:cNvSpPr/>
            <p:nvPr/>
          </p:nvSpPr>
          <p:spPr>
            <a:xfrm>
              <a:off x="8453686" y="3902355"/>
              <a:ext cx="91953" cy="91953"/>
            </a:xfrm>
            <a:custGeom>
              <a:avLst/>
              <a:gdLst/>
              <a:ahLst/>
              <a:cxnLst/>
              <a:rect l="l" t="t" r="r" b="b"/>
              <a:pathLst>
                <a:path w="2951" h="2951" fill="none" extrusionOk="0">
                  <a:moveTo>
                    <a:pt x="0" y="1488"/>
                  </a:moveTo>
                  <a:cubicBezTo>
                    <a:pt x="0" y="670"/>
                    <a:pt x="670" y="1"/>
                    <a:pt x="1488" y="1"/>
                  </a:cubicBezTo>
                  <a:cubicBezTo>
                    <a:pt x="2306" y="1"/>
                    <a:pt x="2950" y="670"/>
                    <a:pt x="2950" y="1488"/>
                  </a:cubicBezTo>
                  <a:cubicBezTo>
                    <a:pt x="2950" y="2281"/>
                    <a:pt x="2306" y="2951"/>
                    <a:pt x="1488" y="2951"/>
                  </a:cubicBezTo>
                  <a:cubicBezTo>
                    <a:pt x="670" y="2951"/>
                    <a:pt x="0" y="2281"/>
                    <a:pt x="0" y="148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4"/>
            <p:cNvSpPr/>
            <p:nvPr/>
          </p:nvSpPr>
          <p:spPr>
            <a:xfrm>
              <a:off x="8478396" y="3927096"/>
              <a:ext cx="43281" cy="42502"/>
            </a:xfrm>
            <a:custGeom>
              <a:avLst/>
              <a:gdLst/>
              <a:ahLst/>
              <a:cxnLst/>
              <a:rect l="l" t="t" r="r" b="b"/>
              <a:pathLst>
                <a:path w="1389" h="1364" extrusionOk="0">
                  <a:moveTo>
                    <a:pt x="695" y="0"/>
                  </a:moveTo>
                  <a:cubicBezTo>
                    <a:pt x="298" y="0"/>
                    <a:pt x="1" y="298"/>
                    <a:pt x="1" y="694"/>
                  </a:cubicBezTo>
                  <a:cubicBezTo>
                    <a:pt x="1" y="1066"/>
                    <a:pt x="298" y="1363"/>
                    <a:pt x="695" y="1363"/>
                  </a:cubicBezTo>
                  <a:cubicBezTo>
                    <a:pt x="1067" y="1363"/>
                    <a:pt x="1389" y="1066"/>
                    <a:pt x="1389" y="694"/>
                  </a:cubicBezTo>
                  <a:cubicBezTo>
                    <a:pt x="1389" y="298"/>
                    <a:pt x="1067"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4"/>
            <p:cNvSpPr/>
            <p:nvPr/>
          </p:nvSpPr>
          <p:spPr>
            <a:xfrm>
              <a:off x="7857346" y="4002005"/>
              <a:ext cx="91953" cy="91953"/>
            </a:xfrm>
            <a:custGeom>
              <a:avLst/>
              <a:gdLst/>
              <a:ahLst/>
              <a:cxnLst/>
              <a:rect l="l" t="t" r="r" b="b"/>
              <a:pathLst>
                <a:path w="2951" h="2951" fill="none" extrusionOk="0">
                  <a:moveTo>
                    <a:pt x="1" y="1463"/>
                  </a:moveTo>
                  <a:cubicBezTo>
                    <a:pt x="1" y="670"/>
                    <a:pt x="670" y="1"/>
                    <a:pt x="1488" y="1"/>
                  </a:cubicBezTo>
                  <a:cubicBezTo>
                    <a:pt x="2306" y="1"/>
                    <a:pt x="2951" y="670"/>
                    <a:pt x="2951" y="1463"/>
                  </a:cubicBezTo>
                  <a:cubicBezTo>
                    <a:pt x="2951" y="2281"/>
                    <a:pt x="2306" y="2951"/>
                    <a:pt x="1488" y="2951"/>
                  </a:cubicBezTo>
                  <a:cubicBezTo>
                    <a:pt x="670" y="2951"/>
                    <a:pt x="1" y="2281"/>
                    <a:pt x="1" y="146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4"/>
            <p:cNvSpPr/>
            <p:nvPr/>
          </p:nvSpPr>
          <p:spPr>
            <a:xfrm>
              <a:off x="7882087" y="4026715"/>
              <a:ext cx="43281" cy="42533"/>
            </a:xfrm>
            <a:custGeom>
              <a:avLst/>
              <a:gdLst/>
              <a:ahLst/>
              <a:cxnLst/>
              <a:rect l="l" t="t" r="r" b="b"/>
              <a:pathLst>
                <a:path w="1389" h="1365" extrusionOk="0">
                  <a:moveTo>
                    <a:pt x="694" y="1"/>
                  </a:moveTo>
                  <a:cubicBezTo>
                    <a:pt x="298" y="1"/>
                    <a:pt x="0" y="298"/>
                    <a:pt x="0" y="670"/>
                  </a:cubicBezTo>
                  <a:cubicBezTo>
                    <a:pt x="0" y="1067"/>
                    <a:pt x="298" y="1364"/>
                    <a:pt x="694" y="1364"/>
                  </a:cubicBezTo>
                  <a:cubicBezTo>
                    <a:pt x="1066" y="1364"/>
                    <a:pt x="1388" y="1067"/>
                    <a:pt x="1388" y="670"/>
                  </a:cubicBezTo>
                  <a:cubicBezTo>
                    <a:pt x="1388" y="298"/>
                    <a:pt x="1066" y="1"/>
                    <a:pt x="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4"/>
            <p:cNvSpPr/>
            <p:nvPr/>
          </p:nvSpPr>
          <p:spPr>
            <a:xfrm>
              <a:off x="8545608" y="3948721"/>
              <a:ext cx="1134754" cy="175368"/>
            </a:xfrm>
            <a:custGeom>
              <a:avLst/>
              <a:gdLst/>
              <a:ahLst/>
              <a:cxnLst/>
              <a:rect l="l" t="t" r="r" b="b"/>
              <a:pathLst>
                <a:path w="36417" h="5628" fill="none" extrusionOk="0">
                  <a:moveTo>
                    <a:pt x="0" y="0"/>
                  </a:moveTo>
                  <a:lnTo>
                    <a:pt x="6049" y="0"/>
                  </a:lnTo>
                  <a:lnTo>
                    <a:pt x="8379" y="2330"/>
                  </a:lnTo>
                  <a:lnTo>
                    <a:pt x="11676" y="5627"/>
                  </a:lnTo>
                  <a:lnTo>
                    <a:pt x="36416" y="562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7" name="Google Shape;3227;p44"/>
          <p:cNvGrpSpPr/>
          <p:nvPr/>
        </p:nvGrpSpPr>
        <p:grpSpPr>
          <a:xfrm rot="5400000">
            <a:off x="3809575" y="1544225"/>
            <a:ext cx="98902" cy="553090"/>
            <a:chOff x="4898850" y="4820550"/>
            <a:chExt cx="98902" cy="553090"/>
          </a:xfrm>
        </p:grpSpPr>
        <p:sp>
          <p:nvSpPr>
            <p:cNvPr id="3228" name="Google Shape;3228;p44"/>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4"/>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4"/>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4"/>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4"/>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3"/>
        <p:cNvGrpSpPr/>
        <p:nvPr/>
      </p:nvGrpSpPr>
      <p:grpSpPr>
        <a:xfrm>
          <a:off x="0" y="0"/>
          <a:ext cx="0" cy="0"/>
          <a:chOff x="0" y="0"/>
          <a:chExt cx="0" cy="0"/>
        </a:xfrm>
      </p:grpSpPr>
      <p:sp>
        <p:nvSpPr>
          <p:cNvPr id="2824" name="Google Shape;2824;p37"/>
          <p:cNvSpPr txBox="1">
            <a:spLocks noGrp="1"/>
          </p:cNvSpPr>
          <p:nvPr>
            <p:ph type="title"/>
          </p:nvPr>
        </p:nvSpPr>
        <p:spPr>
          <a:xfrm>
            <a:off x="1434650" y="1384471"/>
            <a:ext cx="4344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solidFill>
                  <a:schemeClr val="accent2"/>
                </a:solidFill>
              </a:rPr>
              <a:t>SOUND CARD</a:t>
            </a:r>
            <a:endParaRPr dirty="0">
              <a:solidFill>
                <a:schemeClr val="accent2"/>
              </a:solidFill>
            </a:endParaRPr>
          </a:p>
        </p:txBody>
      </p:sp>
      <p:sp>
        <p:nvSpPr>
          <p:cNvPr id="2825" name="Google Shape;2825;p37"/>
          <p:cNvSpPr txBox="1">
            <a:spLocks noGrp="1"/>
          </p:cNvSpPr>
          <p:nvPr>
            <p:ph type="subTitle" idx="1"/>
          </p:nvPr>
        </p:nvSpPr>
        <p:spPr>
          <a:xfrm>
            <a:off x="1434650" y="1973094"/>
            <a:ext cx="4344300" cy="106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err="1"/>
              <a:t>Sound</a:t>
            </a:r>
            <a:r>
              <a:rPr lang="id-ID" dirty="0"/>
              <a:t> </a:t>
            </a:r>
            <a:r>
              <a:rPr lang="id-ID" dirty="0" err="1"/>
              <a:t>card</a:t>
            </a:r>
            <a:r>
              <a:rPr lang="id-ID" dirty="0"/>
              <a:t> adalah komponen yang </a:t>
            </a:r>
            <a:r>
              <a:rPr lang="id-ID" b="1" dirty="0"/>
              <a:t>memungkinkan komputer mengirim data audio ke perangkat audio seperti </a:t>
            </a:r>
            <a:r>
              <a:rPr lang="id-ID" b="1" dirty="0" err="1"/>
              <a:t>speaker</a:t>
            </a:r>
            <a:r>
              <a:rPr lang="id-ID" b="1" dirty="0"/>
              <a:t>, komputer dan lain sebagainya</a:t>
            </a:r>
            <a:r>
              <a:rPr lang="id-ID" dirty="0"/>
              <a:t>. </a:t>
            </a:r>
            <a:r>
              <a:rPr lang="id-ID" dirty="0" err="1"/>
              <a:t>Sound</a:t>
            </a:r>
            <a:r>
              <a:rPr lang="id-ID" dirty="0"/>
              <a:t> </a:t>
            </a:r>
            <a:r>
              <a:rPr lang="id-ID" dirty="0" err="1"/>
              <a:t>card</a:t>
            </a:r>
            <a:r>
              <a:rPr lang="id-ID" dirty="0"/>
              <a:t> juga terkadang disebut sebagai audio </a:t>
            </a:r>
            <a:r>
              <a:rPr lang="id-ID" dirty="0" err="1"/>
              <a:t>card</a:t>
            </a:r>
            <a:r>
              <a:rPr lang="id-ID" dirty="0"/>
              <a:t>, adaptor audio atau adaptor </a:t>
            </a:r>
            <a:r>
              <a:rPr lang="id-ID" dirty="0" err="1"/>
              <a:t>sound</a:t>
            </a:r>
            <a:r>
              <a:rPr lang="id-ID" dirty="0"/>
              <a:t>.</a:t>
            </a:r>
            <a:endParaRPr dirty="0"/>
          </a:p>
        </p:txBody>
      </p:sp>
      <p:grpSp>
        <p:nvGrpSpPr>
          <p:cNvPr id="2826" name="Google Shape;2826;p37"/>
          <p:cNvGrpSpPr/>
          <p:nvPr/>
        </p:nvGrpSpPr>
        <p:grpSpPr>
          <a:xfrm flipH="1">
            <a:off x="4130364" y="3694591"/>
            <a:ext cx="883262" cy="242091"/>
            <a:chOff x="2300350" y="2601250"/>
            <a:chExt cx="2275275" cy="623625"/>
          </a:xfrm>
        </p:grpSpPr>
        <p:sp>
          <p:nvSpPr>
            <p:cNvPr id="2827" name="Google Shape;2827;p37"/>
            <p:cNvSpPr/>
            <p:nvPr/>
          </p:nvSpPr>
          <p:spPr>
            <a:xfrm>
              <a:off x="2300350" y="2601250"/>
              <a:ext cx="392100" cy="623625"/>
            </a:xfrm>
            <a:custGeom>
              <a:avLst/>
              <a:gdLst/>
              <a:ahLst/>
              <a:cxnLst/>
              <a:rect l="l" t="t" r="r" b="b"/>
              <a:pathLst>
                <a:path w="15684" h="24945" extrusionOk="0">
                  <a:moveTo>
                    <a:pt x="12720" y="0"/>
                  </a:moveTo>
                  <a:cubicBezTo>
                    <a:pt x="13337" y="0"/>
                    <a:pt x="14078" y="247"/>
                    <a:pt x="14572" y="741"/>
                  </a:cubicBezTo>
                  <a:cubicBezTo>
                    <a:pt x="15684" y="1852"/>
                    <a:pt x="15684" y="3581"/>
                    <a:pt x="14572" y="4569"/>
                  </a:cubicBezTo>
                  <a:lnTo>
                    <a:pt x="6792" y="12349"/>
                  </a:lnTo>
                  <a:lnTo>
                    <a:pt x="14572" y="20128"/>
                  </a:lnTo>
                  <a:cubicBezTo>
                    <a:pt x="15684" y="21240"/>
                    <a:pt x="15684" y="22845"/>
                    <a:pt x="14572" y="23957"/>
                  </a:cubicBezTo>
                  <a:cubicBezTo>
                    <a:pt x="13584" y="24944"/>
                    <a:pt x="11855" y="24944"/>
                    <a:pt x="10744" y="23957"/>
                  </a:cubicBezTo>
                  <a:lnTo>
                    <a:pt x="1112" y="14325"/>
                  </a:lnTo>
                  <a:cubicBezTo>
                    <a:pt x="1" y="13213"/>
                    <a:pt x="1" y="11484"/>
                    <a:pt x="1112" y="10496"/>
                  </a:cubicBezTo>
                  <a:lnTo>
                    <a:pt x="10744" y="741"/>
                  </a:lnTo>
                  <a:cubicBezTo>
                    <a:pt x="11361" y="247"/>
                    <a:pt x="11979" y="0"/>
                    <a:pt x="12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7"/>
            <p:cNvSpPr/>
            <p:nvPr/>
          </p:nvSpPr>
          <p:spPr>
            <a:xfrm>
              <a:off x="2680075" y="2601250"/>
              <a:ext cx="389025" cy="623625"/>
            </a:xfrm>
            <a:custGeom>
              <a:avLst/>
              <a:gdLst/>
              <a:ahLst/>
              <a:cxnLst/>
              <a:rect l="l" t="t" r="r" b="b"/>
              <a:pathLst>
                <a:path w="15561" h="24945" extrusionOk="0">
                  <a:moveTo>
                    <a:pt x="12596" y="0"/>
                  </a:moveTo>
                  <a:cubicBezTo>
                    <a:pt x="13337" y="0"/>
                    <a:pt x="13955" y="247"/>
                    <a:pt x="14449" y="741"/>
                  </a:cubicBezTo>
                  <a:cubicBezTo>
                    <a:pt x="15560" y="1852"/>
                    <a:pt x="15560" y="3581"/>
                    <a:pt x="14449" y="4569"/>
                  </a:cubicBezTo>
                  <a:lnTo>
                    <a:pt x="6669" y="12349"/>
                  </a:lnTo>
                  <a:lnTo>
                    <a:pt x="14449" y="20128"/>
                  </a:lnTo>
                  <a:cubicBezTo>
                    <a:pt x="15560" y="21240"/>
                    <a:pt x="15560" y="22845"/>
                    <a:pt x="14449" y="23957"/>
                  </a:cubicBezTo>
                  <a:cubicBezTo>
                    <a:pt x="13461" y="24944"/>
                    <a:pt x="11732" y="24944"/>
                    <a:pt x="10621" y="23957"/>
                  </a:cubicBezTo>
                  <a:lnTo>
                    <a:pt x="988" y="14325"/>
                  </a:lnTo>
                  <a:cubicBezTo>
                    <a:pt x="1" y="13213"/>
                    <a:pt x="1" y="11484"/>
                    <a:pt x="988" y="10496"/>
                  </a:cubicBezTo>
                  <a:lnTo>
                    <a:pt x="10621" y="741"/>
                  </a:lnTo>
                  <a:cubicBezTo>
                    <a:pt x="11238"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7"/>
            <p:cNvSpPr/>
            <p:nvPr/>
          </p:nvSpPr>
          <p:spPr>
            <a:xfrm>
              <a:off x="3056725" y="2601250"/>
              <a:ext cx="389000" cy="623625"/>
            </a:xfrm>
            <a:custGeom>
              <a:avLst/>
              <a:gdLst/>
              <a:ahLst/>
              <a:cxnLst/>
              <a:rect l="l" t="t" r="r" b="b"/>
              <a:pathLst>
                <a:path w="15560" h="24945" extrusionOk="0">
                  <a:moveTo>
                    <a:pt x="12596" y="0"/>
                  </a:moveTo>
                  <a:cubicBezTo>
                    <a:pt x="13337" y="0"/>
                    <a:pt x="13954" y="247"/>
                    <a:pt x="14448" y="741"/>
                  </a:cubicBezTo>
                  <a:cubicBezTo>
                    <a:pt x="15559" y="1852"/>
                    <a:pt x="15559" y="3581"/>
                    <a:pt x="14448" y="4569"/>
                  </a:cubicBezTo>
                  <a:lnTo>
                    <a:pt x="6792" y="12349"/>
                  </a:lnTo>
                  <a:lnTo>
                    <a:pt x="14448" y="20128"/>
                  </a:lnTo>
                  <a:cubicBezTo>
                    <a:pt x="15559" y="21240"/>
                    <a:pt x="15559" y="22845"/>
                    <a:pt x="14448" y="23957"/>
                  </a:cubicBezTo>
                  <a:cubicBezTo>
                    <a:pt x="13460" y="24944"/>
                    <a:pt x="11731" y="24944"/>
                    <a:pt x="10743" y="23957"/>
                  </a:cubicBezTo>
                  <a:lnTo>
                    <a:pt x="988" y="14325"/>
                  </a:lnTo>
                  <a:cubicBezTo>
                    <a:pt x="0" y="13213"/>
                    <a:pt x="0" y="11484"/>
                    <a:pt x="988" y="10496"/>
                  </a:cubicBezTo>
                  <a:lnTo>
                    <a:pt x="10743" y="741"/>
                  </a:lnTo>
                  <a:cubicBezTo>
                    <a:pt x="11237" y="247"/>
                    <a:pt x="11855"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7"/>
            <p:cNvSpPr/>
            <p:nvPr/>
          </p:nvSpPr>
          <p:spPr>
            <a:xfrm>
              <a:off x="3433350"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1" y="13213"/>
                    <a:pt x="1"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7"/>
            <p:cNvSpPr/>
            <p:nvPr/>
          </p:nvSpPr>
          <p:spPr>
            <a:xfrm>
              <a:off x="3810000" y="2601250"/>
              <a:ext cx="389000" cy="623625"/>
            </a:xfrm>
            <a:custGeom>
              <a:avLst/>
              <a:gdLst/>
              <a:ahLst/>
              <a:cxnLst/>
              <a:rect l="l" t="t" r="r" b="b"/>
              <a:pathLst>
                <a:path w="15560" h="24945" extrusionOk="0">
                  <a:moveTo>
                    <a:pt x="12596" y="0"/>
                  </a:moveTo>
                  <a:cubicBezTo>
                    <a:pt x="13337" y="0"/>
                    <a:pt x="13954" y="247"/>
                    <a:pt x="14572" y="741"/>
                  </a:cubicBezTo>
                  <a:cubicBezTo>
                    <a:pt x="15559" y="1852"/>
                    <a:pt x="15559" y="3581"/>
                    <a:pt x="14572" y="4569"/>
                  </a:cubicBezTo>
                  <a:lnTo>
                    <a:pt x="6792" y="12349"/>
                  </a:lnTo>
                  <a:lnTo>
                    <a:pt x="14572" y="20128"/>
                  </a:lnTo>
                  <a:cubicBezTo>
                    <a:pt x="15559" y="21240"/>
                    <a:pt x="15559" y="22845"/>
                    <a:pt x="14572" y="23957"/>
                  </a:cubicBezTo>
                  <a:cubicBezTo>
                    <a:pt x="13460" y="24944"/>
                    <a:pt x="11731" y="24944"/>
                    <a:pt x="10743" y="23957"/>
                  </a:cubicBezTo>
                  <a:lnTo>
                    <a:pt x="988" y="14325"/>
                  </a:lnTo>
                  <a:cubicBezTo>
                    <a:pt x="0" y="13213"/>
                    <a:pt x="0" y="11484"/>
                    <a:pt x="988" y="10496"/>
                  </a:cubicBezTo>
                  <a:lnTo>
                    <a:pt x="10743" y="741"/>
                  </a:lnTo>
                  <a:cubicBezTo>
                    <a:pt x="11237" y="247"/>
                    <a:pt x="11978"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7"/>
            <p:cNvSpPr/>
            <p:nvPr/>
          </p:nvSpPr>
          <p:spPr>
            <a:xfrm>
              <a:off x="4186625" y="2601250"/>
              <a:ext cx="389000" cy="623625"/>
            </a:xfrm>
            <a:custGeom>
              <a:avLst/>
              <a:gdLst/>
              <a:ahLst/>
              <a:cxnLst/>
              <a:rect l="l" t="t" r="r" b="b"/>
              <a:pathLst>
                <a:path w="15560" h="24945" extrusionOk="0">
                  <a:moveTo>
                    <a:pt x="12596" y="0"/>
                  </a:moveTo>
                  <a:cubicBezTo>
                    <a:pt x="13337" y="0"/>
                    <a:pt x="13955" y="247"/>
                    <a:pt x="14572" y="741"/>
                  </a:cubicBezTo>
                  <a:cubicBezTo>
                    <a:pt x="15560" y="1852"/>
                    <a:pt x="15560" y="3581"/>
                    <a:pt x="14572" y="4569"/>
                  </a:cubicBezTo>
                  <a:lnTo>
                    <a:pt x="6792" y="12349"/>
                  </a:lnTo>
                  <a:lnTo>
                    <a:pt x="14572" y="20128"/>
                  </a:lnTo>
                  <a:cubicBezTo>
                    <a:pt x="15560" y="21240"/>
                    <a:pt x="15560" y="22845"/>
                    <a:pt x="14572" y="23957"/>
                  </a:cubicBezTo>
                  <a:cubicBezTo>
                    <a:pt x="13461" y="24944"/>
                    <a:pt x="11732" y="24944"/>
                    <a:pt x="10744" y="23957"/>
                  </a:cubicBezTo>
                  <a:lnTo>
                    <a:pt x="988" y="14325"/>
                  </a:lnTo>
                  <a:cubicBezTo>
                    <a:pt x="0" y="13213"/>
                    <a:pt x="0" y="11484"/>
                    <a:pt x="988" y="10496"/>
                  </a:cubicBezTo>
                  <a:lnTo>
                    <a:pt x="10744" y="741"/>
                  </a:lnTo>
                  <a:cubicBezTo>
                    <a:pt x="11238" y="247"/>
                    <a:pt x="11979" y="0"/>
                    <a:pt x="12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3" name="Google Shape;2833;p37"/>
          <p:cNvSpPr/>
          <p:nvPr/>
        </p:nvSpPr>
        <p:spPr>
          <a:xfrm rot="10800000">
            <a:off x="6176787" y="3991639"/>
            <a:ext cx="586800" cy="1284425"/>
          </a:xfrm>
          <a:prstGeom prst="flowChartOffpageConnector">
            <a:avLst/>
          </a:prstGeom>
          <a:gradFill>
            <a:gsLst>
              <a:gs pos="0">
                <a:schemeClr val="accent4"/>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4" name="Google Shape;2834;p37"/>
          <p:cNvGrpSpPr/>
          <p:nvPr/>
        </p:nvGrpSpPr>
        <p:grpSpPr>
          <a:xfrm>
            <a:off x="6397851" y="1075319"/>
            <a:ext cx="1252897" cy="51000"/>
            <a:chOff x="2915381" y="4104819"/>
            <a:chExt cx="1252897" cy="51000"/>
          </a:xfrm>
        </p:grpSpPr>
        <p:sp>
          <p:nvSpPr>
            <p:cNvPr id="2835" name="Google Shape;2835;p37"/>
            <p:cNvSpPr/>
            <p:nvPr/>
          </p:nvSpPr>
          <p:spPr>
            <a:xfrm>
              <a:off x="2915381"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7"/>
            <p:cNvSpPr/>
            <p:nvPr/>
          </p:nvSpPr>
          <p:spPr>
            <a:xfrm>
              <a:off x="3007850"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7"/>
            <p:cNvSpPr/>
            <p:nvPr/>
          </p:nvSpPr>
          <p:spPr>
            <a:xfrm>
              <a:off x="3100319"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7"/>
            <p:cNvSpPr/>
            <p:nvPr/>
          </p:nvSpPr>
          <p:spPr>
            <a:xfrm>
              <a:off x="3192788"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7"/>
            <p:cNvSpPr/>
            <p:nvPr/>
          </p:nvSpPr>
          <p:spPr>
            <a:xfrm>
              <a:off x="328525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7"/>
            <p:cNvSpPr/>
            <p:nvPr/>
          </p:nvSpPr>
          <p:spPr>
            <a:xfrm>
              <a:off x="3377726"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7"/>
            <p:cNvSpPr/>
            <p:nvPr/>
          </p:nvSpPr>
          <p:spPr>
            <a:xfrm>
              <a:off x="3470195"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7"/>
            <p:cNvSpPr/>
            <p:nvPr/>
          </p:nvSpPr>
          <p:spPr>
            <a:xfrm>
              <a:off x="3562664"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7"/>
            <p:cNvSpPr/>
            <p:nvPr/>
          </p:nvSpPr>
          <p:spPr>
            <a:xfrm>
              <a:off x="3655133"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7"/>
            <p:cNvSpPr/>
            <p:nvPr/>
          </p:nvSpPr>
          <p:spPr>
            <a:xfrm>
              <a:off x="3747602"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37"/>
            <p:cNvSpPr/>
            <p:nvPr/>
          </p:nvSpPr>
          <p:spPr>
            <a:xfrm>
              <a:off x="38400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37"/>
            <p:cNvSpPr/>
            <p:nvPr/>
          </p:nvSpPr>
          <p:spPr>
            <a:xfrm>
              <a:off x="39324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7"/>
            <p:cNvSpPr/>
            <p:nvPr/>
          </p:nvSpPr>
          <p:spPr>
            <a:xfrm>
              <a:off x="40248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7"/>
            <p:cNvSpPr/>
            <p:nvPr/>
          </p:nvSpPr>
          <p:spPr>
            <a:xfrm>
              <a:off x="4117277" y="4104819"/>
              <a:ext cx="51000" cy="5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9" name="Google Shape;2849;p37"/>
          <p:cNvGrpSpPr/>
          <p:nvPr/>
        </p:nvGrpSpPr>
        <p:grpSpPr>
          <a:xfrm rot="5400000">
            <a:off x="7822000" y="3988625"/>
            <a:ext cx="98902" cy="553090"/>
            <a:chOff x="4898850" y="4820550"/>
            <a:chExt cx="98902" cy="553090"/>
          </a:xfrm>
        </p:grpSpPr>
        <p:sp>
          <p:nvSpPr>
            <p:cNvPr id="2850" name="Google Shape;2850;p37"/>
            <p:cNvSpPr/>
            <p:nvPr/>
          </p:nvSpPr>
          <p:spPr>
            <a:xfrm>
              <a:off x="4898850" y="4820550"/>
              <a:ext cx="98902" cy="98902"/>
            </a:xfrm>
            <a:custGeom>
              <a:avLst/>
              <a:gdLst/>
              <a:ahLst/>
              <a:cxnLst/>
              <a:rect l="l" t="t" r="r" b="b"/>
              <a:pathLst>
                <a:path w="3174" h="3174" fill="none" extrusionOk="0">
                  <a:moveTo>
                    <a:pt x="1810" y="124"/>
                  </a:moveTo>
                  <a:cubicBezTo>
                    <a:pt x="2603" y="248"/>
                    <a:pt x="3173" y="1017"/>
                    <a:pt x="3024" y="1810"/>
                  </a:cubicBezTo>
                  <a:cubicBezTo>
                    <a:pt x="2900" y="2603"/>
                    <a:pt x="2157" y="3173"/>
                    <a:pt x="1339" y="3025"/>
                  </a:cubicBezTo>
                  <a:cubicBezTo>
                    <a:pt x="545" y="2901"/>
                    <a:pt x="0" y="2157"/>
                    <a:pt x="124" y="1339"/>
                  </a:cubicBezTo>
                  <a:cubicBezTo>
                    <a:pt x="248" y="546"/>
                    <a:pt x="992" y="0"/>
                    <a:pt x="1810" y="12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7"/>
            <p:cNvSpPr/>
            <p:nvPr/>
          </p:nvSpPr>
          <p:spPr>
            <a:xfrm>
              <a:off x="4924339" y="4847971"/>
              <a:ext cx="46366" cy="43094"/>
            </a:xfrm>
            <a:custGeom>
              <a:avLst/>
              <a:gdLst/>
              <a:ahLst/>
              <a:cxnLst/>
              <a:rect l="l" t="t" r="r" b="b"/>
              <a:pathLst>
                <a:path w="1488" h="1383" extrusionOk="0">
                  <a:moveTo>
                    <a:pt x="744" y="1"/>
                  </a:moveTo>
                  <a:cubicBezTo>
                    <a:pt x="417" y="1"/>
                    <a:pt x="119" y="253"/>
                    <a:pt x="74" y="583"/>
                  </a:cubicBezTo>
                  <a:cubicBezTo>
                    <a:pt x="0" y="955"/>
                    <a:pt x="273" y="1327"/>
                    <a:pt x="645" y="1376"/>
                  </a:cubicBezTo>
                  <a:cubicBezTo>
                    <a:pt x="676" y="1380"/>
                    <a:pt x="708" y="1383"/>
                    <a:pt x="739" y="1383"/>
                  </a:cubicBezTo>
                  <a:cubicBezTo>
                    <a:pt x="1074" y="1383"/>
                    <a:pt x="1370" y="1146"/>
                    <a:pt x="1438" y="806"/>
                  </a:cubicBezTo>
                  <a:cubicBezTo>
                    <a:pt x="1487" y="434"/>
                    <a:pt x="1240" y="62"/>
                    <a:pt x="868" y="13"/>
                  </a:cubicBezTo>
                  <a:cubicBezTo>
                    <a:pt x="826" y="4"/>
                    <a:pt x="785"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7"/>
            <p:cNvSpPr/>
            <p:nvPr/>
          </p:nvSpPr>
          <p:spPr>
            <a:xfrm>
              <a:off x="4901935" y="5281687"/>
              <a:ext cx="91953" cy="91953"/>
            </a:xfrm>
            <a:custGeom>
              <a:avLst/>
              <a:gdLst/>
              <a:ahLst/>
              <a:cxnLst/>
              <a:rect l="l" t="t" r="r" b="b"/>
              <a:pathLst>
                <a:path w="2951" h="2951" fill="none" extrusionOk="0">
                  <a:moveTo>
                    <a:pt x="1463" y="2951"/>
                  </a:moveTo>
                  <a:cubicBezTo>
                    <a:pt x="645" y="2951"/>
                    <a:pt x="0" y="2306"/>
                    <a:pt x="0" y="1488"/>
                  </a:cubicBezTo>
                  <a:cubicBezTo>
                    <a:pt x="0" y="670"/>
                    <a:pt x="645" y="1"/>
                    <a:pt x="1463" y="1"/>
                  </a:cubicBezTo>
                  <a:cubicBezTo>
                    <a:pt x="2281" y="1"/>
                    <a:pt x="2950" y="670"/>
                    <a:pt x="2950" y="1488"/>
                  </a:cubicBezTo>
                  <a:cubicBezTo>
                    <a:pt x="2950" y="2306"/>
                    <a:pt x="2281" y="2951"/>
                    <a:pt x="1463" y="295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7"/>
            <p:cNvSpPr/>
            <p:nvPr/>
          </p:nvSpPr>
          <p:spPr>
            <a:xfrm>
              <a:off x="4925866" y="5306428"/>
              <a:ext cx="43281" cy="43281"/>
            </a:xfrm>
            <a:custGeom>
              <a:avLst/>
              <a:gdLst/>
              <a:ahLst/>
              <a:cxnLst/>
              <a:rect l="l" t="t" r="r" b="b"/>
              <a:pathLst>
                <a:path w="1389" h="1389" extrusionOk="0">
                  <a:moveTo>
                    <a:pt x="695" y="0"/>
                  </a:moveTo>
                  <a:cubicBezTo>
                    <a:pt x="323" y="0"/>
                    <a:pt x="1" y="297"/>
                    <a:pt x="1" y="694"/>
                  </a:cubicBezTo>
                  <a:cubicBezTo>
                    <a:pt x="1" y="1066"/>
                    <a:pt x="323" y="1388"/>
                    <a:pt x="695" y="1388"/>
                  </a:cubicBezTo>
                  <a:cubicBezTo>
                    <a:pt x="1091" y="1388"/>
                    <a:pt x="1389" y="1066"/>
                    <a:pt x="1389" y="694"/>
                  </a:cubicBezTo>
                  <a:cubicBezTo>
                    <a:pt x="1389" y="297"/>
                    <a:pt x="1091"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7"/>
            <p:cNvSpPr/>
            <p:nvPr/>
          </p:nvSpPr>
          <p:spPr>
            <a:xfrm>
              <a:off x="4942100" y="4917862"/>
              <a:ext cx="31" cy="358465"/>
            </a:xfrm>
            <a:custGeom>
              <a:avLst/>
              <a:gdLst/>
              <a:ahLst/>
              <a:cxnLst/>
              <a:rect l="l" t="t" r="r" b="b"/>
              <a:pathLst>
                <a:path w="1" h="11504" fill="none" extrusionOk="0">
                  <a:moveTo>
                    <a:pt x="0" y="11503"/>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5" name="Google Shape;2855;p37"/>
          <p:cNvGrpSpPr/>
          <p:nvPr/>
        </p:nvGrpSpPr>
        <p:grpSpPr>
          <a:xfrm>
            <a:off x="1632103" y="4389467"/>
            <a:ext cx="1105976" cy="133969"/>
            <a:chOff x="8183182" y="663852"/>
            <a:chExt cx="1475028" cy="178673"/>
          </a:xfrm>
        </p:grpSpPr>
        <p:grpSp>
          <p:nvGrpSpPr>
            <p:cNvPr id="2856" name="Google Shape;2856;p37"/>
            <p:cNvGrpSpPr/>
            <p:nvPr/>
          </p:nvGrpSpPr>
          <p:grpSpPr>
            <a:xfrm>
              <a:off x="8183182" y="774425"/>
              <a:ext cx="1178025" cy="68100"/>
              <a:chOff x="2024450" y="204150"/>
              <a:chExt cx="1178025" cy="68100"/>
            </a:xfrm>
          </p:grpSpPr>
          <p:sp>
            <p:nvSpPr>
              <p:cNvPr id="2857" name="Google Shape;2857;p37"/>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7"/>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7"/>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7"/>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7"/>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7"/>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7"/>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7"/>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7"/>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7"/>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7" name="Google Shape;2867;p37"/>
            <p:cNvGrpSpPr/>
            <p:nvPr/>
          </p:nvGrpSpPr>
          <p:grpSpPr>
            <a:xfrm>
              <a:off x="8480185" y="663852"/>
              <a:ext cx="1178025" cy="68100"/>
              <a:chOff x="2024450" y="204150"/>
              <a:chExt cx="1178025" cy="68100"/>
            </a:xfrm>
          </p:grpSpPr>
          <p:sp>
            <p:nvSpPr>
              <p:cNvPr id="2868" name="Google Shape;2868;p37"/>
              <p:cNvSpPr/>
              <p:nvPr/>
            </p:nvSpPr>
            <p:spPr>
              <a:xfrm>
                <a:off x="20244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7"/>
              <p:cNvSpPr/>
              <p:nvPr/>
            </p:nvSpPr>
            <p:spPr>
              <a:xfrm>
                <a:off x="21477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7"/>
              <p:cNvSpPr/>
              <p:nvPr/>
            </p:nvSpPr>
            <p:spPr>
              <a:xfrm>
                <a:off x="22711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7"/>
              <p:cNvSpPr/>
              <p:nvPr/>
            </p:nvSpPr>
            <p:spPr>
              <a:xfrm>
                <a:off x="23944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7"/>
              <p:cNvSpPr/>
              <p:nvPr/>
            </p:nvSpPr>
            <p:spPr>
              <a:xfrm>
                <a:off x="25177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7"/>
              <p:cNvSpPr/>
              <p:nvPr/>
            </p:nvSpPr>
            <p:spPr>
              <a:xfrm>
                <a:off x="26410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7"/>
              <p:cNvSpPr/>
              <p:nvPr/>
            </p:nvSpPr>
            <p:spPr>
              <a:xfrm>
                <a:off x="276440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7"/>
              <p:cNvSpPr/>
              <p:nvPr/>
            </p:nvSpPr>
            <p:spPr>
              <a:xfrm>
                <a:off x="288772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7"/>
              <p:cNvSpPr/>
              <p:nvPr/>
            </p:nvSpPr>
            <p:spPr>
              <a:xfrm>
                <a:off x="3011050"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7"/>
              <p:cNvSpPr/>
              <p:nvPr/>
            </p:nvSpPr>
            <p:spPr>
              <a:xfrm>
                <a:off x="3134375" y="204150"/>
                <a:ext cx="68100" cy="68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Google Shape;4535;p68">
            <a:extLst>
              <a:ext uri="{FF2B5EF4-FFF2-40B4-BE49-F238E27FC236}">
                <a16:creationId xmlns:a16="http://schemas.microsoft.com/office/drawing/2014/main" id="{EE2B344E-DE40-CA0A-3A30-B77073C65C0B}"/>
              </a:ext>
            </a:extLst>
          </p:cNvPr>
          <p:cNvPicPr preferRelativeResize="0"/>
          <p:nvPr/>
        </p:nvPicPr>
        <p:blipFill>
          <a:blip r:embed="rId3"/>
          <a:srcRect l="1399" r="1399"/>
          <a:stretch/>
        </p:blipFill>
        <p:spPr>
          <a:xfrm>
            <a:off x="5751001" y="1437571"/>
            <a:ext cx="2155138" cy="2256927"/>
          </a:xfrm>
          <a:prstGeom prst="ellipse">
            <a:avLst/>
          </a:prstGeom>
          <a:noFill/>
          <a:ln>
            <a:noFill/>
          </a:ln>
          <a:effectLst>
            <a:outerShdw blurRad="657225" algn="bl" rotWithShape="0">
              <a:schemeClr val="accent2">
                <a:alpha val="40000"/>
              </a:scheme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E0316B57-19A5-E52E-3E63-347790E0318B}"/>
              </a:ext>
            </a:extLst>
          </p:cNvPr>
          <p:cNvSpPr>
            <a:spLocks noGrp="1"/>
          </p:cNvSpPr>
          <p:nvPr>
            <p:ph type="title"/>
          </p:nvPr>
        </p:nvSpPr>
        <p:spPr>
          <a:xfrm>
            <a:off x="628114" y="2316926"/>
            <a:ext cx="7566300" cy="841800"/>
          </a:xfrm>
        </p:spPr>
        <p:txBody>
          <a:bodyPr/>
          <a:lstStyle/>
          <a:p>
            <a:r>
              <a:rPr lang="id-ID" dirty="0">
                <a:solidFill>
                  <a:srgbClr val="8CFAFB"/>
                </a:solidFill>
              </a:rPr>
              <a:t>COMPUTER / PC</a:t>
            </a:r>
          </a:p>
        </p:txBody>
      </p:sp>
      <p:sp>
        <p:nvSpPr>
          <p:cNvPr id="4" name="Judul 3">
            <a:extLst>
              <a:ext uri="{FF2B5EF4-FFF2-40B4-BE49-F238E27FC236}">
                <a16:creationId xmlns:a16="http://schemas.microsoft.com/office/drawing/2014/main" id="{FE1EB18B-27D2-BACF-94B3-BCF9D48A8F6E}"/>
              </a:ext>
            </a:extLst>
          </p:cNvPr>
          <p:cNvSpPr>
            <a:spLocks noGrp="1"/>
          </p:cNvSpPr>
          <p:nvPr>
            <p:ph type="title" idx="2"/>
          </p:nvPr>
        </p:nvSpPr>
        <p:spPr>
          <a:xfrm>
            <a:off x="949586" y="1484975"/>
            <a:ext cx="2144489" cy="920700"/>
          </a:xfrm>
        </p:spPr>
        <p:txBody>
          <a:bodyPr/>
          <a:lstStyle/>
          <a:p>
            <a:r>
              <a:rPr lang="id-ID" dirty="0"/>
              <a:t>03</a:t>
            </a:r>
          </a:p>
        </p:txBody>
      </p:sp>
      <p:sp>
        <p:nvSpPr>
          <p:cNvPr id="5" name="Google Shape;3012;p41">
            <a:extLst>
              <a:ext uri="{FF2B5EF4-FFF2-40B4-BE49-F238E27FC236}">
                <a16:creationId xmlns:a16="http://schemas.microsoft.com/office/drawing/2014/main" id="{9C16BDBE-2626-F714-6B67-F0636543A419}"/>
              </a:ext>
            </a:extLst>
          </p:cNvPr>
          <p:cNvSpPr/>
          <p:nvPr/>
        </p:nvSpPr>
        <p:spPr>
          <a:xfrm>
            <a:off x="1073888" y="3068164"/>
            <a:ext cx="2743200" cy="555625"/>
          </a:xfrm>
          <a:prstGeom prst="roundRect">
            <a:avLst>
              <a:gd name="adj" fmla="val 50000"/>
            </a:avLst>
          </a:prstGeom>
          <a:gradFill>
            <a:gsLst>
              <a:gs pos="0">
                <a:schemeClr val="lt2"/>
              </a:gs>
              <a:gs pos="100000">
                <a:schemeClr val="accent2"/>
              </a:gs>
            </a:gsLst>
            <a:lin ang="2700006"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sz="1800" dirty="0" err="1">
                <a:solidFill>
                  <a:schemeClr val="accent6"/>
                </a:solidFill>
              </a:rPr>
              <a:t>Fungsi</a:t>
            </a:r>
            <a:r>
              <a:rPr sz="1800" dirty="0">
                <a:solidFill>
                  <a:schemeClr val="accent6"/>
                </a:solidFill>
              </a:rPr>
              <a:t> &amp; </a:t>
            </a:r>
            <a:r>
              <a:rPr sz="1800" dirty="0" err="1">
                <a:solidFill>
                  <a:schemeClr val="accent6"/>
                </a:solidFill>
              </a:rPr>
              <a:t>alat-alat</a:t>
            </a:r>
            <a:r>
              <a:rPr sz="1800" dirty="0">
                <a:solidFill>
                  <a:schemeClr val="accent6"/>
                </a:solidFill>
              </a:rPr>
              <a:t> </a:t>
            </a:r>
          </a:p>
        </p:txBody>
      </p:sp>
    </p:spTree>
    <p:extLst>
      <p:ext uri="{BB962C8B-B14F-4D97-AF65-F5344CB8AC3E}">
        <p14:creationId xmlns:p14="http://schemas.microsoft.com/office/powerpoint/2010/main" val="1368179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3"/>
        <p:cNvGrpSpPr/>
        <p:nvPr/>
      </p:nvGrpSpPr>
      <p:grpSpPr>
        <a:xfrm>
          <a:off x="0" y="0"/>
          <a:ext cx="0" cy="0"/>
          <a:chOff x="0" y="0"/>
          <a:chExt cx="0" cy="0"/>
        </a:xfrm>
      </p:grpSpPr>
      <p:sp>
        <p:nvSpPr>
          <p:cNvPr id="2986" name="Google Shape;2986;p40"/>
          <p:cNvSpPr txBox="1">
            <a:spLocks noGrp="1"/>
          </p:cNvSpPr>
          <p:nvPr>
            <p:ph type="title"/>
          </p:nvPr>
        </p:nvSpPr>
        <p:spPr>
          <a:xfrm>
            <a:off x="2405882" y="1351425"/>
            <a:ext cx="7717800" cy="572700"/>
          </a:xfrm>
          <a:prstGeom prst="rect">
            <a:avLst/>
          </a:prstGeom>
          <a:effectLst>
            <a:outerShdw blurRad="142875" algn="bl" rotWithShape="0">
              <a:schemeClr val="accent2">
                <a:alpha val="4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id-ID" dirty="0"/>
              <a:t>COMPUTER / PC</a:t>
            </a:r>
            <a:endParaRPr dirty="0"/>
          </a:p>
        </p:txBody>
      </p:sp>
      <p:sp>
        <p:nvSpPr>
          <p:cNvPr id="2988" name="Google Shape;2988;p40"/>
          <p:cNvSpPr txBox="1">
            <a:spLocks noGrp="1"/>
          </p:cNvSpPr>
          <p:nvPr>
            <p:ph type="subTitle" idx="1"/>
          </p:nvPr>
        </p:nvSpPr>
        <p:spPr>
          <a:xfrm>
            <a:off x="4256400" y="1493159"/>
            <a:ext cx="4016764" cy="21571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Fungsi utama dari komputer adalah </a:t>
            </a:r>
            <a:r>
              <a:rPr lang="id-ID" b="1" dirty="0"/>
              <a:t>melakukan pemrosesan</a:t>
            </a:r>
            <a:r>
              <a:rPr lang="id-ID" dirty="0"/>
              <a:t>. Yang diproses adalah berbagai macam data dan informasi yang diberikan oleh perangkat </a:t>
            </a:r>
            <a:r>
              <a:rPr lang="id-ID" dirty="0" err="1"/>
              <a:t>input</a:t>
            </a:r>
            <a:r>
              <a:rPr lang="id-ID" dirty="0"/>
              <a:t>. Kemudian data yang tersimpan dalam memori internal akan diproses untuk menghasilkan informasi baru yang nantinya akan dikirim ke perangkat </a:t>
            </a:r>
            <a:r>
              <a:rPr lang="id-ID" dirty="0" err="1"/>
              <a:t>output</a:t>
            </a:r>
            <a:r>
              <a:rPr lang="id-ID" dirty="0"/>
              <a:t>. </a:t>
            </a:r>
            <a:endParaRPr dirty="0"/>
          </a:p>
        </p:txBody>
      </p:sp>
      <p:grpSp>
        <p:nvGrpSpPr>
          <p:cNvPr id="3002" name="Google Shape;3002;p40"/>
          <p:cNvGrpSpPr/>
          <p:nvPr/>
        </p:nvGrpSpPr>
        <p:grpSpPr>
          <a:xfrm>
            <a:off x="7809182" y="1730029"/>
            <a:ext cx="2250993" cy="228146"/>
            <a:chOff x="7809182" y="1151604"/>
            <a:chExt cx="2250993" cy="228146"/>
          </a:xfrm>
        </p:grpSpPr>
        <p:sp>
          <p:nvSpPr>
            <p:cNvPr id="3003" name="Google Shape;3003;p40"/>
            <p:cNvSpPr/>
            <p:nvPr/>
          </p:nvSpPr>
          <p:spPr>
            <a:xfrm rot="10800000">
              <a:off x="7809182" y="1151604"/>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0"/>
            <p:cNvSpPr/>
            <p:nvPr/>
          </p:nvSpPr>
          <p:spPr>
            <a:xfrm rot="10800000">
              <a:off x="8065475" y="1311650"/>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5" name="Google Shape;3005;p40"/>
          <p:cNvSpPr/>
          <p:nvPr/>
        </p:nvSpPr>
        <p:spPr>
          <a:xfrm rot="10800000" flipH="1">
            <a:off x="-864812" y="4259289"/>
            <a:ext cx="1994700" cy="68100"/>
          </a:xfrm>
          <a:prstGeom prst="roundRect">
            <a:avLst>
              <a:gd name="adj" fmla="val 50000"/>
            </a:avLst>
          </a:prstGeom>
          <a:gradFill>
            <a:gsLst>
              <a:gs pos="0">
                <a:schemeClr val="lt2"/>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2774;p36">
            <a:extLst>
              <a:ext uri="{FF2B5EF4-FFF2-40B4-BE49-F238E27FC236}">
                <a16:creationId xmlns:a16="http://schemas.microsoft.com/office/drawing/2014/main" id="{E420CF8E-8924-32C0-6954-20E183803B18}"/>
              </a:ext>
            </a:extLst>
          </p:cNvPr>
          <p:cNvPicPr preferRelativeResize="0"/>
          <p:nvPr/>
        </p:nvPicPr>
        <p:blipFill>
          <a:blip r:embed="rId3"/>
          <a:srcRect t="6520" b="6520"/>
          <a:stretch/>
        </p:blipFill>
        <p:spPr>
          <a:xfrm>
            <a:off x="1465293" y="1206600"/>
            <a:ext cx="2727600" cy="2730300"/>
          </a:xfrm>
          <a:prstGeom prst="ellipse">
            <a:avLst/>
          </a:prstGeom>
          <a:noFill/>
          <a:ln>
            <a:noFill/>
          </a:ln>
          <a:effectLst>
            <a:outerShdw blurRad="657225" algn="bl" rotWithShape="0">
              <a:schemeClr val="accent2">
                <a:alpha val="40000"/>
              </a:schemeClr>
            </a:outerShdw>
          </a:effectLst>
        </p:spPr>
      </p:pic>
    </p:spTree>
  </p:cSld>
  <p:clrMapOvr>
    <a:masterClrMapping/>
  </p:clrMapOvr>
</p:sld>
</file>

<file path=ppt/theme/theme1.xml><?xml version="1.0" encoding="utf-8"?>
<a:theme xmlns:a="http://schemas.openxmlformats.org/drawingml/2006/main" name="Data Center Business Plan by Slidesgo">
  <a:themeElements>
    <a:clrScheme name="Simple Light">
      <a:dk1>
        <a:srgbClr val="000000"/>
      </a:dk1>
      <a:lt1>
        <a:srgbClr val="FFFFFF"/>
      </a:lt1>
      <a:dk2>
        <a:srgbClr val="606060"/>
      </a:dk2>
      <a:lt2>
        <a:srgbClr val="151B46"/>
      </a:lt2>
      <a:accent1>
        <a:srgbClr val="2C4ED7"/>
      </a:accent1>
      <a:accent2>
        <a:srgbClr val="8FFFFF"/>
      </a:accent2>
      <a:accent3>
        <a:srgbClr val="95FFAE"/>
      </a:accent3>
      <a:accent4>
        <a:srgbClr val="1D2875"/>
      </a:accent4>
      <a:accent5>
        <a:srgbClr val="FFFFFF"/>
      </a:accent5>
      <a:accent6>
        <a:srgbClr val="FFFFFF"/>
      </a:accent6>
      <a:hlink>
        <a:srgbClr val="8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736</Words>
  <Application>Microsoft Office PowerPoint</Application>
  <PresentationFormat>Peragaan Layar (16:9)</PresentationFormat>
  <Paragraphs>107</Paragraphs>
  <Slides>30</Slides>
  <Notes>22</Notes>
  <HiddenSlides>0</HiddenSlides>
  <MMClips>0</MMClips>
  <ScaleCrop>false</ScaleCrop>
  <HeadingPairs>
    <vt:vector size="6" baseType="variant">
      <vt:variant>
        <vt:lpstr>Font Dipakai</vt:lpstr>
      </vt:variant>
      <vt:variant>
        <vt:i4>4</vt:i4>
      </vt:variant>
      <vt:variant>
        <vt:lpstr>Tema</vt:lpstr>
      </vt:variant>
      <vt:variant>
        <vt:i4>1</vt:i4>
      </vt:variant>
      <vt:variant>
        <vt:lpstr>Judul Slide</vt:lpstr>
      </vt:variant>
      <vt:variant>
        <vt:i4>30</vt:i4>
      </vt:variant>
    </vt:vector>
  </HeadingPairs>
  <TitlesOfParts>
    <vt:vector size="35" baseType="lpstr">
      <vt:lpstr>Arial</vt:lpstr>
      <vt:lpstr>Arial</vt:lpstr>
      <vt:lpstr>Exo</vt:lpstr>
      <vt:lpstr>PT Sans</vt:lpstr>
      <vt:lpstr>Data Center Business Plan by Slidesgo</vt:lpstr>
      <vt:lpstr>KELAS HYBRID LEARNING</vt:lpstr>
      <vt:lpstr>TABLE OF CONTENTS</vt:lpstr>
      <vt:lpstr>TABLE OF CONTENTS</vt:lpstr>
      <vt:lpstr>MIXER</vt:lpstr>
      <vt:lpstr>MIXER                   </vt:lpstr>
      <vt:lpstr>SOUND CARD</vt:lpstr>
      <vt:lpstr>SOUND CARD</vt:lpstr>
      <vt:lpstr>COMPUTER / PC</vt:lpstr>
      <vt:lpstr>COMPUTER / PC</vt:lpstr>
      <vt:lpstr>TELEVISI / TV</vt:lpstr>
      <vt:lpstr>TELEVISI / TV</vt:lpstr>
      <vt:lpstr>STABILIZER</vt:lpstr>
      <vt:lpstr>                                                        - Menstabilkan Tegangan Listrik - Mengantisipasi Adanya Lonjakan - Kinerja Peralatan Listrik yang Maksimal                                                         </vt:lpstr>
      <vt:lpstr>HDMI SPLITER</vt:lpstr>
      <vt:lpstr>Adalah alat yang menampilkan konten pada beberapa layar. Jadi dari 1 input dipecah ke beberapa output atau layar secara bersamaan. Jadi, gak perlu lagi deh tuh beli banyak DVD Player.</vt:lpstr>
      <vt:lpstr>SARAMONIC / CLIP ON</vt:lpstr>
      <vt:lpstr>CLIP ON (SARAMONIC)</vt:lpstr>
      <vt:lpstr>PEN DISPLAY</vt:lpstr>
      <vt:lpstr>Adalah alat yang sering di gunakan oleh para desainer untuk membuat berbagai macam desain. Dengan alat ini, pengguna bisa menggambar seperti di atas kertas, membuat sketsa, mengedit, dan mewrnai gambar ,Mengimplementasikan ide secara detail dengan format digital.Mentranfer gambar kelayar komputer/laptop dengan persisi dan detail</vt:lpstr>
      <vt:lpstr>09 </vt:lpstr>
      <vt:lpstr>PROYEKTOR &amp; LAYAR PROYEKTOR</vt:lpstr>
      <vt:lpstr>10</vt:lpstr>
      <vt:lpstr>WEBCAM</vt:lpstr>
      <vt:lpstr>11</vt:lpstr>
      <vt:lpstr>fungsi untuk mengubah gelombang elektrik atau listrik menjadi audio atau gelombang suara. Fungsi tersebut bisa berjalan normal selama komponen-komponen di dalamnya bekerja dengan baik dan sebagaimana mestinya</vt:lpstr>
      <vt:lpstr>12</vt:lpstr>
      <vt:lpstr>Fungsinya adalah untuk Mengompres sinyal,Mendukung komunikasi dua arah,Mempermudah proses transfer,Fleksibel digunakan untuk berbagai perangkat</vt:lpstr>
      <vt:lpstr>13</vt:lpstr>
      <vt:lpstr> fungsinya adalah untuk menghubungkan komputer ke monitor guna menampilkan proses yang sedang berlangsung dalam bentuk visual. Sesuai namanya, kabel ini dihubugnkan saling menghubungkan komputer dan monitor melalui VGA Card, baik yang on-board ataupun add-on.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CENTER BUSINESS PLAN</dc:title>
  <dc:creator>ASUS E210MAO</dc:creator>
  <cp:lastModifiedBy>nayla</cp:lastModifiedBy>
  <cp:revision>7</cp:revision>
  <dcterms:modified xsi:type="dcterms:W3CDTF">2023-01-17T11:45:18Z</dcterms:modified>
</cp:coreProperties>
</file>