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2023-01-16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2023-01-16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804" y="2279561"/>
            <a:ext cx="6838681" cy="1378036"/>
          </a:xfrm>
        </p:spPr>
        <p:txBody>
          <a:bodyPr/>
          <a:lstStyle/>
          <a:p>
            <a:r>
              <a:rPr lang="en-US" sz="4000" dirty="0" err="1" smtClean="0"/>
              <a:t>kelas</a:t>
            </a:r>
            <a:r>
              <a:rPr lang="en-US" sz="4000" dirty="0" smtClean="0"/>
              <a:t> hybrid </a:t>
            </a:r>
            <a:r>
              <a:rPr lang="en-US" sz="4000" dirty="0" err="1" smtClean="0"/>
              <a:t>beserta</a:t>
            </a:r>
            <a:r>
              <a:rPr lang="en-US" sz="4000" dirty="0" smtClean="0"/>
              <a:t> </a:t>
            </a:r>
            <a:r>
              <a:rPr lang="en-US" sz="4000" dirty="0" err="1" smtClean="0"/>
              <a:t>alat</a:t>
            </a:r>
            <a:r>
              <a:rPr lang="en-US" sz="4000" dirty="0" smtClean="0"/>
              <a:t> </a:t>
            </a:r>
            <a:r>
              <a:rPr lang="en-US" sz="4000" dirty="0" err="1" smtClean="0"/>
              <a:t>alat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fungsinya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Gedung</a:t>
            </a:r>
            <a:r>
              <a:rPr lang="en-US" sz="4000" dirty="0" smtClean="0"/>
              <a:t> C1.9626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 smtClean="0"/>
              <a:t>Kelas</a:t>
            </a:r>
            <a:r>
              <a:rPr lang="en-US" sz="2800" dirty="0" smtClean="0"/>
              <a:t> hybrid(hybrid learning)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menggabungkan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pembelajaran.yaitu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tatap</a:t>
            </a:r>
            <a:r>
              <a:rPr lang="en-US" sz="2800" dirty="0" smtClean="0"/>
              <a:t> </a:t>
            </a:r>
            <a:r>
              <a:rPr lang="en-US" sz="2800" dirty="0" err="1" smtClean="0"/>
              <a:t>muka</a:t>
            </a:r>
            <a:r>
              <a:rPr lang="en-US" sz="2800" dirty="0" smtClean="0"/>
              <a:t> ,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computer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online </a:t>
            </a:r>
            <a:r>
              <a:rPr lang="en-US" sz="2800" dirty="0" err="1" smtClean="0"/>
              <a:t>atau</a:t>
            </a:r>
            <a:r>
              <a:rPr lang="en-US" sz="2800" dirty="0" smtClean="0"/>
              <a:t> internet(mobile learning)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00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yang di </a:t>
            </a:r>
            <a:r>
              <a:rPr lang="en-US" sz="3200" dirty="0" err="1" smtClean="0"/>
              <a:t>gunakan</a:t>
            </a:r>
            <a:r>
              <a:rPr lang="en-US" sz="3200" dirty="0" smtClean="0"/>
              <a:t> di </a:t>
            </a:r>
            <a:r>
              <a:rPr lang="en-US" sz="3200" dirty="0" err="1" smtClean="0"/>
              <a:t>kelas</a:t>
            </a:r>
            <a:r>
              <a:rPr lang="en-US" sz="3200" dirty="0" smtClean="0"/>
              <a:t> hybrid(hybrid learning)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1.tv </a:t>
            </a:r>
            <a:r>
              <a:rPr lang="en-US" dirty="0" err="1" smtClean="0"/>
              <a:t>interaktif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tekhnologi</a:t>
            </a:r>
            <a:r>
              <a:rPr lang="en-US" dirty="0" smtClean="0"/>
              <a:t> televise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data ,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system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.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pembelajaram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62152"/>
            <a:ext cx="3537397" cy="132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4224270"/>
            <a:ext cx="3638907" cy="1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5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2.saramonic(clip on) : system </a:t>
            </a:r>
            <a:r>
              <a:rPr lang="en-US" sz="3600" dirty="0" err="1" smtClean="0"/>
              <a:t>mikrofon</a:t>
            </a:r>
            <a:r>
              <a:rPr lang="en-US" sz="3600" dirty="0" smtClean="0"/>
              <a:t> </a:t>
            </a:r>
            <a:r>
              <a:rPr lang="en-US" sz="3600" dirty="0" err="1" smtClean="0"/>
              <a:t>nirkabel</a:t>
            </a:r>
            <a:r>
              <a:rPr lang="en-US" sz="3600" dirty="0" smtClean="0"/>
              <a:t> 2 orang yang </a:t>
            </a:r>
            <a:r>
              <a:rPr lang="en-US" sz="3600" dirty="0" err="1" smtClean="0"/>
              <a:t>sangat</a:t>
            </a:r>
            <a:r>
              <a:rPr lang="en-US" sz="3600" dirty="0" smtClean="0"/>
              <a:t> </a:t>
            </a:r>
            <a:r>
              <a:rPr lang="en-US" sz="3600" dirty="0" err="1" smtClean="0"/>
              <a:t>ringkas</a:t>
            </a:r>
            <a:r>
              <a:rPr lang="en-US" sz="3600" dirty="0" smtClean="0"/>
              <a:t> , </a:t>
            </a:r>
            <a:r>
              <a:rPr lang="en-US" sz="3600" dirty="0" err="1" smtClean="0"/>
              <a:t>ringan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mudah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di </a:t>
            </a:r>
            <a:r>
              <a:rPr lang="en-US" sz="3600" dirty="0" err="1" smtClean="0"/>
              <a:t>gunakan</a:t>
            </a:r>
            <a:r>
              <a:rPr lang="en-US" sz="3600" dirty="0" smtClean="0"/>
              <a:t> 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semua</a:t>
            </a:r>
            <a:r>
              <a:rPr lang="en-US" sz="3600" dirty="0" smtClean="0"/>
              <a:t> </a:t>
            </a:r>
            <a:r>
              <a:rPr lang="en-US" sz="3600" dirty="0" err="1" smtClean="0"/>
              <a:t>perangkat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mengeluarkan</a:t>
            </a:r>
            <a:r>
              <a:rPr lang="en-US" sz="3600" dirty="0" smtClean="0"/>
              <a:t> </a:t>
            </a:r>
            <a:r>
              <a:rPr lang="en-US" sz="3600" dirty="0" err="1" smtClean="0"/>
              <a:t>suara</a:t>
            </a:r>
            <a:r>
              <a:rPr lang="en-US" sz="3600" dirty="0" smtClean="0"/>
              <a:t> </a:t>
            </a:r>
            <a:r>
              <a:rPr lang="en-US" sz="3600" dirty="0" err="1" smtClean="0"/>
              <a:t>berkualitas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Saramonic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TX </a:t>
            </a:r>
            <a:r>
              <a:rPr lang="en-US" dirty="0" err="1" smtClean="0"/>
              <a:t>dan</a:t>
            </a:r>
            <a:r>
              <a:rPr lang="en-US" dirty="0" smtClean="0"/>
              <a:t> RX SARAMONIC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di input </a:t>
            </a:r>
            <a:r>
              <a:rPr lang="en-US" dirty="0" err="1" smtClean="0"/>
              <a:t>leh</a:t>
            </a:r>
            <a:r>
              <a:rPr lang="en-US" dirty="0" smtClean="0"/>
              <a:t> </a:t>
            </a:r>
            <a:r>
              <a:rPr lang="en-US" dirty="0" err="1" smtClean="0"/>
              <a:t>saramonic</a:t>
            </a:r>
            <a:r>
              <a:rPr lang="en-US" dirty="0"/>
              <a:t> </a:t>
            </a:r>
            <a:r>
              <a:rPr lang="en-US" dirty="0" smtClean="0"/>
              <a:t>TX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3825025"/>
            <a:ext cx="2485624" cy="232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8" y="3622541"/>
            <a:ext cx="4584879" cy="25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7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3.HDMI SPLITER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menampilkan</a:t>
            </a:r>
            <a:r>
              <a:rPr lang="en-US" sz="3200" dirty="0" smtClean="0"/>
              <a:t> </a:t>
            </a:r>
            <a:r>
              <a:rPr lang="en-US" sz="3200" dirty="0" err="1" smtClean="0"/>
              <a:t>konten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r>
              <a:rPr lang="en-US" sz="3200" dirty="0" smtClean="0"/>
              <a:t>,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1 input di </a:t>
            </a:r>
            <a:r>
              <a:rPr lang="en-US" sz="3200" dirty="0" err="1" smtClean="0"/>
              <a:t>pecah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output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bersamaan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DVD Player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4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4. </a:t>
            </a:r>
            <a:r>
              <a:rPr lang="en-US" sz="3200" dirty="0" err="1" smtClean="0"/>
              <a:t>pendisplay</a:t>
            </a:r>
            <a:r>
              <a:rPr lang="en-US" sz="3200" dirty="0" smtClean="0"/>
              <a:t>( </a:t>
            </a:r>
            <a:r>
              <a:rPr lang="en-US" sz="3200" dirty="0" err="1" smtClean="0"/>
              <a:t>pentablet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01574"/>
            <a:ext cx="5470525" cy="42548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di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para </a:t>
            </a:r>
            <a:r>
              <a:rPr lang="en-US" sz="2800" dirty="0" err="1" smtClean="0"/>
              <a:t>desainer</a:t>
            </a:r>
            <a:r>
              <a:rPr lang="en-US" sz="2800" dirty="0" smtClean="0"/>
              <a:t> </a:t>
            </a:r>
            <a:r>
              <a:rPr lang="en-US" sz="2800" dirty="0" err="1" smtClean="0"/>
              <a:t>ataupun</a:t>
            </a:r>
            <a:r>
              <a:rPr lang="en-US" sz="2800" dirty="0" smtClean="0"/>
              <a:t> di </a:t>
            </a:r>
            <a:r>
              <a:rPr lang="en-US" sz="2800" dirty="0" err="1" smtClean="0"/>
              <a:t>pergunakan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pembelajaran,perangkat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mentransfer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apapun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layar</a:t>
            </a:r>
            <a:r>
              <a:rPr lang="en-US" sz="2800" dirty="0" smtClean="0"/>
              <a:t> computer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detail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presisi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09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5.proyektor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9169758" y="2962141"/>
            <a:ext cx="1988420" cy="28544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menampilkan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 </a:t>
            </a:r>
            <a:r>
              <a:rPr lang="en-US" sz="3200" dirty="0" err="1" smtClean="0"/>
              <a:t>atau</a:t>
            </a:r>
            <a:r>
              <a:rPr lang="en-US" sz="3200" dirty="0" smtClean="0"/>
              <a:t> video  </a:t>
            </a:r>
            <a:r>
              <a:rPr lang="en-US" sz="3200" dirty="0" err="1" smtClean="0"/>
              <a:t>ataupun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computer </a:t>
            </a:r>
            <a:r>
              <a:rPr lang="en-US" sz="3200" dirty="0" err="1" smtClean="0"/>
              <a:t>atau</a:t>
            </a:r>
            <a:r>
              <a:rPr lang="en-US" sz="3200" dirty="0" smtClean="0"/>
              <a:t> laptop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layar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di </a:t>
            </a:r>
            <a:r>
              <a:rPr lang="en-US" sz="3200" dirty="0" err="1" smtClean="0"/>
              <a:t>sesuaikan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computer </a:t>
            </a:r>
            <a:r>
              <a:rPr lang="en-US" sz="3200" dirty="0" err="1" smtClean="0"/>
              <a:t>ataupun</a:t>
            </a:r>
            <a:r>
              <a:rPr lang="en-US" sz="3200" dirty="0" smtClean="0"/>
              <a:t> laptop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sarana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</a:t>
            </a:r>
            <a:r>
              <a:rPr lang="en-US" sz="3200" dirty="0" err="1" smtClean="0"/>
              <a:t>jiga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</a:t>
            </a:r>
            <a:r>
              <a:rPr lang="en-US" sz="3200" dirty="0" err="1" smtClean="0"/>
              <a:t>ataupun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</a:t>
            </a:r>
            <a:r>
              <a:rPr lang="en-US" sz="3200" dirty="0" smtClean="0"/>
              <a:t>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presentasi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laptop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di </a:t>
            </a:r>
            <a:r>
              <a:rPr lang="en-US" sz="3200" dirty="0" err="1" smtClean="0"/>
              <a:t>lengkapi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remot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8442" y="609897"/>
            <a:ext cx="1824508" cy="20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6.Kamera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mengabadikan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obyek</a:t>
            </a:r>
            <a:r>
              <a:rPr lang="en-US" sz="3200" dirty="0" smtClean="0"/>
              <a:t> 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obyek</a:t>
            </a:r>
            <a:r>
              <a:rPr lang="en-US" sz="3200" dirty="0" smtClean="0"/>
              <a:t> </a:t>
            </a:r>
            <a:r>
              <a:rPr lang="en-US" sz="3200" dirty="0" err="1" smtClean="0"/>
              <a:t>tampak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yang di </a:t>
            </a:r>
            <a:r>
              <a:rPr lang="en-US" sz="3200" dirty="0" err="1" smtClean="0"/>
              <a:t>lihar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kamera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di </a:t>
            </a:r>
            <a:r>
              <a:rPr lang="en-US" sz="3200" dirty="0" err="1" smtClean="0"/>
              <a:t>gunakan</a:t>
            </a:r>
            <a:r>
              <a:rPr lang="en-US" sz="3200" dirty="0" smtClean="0"/>
              <a:t> di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ruangan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memantau</a:t>
            </a:r>
            <a:r>
              <a:rPr lang="en-US" sz="3200" dirty="0" smtClean="0"/>
              <a:t> </a:t>
            </a:r>
            <a:r>
              <a:rPr lang="en-US" sz="3200" dirty="0" err="1" smtClean="0"/>
              <a:t>keadaan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 </a:t>
            </a:r>
            <a:r>
              <a:rPr lang="en-US" sz="3200" dirty="0" err="1" smtClean="0"/>
              <a:t>ataupun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ruangan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94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/>
              <a:t>Penjelasan</a:t>
            </a:r>
            <a:r>
              <a:rPr lang="en-US" sz="3200" dirty="0" smtClean="0"/>
              <a:t> </a:t>
            </a:r>
            <a:r>
              <a:rPr lang="en-US" sz="3200" dirty="0" err="1" smtClean="0"/>
              <a:t>tadi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</a:t>
            </a:r>
            <a:r>
              <a:rPr lang="en-US" sz="3200" dirty="0" err="1" smtClean="0"/>
              <a:t>kelas</a:t>
            </a:r>
            <a:r>
              <a:rPr lang="en-US" sz="3200" dirty="0" smtClean="0"/>
              <a:t> hybrid yang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di </a:t>
            </a:r>
            <a:r>
              <a:rPr lang="en-US" sz="3200" dirty="0" err="1" smtClean="0"/>
              <a:t>gedung</a:t>
            </a:r>
            <a:r>
              <a:rPr lang="en-US" sz="3200" dirty="0" smtClean="0"/>
              <a:t> C1 9626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err="1" smtClean="0"/>
              <a:t>Terima</a:t>
            </a:r>
            <a:r>
              <a:rPr lang="en-US" sz="11200" dirty="0" smtClean="0"/>
              <a:t> </a:t>
            </a:r>
            <a:r>
              <a:rPr lang="en-US" sz="11200" dirty="0" err="1" smtClean="0"/>
              <a:t>kasih</a:t>
            </a:r>
            <a:r>
              <a:rPr lang="en-US" sz="11200" dirty="0" smtClean="0"/>
              <a:t> </a:t>
            </a:r>
            <a:r>
              <a:rPr lang="en-US" sz="11200" dirty="0" err="1" smtClean="0"/>
              <a:t>atas</a:t>
            </a:r>
            <a:r>
              <a:rPr lang="en-US" sz="11200" dirty="0" smtClean="0"/>
              <a:t> </a:t>
            </a:r>
            <a:r>
              <a:rPr lang="en-US" sz="11200" dirty="0" err="1" smtClean="0"/>
              <a:t>perhatiannya</a:t>
            </a:r>
            <a:r>
              <a:rPr lang="en-US" sz="11200" dirty="0" smtClean="0"/>
              <a:t> </a:t>
            </a:r>
          </a:p>
          <a:p>
            <a:r>
              <a:rPr lang="en-US" sz="11200" dirty="0" err="1" smtClean="0"/>
              <a:t>Mohon</a:t>
            </a:r>
            <a:r>
              <a:rPr lang="en-US" sz="11200" dirty="0" smtClean="0"/>
              <a:t> </a:t>
            </a:r>
            <a:r>
              <a:rPr lang="en-US" sz="11200" dirty="0" err="1" smtClean="0"/>
              <a:t>maaf</a:t>
            </a:r>
            <a:r>
              <a:rPr lang="en-US" sz="11200" dirty="0" smtClean="0"/>
              <a:t> </a:t>
            </a:r>
            <a:r>
              <a:rPr lang="en-US" sz="11200" dirty="0" err="1" smtClean="0"/>
              <a:t>apabila</a:t>
            </a:r>
            <a:r>
              <a:rPr lang="en-US" sz="11200" dirty="0" smtClean="0"/>
              <a:t> </a:t>
            </a:r>
            <a:r>
              <a:rPr lang="en-US" sz="11200" dirty="0" err="1" smtClean="0"/>
              <a:t>terdapat</a:t>
            </a:r>
            <a:r>
              <a:rPr lang="en-US" sz="11200" dirty="0" smtClean="0"/>
              <a:t> </a:t>
            </a:r>
            <a:r>
              <a:rPr lang="en-US" sz="11200" dirty="0" err="1" smtClean="0"/>
              <a:t>kesalahan</a:t>
            </a:r>
            <a:r>
              <a:rPr lang="en-US" sz="11200" dirty="0" smtClean="0"/>
              <a:t> </a:t>
            </a:r>
            <a:r>
              <a:rPr lang="en-US" sz="11200" dirty="0" err="1" smtClean="0"/>
              <a:t>penulisan</a:t>
            </a:r>
            <a:r>
              <a:rPr lang="en-US" sz="11200" dirty="0" smtClean="0"/>
              <a:t> </a:t>
            </a:r>
            <a:r>
              <a:rPr lang="en-US" sz="11200" dirty="0" err="1" smtClean="0"/>
              <a:t>atau</a:t>
            </a:r>
            <a:r>
              <a:rPr lang="en-US" sz="11200" dirty="0" smtClean="0"/>
              <a:t> </a:t>
            </a:r>
            <a:r>
              <a:rPr lang="en-US" sz="11200" dirty="0" err="1" smtClean="0"/>
              <a:t>penerangan</a:t>
            </a:r>
            <a:endParaRPr lang="en-US" sz="11200" dirty="0" smtClean="0"/>
          </a:p>
          <a:p>
            <a:r>
              <a:rPr lang="en-US" sz="11200" dirty="0" err="1" smtClean="0"/>
              <a:t>Siti</a:t>
            </a:r>
            <a:r>
              <a:rPr lang="en-US" sz="11200" dirty="0" smtClean="0"/>
              <a:t> </a:t>
            </a:r>
            <a:r>
              <a:rPr lang="en-US" sz="11200" dirty="0" err="1" smtClean="0"/>
              <a:t>khodijah</a:t>
            </a:r>
            <a:r>
              <a:rPr lang="en-US" sz="11200" dirty="0" smtClean="0"/>
              <a:t> </a:t>
            </a:r>
          </a:p>
          <a:p>
            <a:r>
              <a:rPr lang="en-US" sz="11200" dirty="0" smtClean="0"/>
              <a:t>X1 TKJ </a:t>
            </a:r>
          </a:p>
          <a:p>
            <a:r>
              <a:rPr lang="en-US" sz="11200" dirty="0" smtClean="0"/>
              <a:t>PKL :INSTITUT TECHNOLOGI BANDUNG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325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kelas hybrid beserta alat alat dan fungsinya Gedung C1.9626</vt:lpstr>
      <vt:lpstr>Alat alat yang di gunakan di kelas hybrid(hybrid learning)</vt:lpstr>
      <vt:lpstr>2.saramonic(clip on) : system mikrofon nirkabel 2 orang yang sangat ringkas , ringan dan mudah untuk di gunakan  untuk semua perangkat yang mengeluarkan suara berkualitas</vt:lpstr>
      <vt:lpstr>3.HDMI SPLITER</vt:lpstr>
      <vt:lpstr>4. pendisplay( pentablet)</vt:lpstr>
      <vt:lpstr>5.proyektor</vt:lpstr>
      <vt:lpstr>6.Kamera</vt:lpstr>
      <vt:lpstr>Penjelasan tadi merupakan beberapa alat yang ada di kelas hybrid yang terdapat di gedung C1 9626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kelas hybrid beserta alat alat dan fungsinya Gedung C1.9626</dc:title>
  <dc:creator>HP</dc:creator>
  <cp:lastModifiedBy>HP</cp:lastModifiedBy>
  <cp:revision>8</cp:revision>
  <dcterms:created xsi:type="dcterms:W3CDTF">2023-01-16T11:05:34Z</dcterms:created>
  <dcterms:modified xsi:type="dcterms:W3CDTF">2023-01-16T12:19:29Z</dcterms:modified>
</cp:coreProperties>
</file>