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162" autoAdjust="0"/>
    <p:restoredTop sz="94674" autoAdjust="0"/>
  </p:normalViewPr>
  <p:slideViewPr>
    <p:cSldViewPr showGuides="1" snapToGrid="0">
      <p:cViewPr varScale="1">
        <p:scale>
          <a:sx n="78" d="100"/>
          <a:sy n="78" d="100"/>
        </p:scale>
        <p:origin x="534" y="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Master" Target="../slideMasters/slideMaster3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2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2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Frame 1"/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9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/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lstStyle>
            <a:lvl1pPr indent="0" marL="0">
              <a:buNone/>
              <a:defRPr altLang="en-US" dirty="0" sz="1600" lang="ko-K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lvl="0" marL="0"/>
            <a:r>
              <a:rPr altLang="ko-KR" dirty="0" lang="en-US"/>
              <a:t>Place Your Picture Here </a:t>
            </a:r>
          </a:p>
        </p:txBody>
      </p:sp>
      <p:sp>
        <p:nvSpPr>
          <p:cNvPr id="1048699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/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lstStyle>
            <a:lvl1pPr indent="0" marL="0">
              <a:buNone/>
              <a:defRPr altLang="en-US" dirty="0" sz="1600" lang="ko-K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lvl="0" marL="0"/>
            <a:r>
              <a:rPr altLang="ko-KR" dirty="0" lang="en-US"/>
              <a:t>Place Your Picture Here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/>
        </p:spPr>
        <p:txBody>
          <a:bodyPr anchor="ctr"/>
          <a:lstStyle>
            <a:lvl1pPr algn="ctr" indent="0" marL="0">
              <a:buNone/>
              <a:defRPr baseline="0" b="0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altLang="ko-KR" dirty="0" lang="en-US"/>
              <a:t>PNG &amp; Shapes Layout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/>
        </p:spPr>
        <p:txBody>
          <a:bodyPr anchor="ctr"/>
          <a:lstStyle>
            <a:lvl1pPr algn="ctr" indent="0" marL="0">
              <a:buNone/>
              <a:defRPr baseline="0" b="0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altLang="ko-KR" dirty="0" lang="en-US"/>
              <a:t>Icon Sets Layout</a:t>
            </a:r>
          </a:p>
        </p:txBody>
      </p:sp>
      <p:sp>
        <p:nvSpPr>
          <p:cNvPr id="1048714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1" lang="ko-KR"/>
          </a:p>
        </p:txBody>
      </p:sp>
      <p:sp>
        <p:nvSpPr>
          <p:cNvPr id="1048715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1" lang="ko-KR">
              <a:solidFill>
                <a:schemeClr val="bg1"/>
              </a:solidFill>
            </a:endParaRPr>
          </a:p>
        </p:txBody>
      </p:sp>
      <p:sp>
        <p:nvSpPr>
          <p:cNvPr id="1048716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1" lang="ko-K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8717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b="1" dirty="0" sz="1400"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altLang="en-US" b="1" dirty="0" sz="1400" lang="ko-KR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18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b="1" dirty="0" sz="1400"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altLang="ko-KR" b="1" dirty="0" sz="1400"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altLang="en-US" b="1" dirty="0" sz="1400" lang="ko-KR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19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dirty="0" sz="1400"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altLang="en-US" dirty="0" sz="1400" lang="ko-KR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20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b="1" dirty="0" sz="2800" lang="en-US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altLang="ko-KR" b="1" dirty="0" sz="2800" lang="en-US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65"/>
          <p:cNvSpPr/>
          <p:nvPr userDrawn="1"/>
        </p:nvSpPr>
        <p:spPr>
          <a:xfrm>
            <a:off x="0" y="0"/>
            <a:ext cx="12192000" cy="1196502"/>
          </a:xfrm>
          <a:prstGeom prst="rect"/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Freeform: Shape 66"/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anchor="ctr" rtlCol="0"/>
          <a:p>
            <a:endParaRPr lang="en-US"/>
          </a:p>
        </p:txBody>
      </p:sp>
      <p:grpSp>
        <p:nvGrpSpPr>
          <p:cNvPr id="61" name="Group 67"/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2" name="Group 68"/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1048609" name="Rectangle 96"/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0" name="Oval 97"/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1" name="Oval 98"/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2" name="Oval 99"/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3" name="Oval 100"/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4" name="Oval 101"/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5" name="Oval 102"/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6" name="Rectangle 103"/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7" name="Rectangle 104"/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8" name="Rectangle 105"/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19" name="Rectangle 106"/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0" name="Oval 107"/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1" name="Oval 108"/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2" name="Rectangle 109"/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/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grpSp>
          <p:nvGrpSpPr>
            <p:cNvPr id="63" name="Group 69"/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1048623" name="Freeform: Shape 70"/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cxnSp>
            <p:nvCxnSpPr>
              <p:cNvPr id="3145728" name="Straight Connector 71"/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29" name="Straight Connector 72"/>
              <p:cNvCxnSpPr>
                <a:cxnSpLocks/>
                <a:endCxn id="1048612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0" name="Straight Connector 73"/>
              <p:cNvCxnSpPr>
                <a:cxnSpLocks/>
                <a:endCxn id="1048613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1" name="Straight Connector 74"/>
              <p:cNvCxnSpPr>
                <a:cxnSpLocks/>
                <a:endCxn id="1048614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2" name="Straight Connector 75"/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3" name="Straight Connector 76"/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24" name="Oval 77"/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/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5" name="Oval 78"/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/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6" name="Oval 79"/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/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cxnSp>
            <p:nvCxnSpPr>
              <p:cNvPr id="3145734" name="Straight Connector 80"/>
              <p:cNvCxnSpPr>
                <a:cxnSpLocks/>
                <a:endCxn id="1048611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5" name="Straight Connector 81"/>
              <p:cNvCxnSpPr>
                <a:cxnSpLocks/>
                <a:endCxn id="1048618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6" name="Straight Connector 82"/>
              <p:cNvCxnSpPr>
                <a:cxnSpLocks/>
                <a:endCxn id="1048615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7" name="Straight Connector 83"/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8" name="Straight Connector 84"/>
              <p:cNvCxnSpPr>
                <a:cxnSpLocks/>
                <a:endCxn id="1048626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9" name="Straight Connector 85"/>
              <p:cNvCxnSpPr>
                <a:cxnSpLocks/>
                <a:endCxn id="1048609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27" name="Freeform: Shape 86"/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8" name="Freeform: Shape 87"/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29" name="Freeform: Shape 88"/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cxnSp>
            <p:nvCxnSpPr>
              <p:cNvPr id="3145740" name="Straight Connector 89"/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1" name="Straight Connector 90"/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2" name="Straight Connector 91"/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3" name="Straight Connector 92"/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4" name="Straight Connector 93"/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5" name="Straight Connector 94"/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30" name="Freeform: Shape 95"/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</p:grpSp>
      <p:sp>
        <p:nvSpPr>
          <p:cNvPr id="104863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/>
        </p:spPr>
        <p:txBody>
          <a:bodyPr anchor="ctr"/>
          <a:lstStyle>
            <a:lvl1pPr algn="ctr" indent="0" marL="0">
              <a:buNone/>
              <a:defRPr baseline="0" b="0" sz="54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altLang="ko-KR" dirty="0" lang="en-US"/>
              <a:t>BASIC LAYOUT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Freeform: Shape 104"/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anchor="ctr" rtlCol="0"/>
          <a:p>
            <a:endParaRPr lang="en-US"/>
          </a:p>
        </p:txBody>
      </p:sp>
      <p:grpSp>
        <p:nvGrpSpPr>
          <p:cNvPr id="67" name="Group 115"/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1048647" name="Rectangle: Rounded Corners 1"/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grpSp>
          <p:nvGrpSpPr>
            <p:cNvPr id="68" name="Group 95"/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1048648" name="Freeform: Shape 55"/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49" name="Freeform: Shape 57"/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dirty="0" lang="en-US"/>
              </a:p>
            </p:txBody>
          </p:sp>
          <p:sp>
            <p:nvSpPr>
              <p:cNvPr id="1048650" name="Freeform: Shape 58"/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1" name="Freeform: Shape 59"/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2" name="Freeform: Shape 64"/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3" name="Freeform: Shape 65"/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4" name="Freeform: Shape 66"/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</p:grpSp>
        <p:grpSp>
          <p:nvGrpSpPr>
            <p:cNvPr id="69" name="Group 97"/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1048655" name="Freeform: Shape 52"/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6" name="Freeform: Shape 56"/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7" name="Freeform: Shape 61"/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8" name="Freeform: Shape 62"/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59" name="Freeform: Shape 83"/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0" name="Freeform: Shape 82"/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1" name="Freeform: Shape 84"/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</p:grpSp>
        <p:grpSp>
          <p:nvGrpSpPr>
            <p:cNvPr id="70" name="Group 96"/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1048662" name="Freeform: Shape 53"/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3" name="Freeform: Shape 69"/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4" name="Freeform: Shape 86"/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5" name="Freeform: Shape 87"/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6" name="Freeform: Shape 88"/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7" name="Freeform: Shape 89"/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68" name="Freeform: Shape 90"/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</p:grpSp>
        <p:grpSp>
          <p:nvGrpSpPr>
            <p:cNvPr id="71" name="Group 98"/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1048669" name="Freeform: Shape 54"/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0" name="Freeform: Shape 60"/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1" name="Freeform: Shape 63"/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2" name="Freeform: Shape 91"/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3" name="Freeform: Shape 92"/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4" name="Freeform: Shape 93"/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  <p:sp>
            <p:nvSpPr>
              <p:cNvPr id="1048675" name="Freeform: Shape 94"/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anchor="ctr" rtlCol="0"/>
              <a:p>
                <a:endParaRPr lang="en-US"/>
              </a:p>
            </p:txBody>
          </p:sp>
        </p:grpSp>
      </p:grpSp>
      <p:sp>
        <p:nvSpPr>
          <p:cNvPr id="1048676" name="Picture Placeholder 113"/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 wrap="square">
            <a:noAutofit/>
          </a:bodyPr>
          <a:lstStyle>
            <a:lvl1pPr algn="ctr" indent="0" marL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altLang="ko-KR" dirty="0" lang="en-US"/>
              <a:t>Place Your Picture Here</a:t>
            </a:r>
            <a:endParaRPr altLang="en-US" dirty="0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algn="ctr" indent="0" marL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altLang="ko-KR" dirty="0" lang="en-US"/>
              <a:t>Place Your Picture Here And Send To Back</a:t>
            </a:r>
            <a:endParaRPr altLang="en-US" dirty="0"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68" r:id="rId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0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extBox 7"/>
          <p:cNvSpPr txBox="1"/>
          <p:nvPr/>
        </p:nvSpPr>
        <p:spPr>
          <a:xfrm>
            <a:off x="4822082" y="5086590"/>
            <a:ext cx="7283421" cy="1285241"/>
          </a:xfrm>
          <a:prstGeom prst="rect"/>
          <a:noFill/>
        </p:spPr>
        <p:txBody>
          <a:bodyPr anchor="ctr" rtlCol="0" wrap="square">
            <a:spAutoFit/>
          </a:bodyPr>
          <a:p>
            <a:pPr algn="r"/>
            <a:r>
              <a:rPr b="1" dirty="0" sz="4000" lang="en-US" err="1">
                <a:solidFill>
                  <a:schemeClr val="bg1"/>
                </a:solidFill>
                <a:latin typeface="+mj-lt"/>
              </a:rPr>
              <a:t>Menjelasakan</a:t>
            </a:r>
            <a:r>
              <a:rPr b="1" dirty="0" sz="4000" lang="en-US">
                <a:solidFill>
                  <a:schemeClr val="bg1"/>
                </a:solidFill>
                <a:latin typeface="+mj-lt"/>
              </a:rPr>
              <a:t> </a:t>
            </a:r>
            <a:r>
              <a:rPr b="1" dirty="0" sz="4000" lang="en-US" err="1">
                <a:solidFill>
                  <a:schemeClr val="bg1"/>
                </a:solidFill>
                <a:latin typeface="+mj-lt"/>
              </a:rPr>
              <a:t>Tentang</a:t>
            </a:r>
            <a:r>
              <a:rPr b="1" dirty="0" sz="4000" lang="en-US">
                <a:solidFill>
                  <a:schemeClr val="bg1"/>
                </a:solidFill>
                <a:latin typeface="+mj-lt"/>
              </a:rPr>
              <a:t> Alat -  </a:t>
            </a:r>
            <a:r>
              <a:rPr b="1" dirty="0" sz="4000" lang="en-US" err="1">
                <a:solidFill>
                  <a:schemeClr val="bg1"/>
                </a:solidFill>
                <a:latin typeface="+mj-lt"/>
              </a:rPr>
              <a:t>alat</a:t>
            </a:r>
            <a:r>
              <a:rPr b="1" dirty="0" sz="4000" lang="en-US">
                <a:solidFill>
                  <a:schemeClr val="bg1"/>
                </a:solidFill>
                <a:latin typeface="+mj-lt"/>
              </a:rPr>
              <a:t> dan </a:t>
            </a:r>
            <a:r>
              <a:rPr b="1" dirty="0" sz="4000" lang="en-US" err="1">
                <a:solidFill>
                  <a:schemeClr val="bg1"/>
                </a:solidFill>
                <a:latin typeface="+mj-lt"/>
              </a:rPr>
              <a:t>Fungsi</a:t>
            </a:r>
            <a:r>
              <a:rPr b="1" dirty="0" sz="4000" lang="en-US">
                <a:solidFill>
                  <a:schemeClr val="bg1"/>
                </a:solidFill>
                <a:latin typeface="+mj-lt"/>
              </a:rPr>
              <a:t> </a:t>
            </a:r>
            <a:r>
              <a:rPr b="1" dirty="0" sz="4000" lang="en-US" err="1">
                <a:solidFill>
                  <a:schemeClr val="bg1"/>
                </a:solidFill>
                <a:latin typeface="+mj-lt"/>
              </a:rPr>
              <a:t>Kelas</a:t>
            </a:r>
            <a:r>
              <a:rPr b="1" dirty="0" sz="4000" lang="en-US">
                <a:solidFill>
                  <a:schemeClr val="bg1"/>
                </a:solidFill>
                <a:latin typeface="+mj-lt"/>
              </a:rPr>
              <a:t> Hybrid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464" y="289322"/>
            <a:ext cx="11573197" cy="724247"/>
          </a:xfrm>
        </p:spPr>
        <p:txBody>
          <a:bodyPr/>
          <a:p>
            <a:r>
              <a:rPr dirty="0" lang="en-US" err="1"/>
              <a:t>Pengertian</a:t>
            </a:r>
            <a:r>
              <a:rPr dirty="0" lang="en-US"/>
              <a:t> Alat dan </a:t>
            </a:r>
            <a:r>
              <a:rPr dirty="0" lang="en-US" err="1"/>
              <a:t>Fungsi</a:t>
            </a:r>
            <a:endParaRPr dirty="0" lang="en-US"/>
          </a:p>
        </p:txBody>
      </p:sp>
      <p:sp>
        <p:nvSpPr>
          <p:cNvPr id="1048684" name="Kotak Teks 36"/>
          <p:cNvSpPr txBox="1"/>
          <p:nvPr/>
        </p:nvSpPr>
        <p:spPr>
          <a:xfrm>
            <a:off x="323529" y="1599819"/>
            <a:ext cx="6104238" cy="383823"/>
          </a:xfrm>
          <a:prstGeom prst="rect"/>
          <a:noFill/>
        </p:spPr>
        <p:txBody>
          <a:bodyPr wrap="square">
            <a:spAutoFit/>
          </a:bodyPr>
          <a:p>
            <a:pPr algn="l" eaLnBrk="1" hangingPunct="1" indent="-283464" latinLnBrk="0" marL="283464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ts val="1800"/>
              <a:buFont typeface="Courier New" panose="02070309020205020404" pitchFamily="49" charset="0"/>
              <a:buChar char="o"/>
            </a:pPr>
            <a:r>
              <a:rPr b="1" dirty="0" sz="180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Pengertian</a:t>
            </a:r>
            <a:endParaRPr dirty="0" sz="1800" lang="id-ID">
              <a:effectLst/>
            </a:endParaRPr>
          </a:p>
        </p:txBody>
      </p:sp>
      <p:sp>
        <p:nvSpPr>
          <p:cNvPr id="1048685" name="Kotak Teks 38"/>
          <p:cNvSpPr txBox="1"/>
          <p:nvPr/>
        </p:nvSpPr>
        <p:spPr>
          <a:xfrm>
            <a:off x="323529" y="2074046"/>
            <a:ext cx="6104238" cy="646331"/>
          </a:xfrm>
          <a:prstGeom prst="rect"/>
          <a:noFill/>
        </p:spPr>
        <p:txBody>
          <a:bodyPr wrap="square">
            <a:spAutoFit/>
          </a:bodyPr>
          <a:p>
            <a:r>
              <a:rPr b="1" dirty="0" i="0" lang="id-ID" err="1">
                <a:effectLst/>
                <a:latin typeface="arial" panose="020B0604020202020204" pitchFamily="34" charset="0"/>
              </a:rPr>
              <a:t>Clip</a:t>
            </a:r>
            <a:r>
              <a:rPr b="1" dirty="0" i="0" lang="id-ID">
                <a:effectLst/>
                <a:latin typeface="arial" panose="020B0604020202020204" pitchFamily="34" charset="0"/>
              </a:rPr>
              <a:t> </a:t>
            </a:r>
            <a:r>
              <a:rPr b="1" dirty="0" i="0" lang="id-ID" err="1">
                <a:effectLst/>
                <a:latin typeface="arial" panose="020B0604020202020204" pitchFamily="34" charset="0"/>
              </a:rPr>
              <a:t>on</a:t>
            </a:r>
            <a:r>
              <a:rPr b="0" dirty="0" i="0" lang="id-ID">
                <a:effectLst/>
                <a:latin typeface="arial" panose="020B0604020202020204" pitchFamily="34" charset="0"/>
              </a:rPr>
              <a:t> adalah sebutan yang sering digunakan oleh audio person untuk mendefinisikan audio </a:t>
            </a:r>
            <a:r>
              <a:rPr b="0" dirty="0" i="0" lang="id-ID" err="1">
                <a:effectLst/>
                <a:latin typeface="arial" panose="020B0604020202020204" pitchFamily="34" charset="0"/>
              </a:rPr>
              <a:t>transmitter</a:t>
            </a:r>
            <a:r>
              <a:rPr b="0" dirty="0" i="0" lang="id-ID">
                <a:effectLst/>
                <a:latin typeface="arial" panose="020B0604020202020204" pitchFamily="34" charset="0"/>
              </a:rPr>
              <a:t> &amp; </a:t>
            </a:r>
            <a:r>
              <a:rPr b="0" dirty="0" i="0" lang="id-ID" err="1">
                <a:effectLst/>
                <a:latin typeface="arial" panose="020B0604020202020204" pitchFamily="34" charset="0"/>
              </a:rPr>
              <a:t>receiver</a:t>
            </a:r>
            <a:endParaRPr dirty="0" lang="id-ID"/>
          </a:p>
        </p:txBody>
      </p:sp>
      <p:sp>
        <p:nvSpPr>
          <p:cNvPr id="1048686" name="Kotak Teks 40"/>
          <p:cNvSpPr txBox="1"/>
          <p:nvPr/>
        </p:nvSpPr>
        <p:spPr>
          <a:xfrm>
            <a:off x="323529" y="2720377"/>
            <a:ext cx="6104238" cy="646331"/>
          </a:xfrm>
          <a:prstGeom prst="rect"/>
          <a:noFill/>
        </p:spPr>
        <p:txBody>
          <a:bodyPr wrap="square">
            <a:spAutoFit/>
          </a:bodyPr>
          <a:p>
            <a:r>
              <a:rPr dirty="0" lang="sv-SE">
                <a:latin typeface="arial" panose="020B0604020202020204" pitchFamily="34" charset="0"/>
              </a:rPr>
              <a:t>A</a:t>
            </a:r>
            <a:r>
              <a:rPr b="0" dirty="0" i="0" lang="sv-SE">
                <a:effectLst/>
                <a:latin typeface="arial" panose="020B0604020202020204" pitchFamily="34" charset="0"/>
              </a:rPr>
              <a:t>lat ini merupakan satu kesatuan yang terbagi menjadi 2 berdasarkan fungsinya masing - masing.</a:t>
            </a:r>
            <a:endParaRPr dirty="0" lang="id-ID"/>
          </a:p>
        </p:txBody>
      </p:sp>
      <p:sp>
        <p:nvSpPr>
          <p:cNvPr id="1048687" name="Kotak Teks 42"/>
          <p:cNvSpPr txBox="1"/>
          <p:nvPr/>
        </p:nvSpPr>
        <p:spPr>
          <a:xfrm>
            <a:off x="323529" y="3952958"/>
            <a:ext cx="6104238" cy="369332"/>
          </a:xfrm>
          <a:prstGeom prst="rect"/>
          <a:noFill/>
        </p:spPr>
        <p:txBody>
          <a:bodyPr wrap="square">
            <a:spAutoFit/>
          </a:bodyPr>
          <a:p>
            <a:pPr algn="l" eaLnBrk="1" hangingPunct="1" indent="-283464" latinLnBrk="0" marL="283464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Courier New" panose="02070309020205020404" pitchFamily="49" charset="0"/>
              <a:buChar char="o"/>
            </a:pPr>
            <a:r>
              <a:rPr b="0" dirty="0" sz="1800" i="0" kern="1200" lang="id-ID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 </a:t>
            </a:r>
            <a:r>
              <a:rPr b="1" dirty="0" sz="1800" i="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Fungsi</a:t>
            </a:r>
            <a:endParaRPr dirty="0" sz="1800" lang="id-ID">
              <a:effectLst/>
            </a:endParaRPr>
          </a:p>
        </p:txBody>
      </p:sp>
      <p:sp>
        <p:nvSpPr>
          <p:cNvPr id="1048688" name="Kotak Teks 44"/>
          <p:cNvSpPr txBox="1"/>
          <p:nvPr/>
        </p:nvSpPr>
        <p:spPr>
          <a:xfrm>
            <a:off x="323529" y="4458900"/>
            <a:ext cx="6104238" cy="646331"/>
          </a:xfrm>
          <a:prstGeom prst="rect"/>
          <a:noFill/>
        </p:spPr>
        <p:txBody>
          <a:bodyPr wrap="square">
            <a:spAutoFit/>
          </a:bodyPr>
          <a:p>
            <a:r>
              <a:rPr b="0" dirty="0" i="0" lang="id-ID">
                <a:effectLst/>
                <a:latin typeface="arial" panose="020B0604020202020204" pitchFamily="34" charset="0"/>
              </a:rPr>
              <a:t>Fungsi dari </a:t>
            </a:r>
            <a:r>
              <a:rPr b="1" dirty="0" i="0" lang="id-ID" err="1">
                <a:effectLst/>
                <a:latin typeface="arial" panose="020B0604020202020204" pitchFamily="34" charset="0"/>
              </a:rPr>
              <a:t>clip</a:t>
            </a:r>
            <a:r>
              <a:rPr b="1" dirty="0" i="0" lang="id-ID">
                <a:effectLst/>
                <a:latin typeface="arial" panose="020B0604020202020204" pitchFamily="34" charset="0"/>
              </a:rPr>
              <a:t> </a:t>
            </a:r>
            <a:r>
              <a:rPr b="1" dirty="0" i="0" lang="id-ID" err="1">
                <a:effectLst/>
                <a:latin typeface="arial" panose="020B0604020202020204" pitchFamily="34" charset="0"/>
              </a:rPr>
              <a:t>on</a:t>
            </a:r>
            <a:r>
              <a:rPr b="0" dirty="0" i="0" lang="id-ID">
                <a:effectLst/>
                <a:latin typeface="arial" panose="020B0604020202020204" pitchFamily="34" charset="0"/>
              </a:rPr>
              <a:t> adalah untuk menghantarkan sinyal audio ke media rekam.</a:t>
            </a:r>
            <a:endParaRPr dirty="0" lang="id-ID"/>
          </a:p>
        </p:txBody>
      </p:sp>
      <p:pic>
        <p:nvPicPr>
          <p:cNvPr id="2097159" name="Picture 4" descr="Saramonic Blink500 B2(TX+TX+RX) Dual-Channel Wireless Microphone System  with Lavalier - Sinar Photo Digital Camera &amp; Accessories Centre Denpasar  Bali, Online Shop Digital Camera Bali, Toko Kamera &amp; Aksesoris Kamera  Denpasar Bali -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976070" y="1971315"/>
            <a:ext cx="4336044" cy="3720300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Tampungan Gambar 3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1"/>
          <a:srcRect t="6568" b="6568"/>
          <a:stretch>
            <a:fillRect/>
          </a:stretch>
        </p:blipFill>
        <p:spPr/>
      </p:pic>
      <p:sp>
        <p:nvSpPr>
          <p:cNvPr id="1048690" name="Freeform: Shape 33"/>
          <p:cNvSpPr/>
          <p:nvPr/>
        </p:nvSpPr>
        <p:spPr>
          <a:xfrm flipH="1">
            <a:off x="797817" y="3557117"/>
            <a:ext cx="11394183" cy="3300883"/>
          </a:xfrm>
          <a:custGeom>
            <a:avLst/>
            <a:gdLst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10310578 w 11394183"/>
              <a:gd name="connsiteY294" fmla="*/ 1592525 h 3300883"/>
              <a:gd name="connsiteX295" fmla="*/ 9760429 w 11394183"/>
              <a:gd name="connsiteY295" fmla="*/ 1255034 h 3300883"/>
              <a:gd name="connsiteX296" fmla="*/ 9609464 w 11394183"/>
              <a:gd name="connsiteY296" fmla="*/ 1208583 h 3300883"/>
              <a:gd name="connsiteX297" fmla="*/ 6151074 w 11394183"/>
              <a:gd name="connsiteY297" fmla="*/ 1210034 h 3300883"/>
              <a:gd name="connsiteX298" fmla="*/ 3621696 w 11394183"/>
              <a:gd name="connsiteY298" fmla="*/ 1208583 h 3300883"/>
              <a:gd name="connsiteX299" fmla="*/ 3552745 w 11394183"/>
              <a:gd name="connsiteY299" fmla="*/ 1211486 h 3300883"/>
              <a:gd name="connsiteX300" fmla="*/ 3526616 w 11394183"/>
              <a:gd name="connsiteY300" fmla="*/ 1225276 h 3300883"/>
              <a:gd name="connsiteX301" fmla="*/ 3541858 w 11394183"/>
              <a:gd name="connsiteY301" fmla="*/ 1252131 h 3300883"/>
              <a:gd name="connsiteX302" fmla="*/ 3581050 w 11394183"/>
              <a:gd name="connsiteY302" fmla="*/ 1278984 h 3300883"/>
              <a:gd name="connsiteX303" fmla="*/ 4092007 w 11394183"/>
              <a:gd name="connsiteY303" fmla="*/ 2112917 h 3300883"/>
              <a:gd name="connsiteX304" fmla="*/ 4068782 w 11394183"/>
              <a:gd name="connsiteY304" fmla="*/ 2144852 h 3300883"/>
              <a:gd name="connsiteX305" fmla="*/ 3644195 w 11394183"/>
              <a:gd name="connsiteY305" fmla="*/ 2144127 h 3300883"/>
              <a:gd name="connsiteX306" fmla="*/ 3623147 w 11394183"/>
              <a:gd name="connsiteY306" fmla="*/ 2136142 h 3300883"/>
              <a:gd name="connsiteX307" fmla="*/ 3589760 w 11394183"/>
              <a:gd name="connsiteY307" fmla="*/ 2117998 h 3300883"/>
              <a:gd name="connsiteX308" fmla="*/ 3504842 w 11394183"/>
              <a:gd name="connsiteY308" fmla="*/ 2105660 h 3300883"/>
              <a:gd name="connsiteX309" fmla="*/ 3499037 w 11394183"/>
              <a:gd name="connsiteY309" fmla="*/ 2089693 h 3300883"/>
              <a:gd name="connsiteX310" fmla="*/ 3499037 w 11394183"/>
              <a:gd name="connsiteY310" fmla="*/ 1765989 h 3300883"/>
              <a:gd name="connsiteX311" fmla="*/ 3504842 w 11394183"/>
              <a:gd name="connsiteY311" fmla="*/ 1750022 h 3300883"/>
              <a:gd name="connsiteX312" fmla="*/ 3491053 w 11394183"/>
              <a:gd name="connsiteY312" fmla="*/ 1744216 h 3300883"/>
              <a:gd name="connsiteX313" fmla="*/ 3248639 w 11394183"/>
              <a:gd name="connsiteY313" fmla="*/ 1744942 h 3300883"/>
              <a:gd name="connsiteX314" fmla="*/ 3186220 w 11394183"/>
              <a:gd name="connsiteY314" fmla="*/ 1683975 h 3300883"/>
              <a:gd name="connsiteX315" fmla="*/ 3172431 w 11394183"/>
              <a:gd name="connsiteY315" fmla="*/ 1617928 h 3300883"/>
              <a:gd name="connsiteX316" fmla="*/ 3165898 w 11394183"/>
              <a:gd name="connsiteY316" fmla="*/ 1591074 h 3300883"/>
              <a:gd name="connsiteX317" fmla="*/ 3165898 w 11394183"/>
              <a:gd name="connsiteY317" fmla="*/ 1007539 h 3300883"/>
              <a:gd name="connsiteX318" fmla="*/ 3172375 w 11394183"/>
              <a:gd name="connsiteY318" fmla="*/ 980915 h 3300883"/>
              <a:gd name="connsiteX319" fmla="*/ 3171705 w 11394183"/>
              <a:gd name="connsiteY319" fmla="*/ 981410 h 3300883"/>
              <a:gd name="connsiteX320" fmla="*/ 3172431 w 11394183"/>
              <a:gd name="connsiteY320" fmla="*/ 980685 h 3300883"/>
              <a:gd name="connsiteX321" fmla="*/ 3172375 w 11394183"/>
              <a:gd name="connsiteY321" fmla="*/ 980915 h 3300883"/>
              <a:gd name="connsiteX322" fmla="*/ 3184225 w 11394183"/>
              <a:gd name="connsiteY322" fmla="*/ 972157 h 3300883"/>
              <a:gd name="connsiteX323" fmla="*/ 3200011 w 11394183"/>
              <a:gd name="connsiteY323" fmla="*/ 972701 h 3300883"/>
              <a:gd name="connsiteX324" fmla="*/ 3781369 w 11394183"/>
              <a:gd name="connsiteY324" fmla="*/ 972701 h 3300883"/>
              <a:gd name="connsiteX325" fmla="*/ 3809675 w 11394183"/>
              <a:gd name="connsiteY325" fmla="*/ 981410 h 3300883"/>
              <a:gd name="connsiteX326" fmla="*/ 3808949 w 11394183"/>
              <a:gd name="connsiteY326" fmla="*/ 980685 h 3300883"/>
              <a:gd name="connsiteX327" fmla="*/ 3813303 w 11394183"/>
              <a:gd name="connsiteY327" fmla="*/ 984314 h 3300883"/>
              <a:gd name="connsiteX328" fmla="*/ 3811127 w 11394183"/>
              <a:gd name="connsiteY328" fmla="*/ 986491 h 3300883"/>
              <a:gd name="connsiteX329" fmla="*/ 3831448 w 11394183"/>
              <a:gd name="connsiteY329" fmla="*/ 1017700 h 3300883"/>
              <a:gd name="connsiteX330" fmla="*/ 3912011 w 11394183"/>
              <a:gd name="connsiteY330" fmla="*/ 1017700 h 3300883"/>
              <a:gd name="connsiteX331" fmla="*/ 3919269 w 11394183"/>
              <a:gd name="connsiteY331" fmla="*/ 1010442 h 3300883"/>
              <a:gd name="connsiteX332" fmla="*/ 3926527 w 11394183"/>
              <a:gd name="connsiteY332" fmla="*/ 1002459 h 3300883"/>
              <a:gd name="connsiteX333" fmla="*/ 3928705 w 11394183"/>
              <a:gd name="connsiteY333" fmla="*/ 934960 h 3300883"/>
              <a:gd name="connsiteX334" fmla="*/ 3838706 w 11394183"/>
              <a:gd name="connsiteY334" fmla="*/ 922621 h 3300883"/>
              <a:gd name="connsiteX335" fmla="*/ 3790078 w 11394183"/>
              <a:gd name="connsiteY335" fmla="*/ 939315 h 3300883"/>
              <a:gd name="connsiteX336" fmla="*/ 3191301 w 11394183"/>
              <a:gd name="connsiteY336" fmla="*/ 939315 h 3300883"/>
              <a:gd name="connsiteX337" fmla="*/ 3141947 w 11394183"/>
              <a:gd name="connsiteY337" fmla="*/ 987217 h 3300883"/>
              <a:gd name="connsiteX338" fmla="*/ 3141947 w 11394183"/>
              <a:gd name="connsiteY338" fmla="*/ 1596881 h 3300883"/>
              <a:gd name="connsiteX339" fmla="*/ 3117271 w 11394183"/>
              <a:gd name="connsiteY339" fmla="*/ 1630267 h 3300883"/>
              <a:gd name="connsiteX340" fmla="*/ 3049046 w 11394183"/>
              <a:gd name="connsiteY340" fmla="*/ 1702846 h 3300883"/>
              <a:gd name="connsiteX341" fmla="*/ 3049773 w 11394183"/>
              <a:gd name="connsiteY341" fmla="*/ 1724619 h 3300883"/>
              <a:gd name="connsiteX342" fmla="*/ 3030176 w 11394183"/>
              <a:gd name="connsiteY342" fmla="*/ 1746393 h 3300883"/>
              <a:gd name="connsiteX343" fmla="*/ 2968483 w 11394183"/>
              <a:gd name="connsiteY343" fmla="*/ 1746393 h 3300883"/>
              <a:gd name="connsiteX344" fmla="*/ 2909695 w 11394183"/>
              <a:gd name="connsiteY344" fmla="*/ 1689782 h 3300883"/>
              <a:gd name="connsiteX345" fmla="*/ 2874131 w 11394183"/>
              <a:gd name="connsiteY345" fmla="*/ 1617928 h 3300883"/>
              <a:gd name="connsiteX346" fmla="*/ 2863970 w 11394183"/>
              <a:gd name="connsiteY346" fmla="*/ 1584542 h 3300883"/>
              <a:gd name="connsiteX347" fmla="*/ 2863970 w 11394183"/>
              <a:gd name="connsiteY347" fmla="*/ 535775 h 3300883"/>
              <a:gd name="connsiteX348" fmla="*/ 2871228 w 11394183"/>
              <a:gd name="connsiteY348" fmla="*/ 502389 h 3300883"/>
              <a:gd name="connsiteX349" fmla="*/ 2870501 w 11394183"/>
              <a:gd name="connsiteY349" fmla="*/ 503114 h 3300883"/>
              <a:gd name="connsiteX350" fmla="*/ 2906066 w 11394183"/>
              <a:gd name="connsiteY350" fmla="*/ 494405 h 3300883"/>
              <a:gd name="connsiteX351" fmla="*/ 3344443 w 11394183"/>
              <a:gd name="connsiteY351" fmla="*/ 495131 h 3300883"/>
              <a:gd name="connsiteX352" fmla="*/ 3378556 w 11394183"/>
              <a:gd name="connsiteY352" fmla="*/ 460293 h 3300883"/>
              <a:gd name="connsiteX353" fmla="*/ 3378556 w 11394183"/>
              <a:gd name="connsiteY353" fmla="*/ 206266 h 3300883"/>
              <a:gd name="connsiteX354" fmla="*/ 3393071 w 11394183"/>
              <a:gd name="connsiteY354" fmla="*/ 176509 h 3300883"/>
              <a:gd name="connsiteX355" fmla="*/ 3414845 w 11394183"/>
              <a:gd name="connsiteY355" fmla="*/ 154735 h 3300883"/>
              <a:gd name="connsiteX356" fmla="*/ 3417022 w 11394183"/>
              <a:gd name="connsiteY356" fmla="*/ 92317 h 3300883"/>
              <a:gd name="connsiteX357" fmla="*/ 3349523 w 11394183"/>
              <a:gd name="connsiteY357" fmla="*/ 62560 h 3300883"/>
              <a:gd name="connsiteX358" fmla="*/ 3300169 w 11394183"/>
              <a:gd name="connsiteY358" fmla="*/ 109736 h 3300883"/>
              <a:gd name="connsiteX359" fmla="*/ 3330653 w 11394183"/>
              <a:gd name="connsiteY359" fmla="*/ 180863 h 3300883"/>
              <a:gd name="connsiteX360" fmla="*/ 3352427 w 11394183"/>
              <a:gd name="connsiteY360" fmla="*/ 224411 h 3300883"/>
              <a:gd name="connsiteX361" fmla="*/ 3353153 w 11394183"/>
              <a:gd name="connsiteY361" fmla="*/ 438519 h 3300883"/>
              <a:gd name="connsiteX362" fmla="*/ 3319041 w 11394183"/>
              <a:gd name="connsiteY362" fmla="*/ 472632 h 3300883"/>
              <a:gd name="connsiteX363" fmla="*/ 2869050 w 11394183"/>
              <a:gd name="connsiteY363" fmla="*/ 471179 h 3300883"/>
              <a:gd name="connsiteX364" fmla="*/ 2825503 w 11394183"/>
              <a:gd name="connsiteY364" fmla="*/ 513276 h 3300883"/>
              <a:gd name="connsiteX365" fmla="*/ 2826955 w 11394183"/>
              <a:gd name="connsiteY365" fmla="*/ 1601961 h 3300883"/>
              <a:gd name="connsiteX366" fmla="*/ 2800100 w 11394183"/>
              <a:gd name="connsiteY366" fmla="*/ 1631719 h 3300883"/>
              <a:gd name="connsiteX367" fmla="*/ 2768891 w 11394183"/>
              <a:gd name="connsiteY367" fmla="*/ 1661476 h 3300883"/>
              <a:gd name="connsiteX368" fmla="*/ 2768891 w 11394183"/>
              <a:gd name="connsiteY368" fmla="*/ 1686878 h 3300883"/>
              <a:gd name="connsiteX369" fmla="*/ 2708650 w 11394183"/>
              <a:gd name="connsiteY369" fmla="*/ 1747845 h 3300883"/>
              <a:gd name="connsiteX370" fmla="*/ 2626636 w 11394183"/>
              <a:gd name="connsiteY370" fmla="*/ 1667282 h 3300883"/>
              <a:gd name="connsiteX371" fmla="*/ 2593976 w 11394183"/>
              <a:gd name="connsiteY371" fmla="*/ 1631719 h 3300883"/>
              <a:gd name="connsiteX372" fmla="*/ 2570751 w 11394183"/>
              <a:gd name="connsiteY372" fmla="*/ 1619380 h 3300883"/>
              <a:gd name="connsiteX373" fmla="*/ 2566396 w 11394183"/>
              <a:gd name="connsiteY373" fmla="*/ 1580914 h 3300883"/>
              <a:gd name="connsiteX374" fmla="*/ 2566396 w 11394183"/>
              <a:gd name="connsiteY374" fmla="*/ 137317 h 3300883"/>
              <a:gd name="connsiteX375" fmla="*/ 2573653 w 11394183"/>
              <a:gd name="connsiteY375" fmla="*/ 104655 h 3300883"/>
              <a:gd name="connsiteX376" fmla="*/ 2573653 w 11394183"/>
              <a:gd name="connsiteY376" fmla="*/ 105382 h 3300883"/>
              <a:gd name="connsiteX377" fmla="*/ 2580912 w 11394183"/>
              <a:gd name="connsiteY377" fmla="*/ 97398 h 3300883"/>
              <a:gd name="connsiteX378" fmla="*/ 2588896 w 11394183"/>
              <a:gd name="connsiteY378" fmla="*/ 40786 h 3300883"/>
              <a:gd name="connsiteX379" fmla="*/ 2529381 w 11394183"/>
              <a:gd name="connsiteY379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9760429 w 11394183"/>
              <a:gd name="connsiteY294" fmla="*/ 1255034 h 3300883"/>
              <a:gd name="connsiteX295" fmla="*/ 9609464 w 11394183"/>
              <a:gd name="connsiteY295" fmla="*/ 1208583 h 3300883"/>
              <a:gd name="connsiteX296" fmla="*/ 6151074 w 11394183"/>
              <a:gd name="connsiteY296" fmla="*/ 1210034 h 3300883"/>
              <a:gd name="connsiteX297" fmla="*/ 3621696 w 11394183"/>
              <a:gd name="connsiteY297" fmla="*/ 1208583 h 3300883"/>
              <a:gd name="connsiteX298" fmla="*/ 3552745 w 11394183"/>
              <a:gd name="connsiteY298" fmla="*/ 1211486 h 3300883"/>
              <a:gd name="connsiteX299" fmla="*/ 3526616 w 11394183"/>
              <a:gd name="connsiteY299" fmla="*/ 1225276 h 3300883"/>
              <a:gd name="connsiteX300" fmla="*/ 3541858 w 11394183"/>
              <a:gd name="connsiteY300" fmla="*/ 1252131 h 3300883"/>
              <a:gd name="connsiteX301" fmla="*/ 3581050 w 11394183"/>
              <a:gd name="connsiteY301" fmla="*/ 1278984 h 3300883"/>
              <a:gd name="connsiteX302" fmla="*/ 4092007 w 11394183"/>
              <a:gd name="connsiteY302" fmla="*/ 2112917 h 3300883"/>
              <a:gd name="connsiteX303" fmla="*/ 4068782 w 11394183"/>
              <a:gd name="connsiteY303" fmla="*/ 2144852 h 3300883"/>
              <a:gd name="connsiteX304" fmla="*/ 3644195 w 11394183"/>
              <a:gd name="connsiteY304" fmla="*/ 2144127 h 3300883"/>
              <a:gd name="connsiteX305" fmla="*/ 3623147 w 11394183"/>
              <a:gd name="connsiteY305" fmla="*/ 2136142 h 3300883"/>
              <a:gd name="connsiteX306" fmla="*/ 3589760 w 11394183"/>
              <a:gd name="connsiteY306" fmla="*/ 2117998 h 3300883"/>
              <a:gd name="connsiteX307" fmla="*/ 3504842 w 11394183"/>
              <a:gd name="connsiteY307" fmla="*/ 2105660 h 3300883"/>
              <a:gd name="connsiteX308" fmla="*/ 3499037 w 11394183"/>
              <a:gd name="connsiteY308" fmla="*/ 2089693 h 3300883"/>
              <a:gd name="connsiteX309" fmla="*/ 3499037 w 11394183"/>
              <a:gd name="connsiteY309" fmla="*/ 1765989 h 3300883"/>
              <a:gd name="connsiteX310" fmla="*/ 3504842 w 11394183"/>
              <a:gd name="connsiteY310" fmla="*/ 1750022 h 3300883"/>
              <a:gd name="connsiteX311" fmla="*/ 3491053 w 11394183"/>
              <a:gd name="connsiteY311" fmla="*/ 1744216 h 3300883"/>
              <a:gd name="connsiteX312" fmla="*/ 3248639 w 11394183"/>
              <a:gd name="connsiteY312" fmla="*/ 1744942 h 3300883"/>
              <a:gd name="connsiteX313" fmla="*/ 3186220 w 11394183"/>
              <a:gd name="connsiteY313" fmla="*/ 1683975 h 3300883"/>
              <a:gd name="connsiteX314" fmla="*/ 3172431 w 11394183"/>
              <a:gd name="connsiteY314" fmla="*/ 1617928 h 3300883"/>
              <a:gd name="connsiteX315" fmla="*/ 3165898 w 11394183"/>
              <a:gd name="connsiteY315" fmla="*/ 1591074 h 3300883"/>
              <a:gd name="connsiteX316" fmla="*/ 3165898 w 11394183"/>
              <a:gd name="connsiteY316" fmla="*/ 1007539 h 3300883"/>
              <a:gd name="connsiteX317" fmla="*/ 3172375 w 11394183"/>
              <a:gd name="connsiteY317" fmla="*/ 980915 h 3300883"/>
              <a:gd name="connsiteX318" fmla="*/ 3171705 w 11394183"/>
              <a:gd name="connsiteY318" fmla="*/ 981410 h 3300883"/>
              <a:gd name="connsiteX319" fmla="*/ 3172431 w 11394183"/>
              <a:gd name="connsiteY319" fmla="*/ 980685 h 3300883"/>
              <a:gd name="connsiteX320" fmla="*/ 3172375 w 11394183"/>
              <a:gd name="connsiteY320" fmla="*/ 980915 h 3300883"/>
              <a:gd name="connsiteX321" fmla="*/ 3184225 w 11394183"/>
              <a:gd name="connsiteY321" fmla="*/ 972157 h 3300883"/>
              <a:gd name="connsiteX322" fmla="*/ 3200011 w 11394183"/>
              <a:gd name="connsiteY322" fmla="*/ 972701 h 3300883"/>
              <a:gd name="connsiteX323" fmla="*/ 3781369 w 11394183"/>
              <a:gd name="connsiteY323" fmla="*/ 972701 h 3300883"/>
              <a:gd name="connsiteX324" fmla="*/ 3809675 w 11394183"/>
              <a:gd name="connsiteY324" fmla="*/ 981410 h 3300883"/>
              <a:gd name="connsiteX325" fmla="*/ 3808949 w 11394183"/>
              <a:gd name="connsiteY325" fmla="*/ 980685 h 3300883"/>
              <a:gd name="connsiteX326" fmla="*/ 3813303 w 11394183"/>
              <a:gd name="connsiteY326" fmla="*/ 984314 h 3300883"/>
              <a:gd name="connsiteX327" fmla="*/ 3811127 w 11394183"/>
              <a:gd name="connsiteY327" fmla="*/ 986491 h 3300883"/>
              <a:gd name="connsiteX328" fmla="*/ 3831448 w 11394183"/>
              <a:gd name="connsiteY328" fmla="*/ 1017700 h 3300883"/>
              <a:gd name="connsiteX329" fmla="*/ 3912011 w 11394183"/>
              <a:gd name="connsiteY329" fmla="*/ 1017700 h 3300883"/>
              <a:gd name="connsiteX330" fmla="*/ 3919269 w 11394183"/>
              <a:gd name="connsiteY330" fmla="*/ 1010442 h 3300883"/>
              <a:gd name="connsiteX331" fmla="*/ 3926527 w 11394183"/>
              <a:gd name="connsiteY331" fmla="*/ 1002459 h 3300883"/>
              <a:gd name="connsiteX332" fmla="*/ 3928705 w 11394183"/>
              <a:gd name="connsiteY332" fmla="*/ 934960 h 3300883"/>
              <a:gd name="connsiteX333" fmla="*/ 3838706 w 11394183"/>
              <a:gd name="connsiteY333" fmla="*/ 922621 h 3300883"/>
              <a:gd name="connsiteX334" fmla="*/ 3790078 w 11394183"/>
              <a:gd name="connsiteY334" fmla="*/ 939315 h 3300883"/>
              <a:gd name="connsiteX335" fmla="*/ 3191301 w 11394183"/>
              <a:gd name="connsiteY335" fmla="*/ 939315 h 3300883"/>
              <a:gd name="connsiteX336" fmla="*/ 3141947 w 11394183"/>
              <a:gd name="connsiteY336" fmla="*/ 987217 h 3300883"/>
              <a:gd name="connsiteX337" fmla="*/ 3141947 w 11394183"/>
              <a:gd name="connsiteY337" fmla="*/ 1596881 h 3300883"/>
              <a:gd name="connsiteX338" fmla="*/ 3117271 w 11394183"/>
              <a:gd name="connsiteY338" fmla="*/ 1630267 h 3300883"/>
              <a:gd name="connsiteX339" fmla="*/ 3049046 w 11394183"/>
              <a:gd name="connsiteY339" fmla="*/ 1702846 h 3300883"/>
              <a:gd name="connsiteX340" fmla="*/ 3049773 w 11394183"/>
              <a:gd name="connsiteY340" fmla="*/ 1724619 h 3300883"/>
              <a:gd name="connsiteX341" fmla="*/ 3030176 w 11394183"/>
              <a:gd name="connsiteY341" fmla="*/ 1746393 h 3300883"/>
              <a:gd name="connsiteX342" fmla="*/ 2968483 w 11394183"/>
              <a:gd name="connsiteY342" fmla="*/ 1746393 h 3300883"/>
              <a:gd name="connsiteX343" fmla="*/ 2909695 w 11394183"/>
              <a:gd name="connsiteY343" fmla="*/ 1689782 h 3300883"/>
              <a:gd name="connsiteX344" fmla="*/ 2874131 w 11394183"/>
              <a:gd name="connsiteY344" fmla="*/ 1617928 h 3300883"/>
              <a:gd name="connsiteX345" fmla="*/ 2863970 w 11394183"/>
              <a:gd name="connsiteY345" fmla="*/ 1584542 h 3300883"/>
              <a:gd name="connsiteX346" fmla="*/ 2863970 w 11394183"/>
              <a:gd name="connsiteY346" fmla="*/ 535775 h 3300883"/>
              <a:gd name="connsiteX347" fmla="*/ 2871228 w 11394183"/>
              <a:gd name="connsiteY347" fmla="*/ 502389 h 3300883"/>
              <a:gd name="connsiteX348" fmla="*/ 2870501 w 11394183"/>
              <a:gd name="connsiteY348" fmla="*/ 503114 h 3300883"/>
              <a:gd name="connsiteX349" fmla="*/ 2906066 w 11394183"/>
              <a:gd name="connsiteY349" fmla="*/ 494405 h 3300883"/>
              <a:gd name="connsiteX350" fmla="*/ 3344443 w 11394183"/>
              <a:gd name="connsiteY350" fmla="*/ 495131 h 3300883"/>
              <a:gd name="connsiteX351" fmla="*/ 3378556 w 11394183"/>
              <a:gd name="connsiteY351" fmla="*/ 460293 h 3300883"/>
              <a:gd name="connsiteX352" fmla="*/ 3378556 w 11394183"/>
              <a:gd name="connsiteY352" fmla="*/ 206266 h 3300883"/>
              <a:gd name="connsiteX353" fmla="*/ 3393071 w 11394183"/>
              <a:gd name="connsiteY353" fmla="*/ 176509 h 3300883"/>
              <a:gd name="connsiteX354" fmla="*/ 3414845 w 11394183"/>
              <a:gd name="connsiteY354" fmla="*/ 154735 h 3300883"/>
              <a:gd name="connsiteX355" fmla="*/ 3417022 w 11394183"/>
              <a:gd name="connsiteY355" fmla="*/ 92317 h 3300883"/>
              <a:gd name="connsiteX356" fmla="*/ 3349523 w 11394183"/>
              <a:gd name="connsiteY356" fmla="*/ 62560 h 3300883"/>
              <a:gd name="connsiteX357" fmla="*/ 3300169 w 11394183"/>
              <a:gd name="connsiteY357" fmla="*/ 109736 h 3300883"/>
              <a:gd name="connsiteX358" fmla="*/ 3330653 w 11394183"/>
              <a:gd name="connsiteY358" fmla="*/ 180863 h 3300883"/>
              <a:gd name="connsiteX359" fmla="*/ 3352427 w 11394183"/>
              <a:gd name="connsiteY359" fmla="*/ 224411 h 3300883"/>
              <a:gd name="connsiteX360" fmla="*/ 3353153 w 11394183"/>
              <a:gd name="connsiteY360" fmla="*/ 438519 h 3300883"/>
              <a:gd name="connsiteX361" fmla="*/ 3319041 w 11394183"/>
              <a:gd name="connsiteY361" fmla="*/ 472632 h 3300883"/>
              <a:gd name="connsiteX362" fmla="*/ 2869050 w 11394183"/>
              <a:gd name="connsiteY362" fmla="*/ 471179 h 3300883"/>
              <a:gd name="connsiteX363" fmla="*/ 2825503 w 11394183"/>
              <a:gd name="connsiteY363" fmla="*/ 513276 h 3300883"/>
              <a:gd name="connsiteX364" fmla="*/ 2826955 w 11394183"/>
              <a:gd name="connsiteY364" fmla="*/ 1601961 h 3300883"/>
              <a:gd name="connsiteX365" fmla="*/ 2800100 w 11394183"/>
              <a:gd name="connsiteY365" fmla="*/ 1631719 h 3300883"/>
              <a:gd name="connsiteX366" fmla="*/ 2768891 w 11394183"/>
              <a:gd name="connsiteY366" fmla="*/ 1661476 h 3300883"/>
              <a:gd name="connsiteX367" fmla="*/ 2768891 w 11394183"/>
              <a:gd name="connsiteY367" fmla="*/ 1686878 h 3300883"/>
              <a:gd name="connsiteX368" fmla="*/ 2708650 w 11394183"/>
              <a:gd name="connsiteY368" fmla="*/ 1747845 h 3300883"/>
              <a:gd name="connsiteX369" fmla="*/ 2626636 w 11394183"/>
              <a:gd name="connsiteY369" fmla="*/ 1667282 h 3300883"/>
              <a:gd name="connsiteX370" fmla="*/ 2593976 w 11394183"/>
              <a:gd name="connsiteY370" fmla="*/ 1631719 h 3300883"/>
              <a:gd name="connsiteX371" fmla="*/ 2570751 w 11394183"/>
              <a:gd name="connsiteY371" fmla="*/ 1619380 h 3300883"/>
              <a:gd name="connsiteX372" fmla="*/ 2566396 w 11394183"/>
              <a:gd name="connsiteY372" fmla="*/ 1580914 h 3300883"/>
              <a:gd name="connsiteX373" fmla="*/ 2566396 w 11394183"/>
              <a:gd name="connsiteY373" fmla="*/ 137317 h 3300883"/>
              <a:gd name="connsiteX374" fmla="*/ 2573653 w 11394183"/>
              <a:gd name="connsiteY374" fmla="*/ 104655 h 3300883"/>
              <a:gd name="connsiteX375" fmla="*/ 2573653 w 11394183"/>
              <a:gd name="connsiteY375" fmla="*/ 105382 h 3300883"/>
              <a:gd name="connsiteX376" fmla="*/ 2580912 w 11394183"/>
              <a:gd name="connsiteY376" fmla="*/ 97398 h 3300883"/>
              <a:gd name="connsiteX377" fmla="*/ 2588896 w 11394183"/>
              <a:gd name="connsiteY377" fmla="*/ 40786 h 3300883"/>
              <a:gd name="connsiteX378" fmla="*/ 2529381 w 11394183"/>
              <a:gd name="connsiteY378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9760429 w 11394183"/>
              <a:gd name="connsiteY293" fmla="*/ 1255034 h 3300883"/>
              <a:gd name="connsiteX294" fmla="*/ 9609464 w 11394183"/>
              <a:gd name="connsiteY294" fmla="*/ 1208583 h 3300883"/>
              <a:gd name="connsiteX295" fmla="*/ 6151074 w 11394183"/>
              <a:gd name="connsiteY295" fmla="*/ 1210034 h 3300883"/>
              <a:gd name="connsiteX296" fmla="*/ 3621696 w 11394183"/>
              <a:gd name="connsiteY296" fmla="*/ 1208583 h 3300883"/>
              <a:gd name="connsiteX297" fmla="*/ 3552745 w 11394183"/>
              <a:gd name="connsiteY297" fmla="*/ 1211486 h 3300883"/>
              <a:gd name="connsiteX298" fmla="*/ 3526616 w 11394183"/>
              <a:gd name="connsiteY298" fmla="*/ 1225276 h 3300883"/>
              <a:gd name="connsiteX299" fmla="*/ 3541858 w 11394183"/>
              <a:gd name="connsiteY299" fmla="*/ 1252131 h 3300883"/>
              <a:gd name="connsiteX300" fmla="*/ 3581050 w 11394183"/>
              <a:gd name="connsiteY300" fmla="*/ 1278984 h 3300883"/>
              <a:gd name="connsiteX301" fmla="*/ 4092007 w 11394183"/>
              <a:gd name="connsiteY301" fmla="*/ 2112917 h 3300883"/>
              <a:gd name="connsiteX302" fmla="*/ 4068782 w 11394183"/>
              <a:gd name="connsiteY302" fmla="*/ 2144852 h 3300883"/>
              <a:gd name="connsiteX303" fmla="*/ 3644195 w 11394183"/>
              <a:gd name="connsiteY303" fmla="*/ 2144127 h 3300883"/>
              <a:gd name="connsiteX304" fmla="*/ 3623147 w 11394183"/>
              <a:gd name="connsiteY304" fmla="*/ 2136142 h 3300883"/>
              <a:gd name="connsiteX305" fmla="*/ 3589760 w 11394183"/>
              <a:gd name="connsiteY305" fmla="*/ 2117998 h 3300883"/>
              <a:gd name="connsiteX306" fmla="*/ 3504842 w 11394183"/>
              <a:gd name="connsiteY306" fmla="*/ 2105660 h 3300883"/>
              <a:gd name="connsiteX307" fmla="*/ 3499037 w 11394183"/>
              <a:gd name="connsiteY307" fmla="*/ 2089693 h 3300883"/>
              <a:gd name="connsiteX308" fmla="*/ 3499037 w 11394183"/>
              <a:gd name="connsiteY308" fmla="*/ 1765989 h 3300883"/>
              <a:gd name="connsiteX309" fmla="*/ 3504842 w 11394183"/>
              <a:gd name="connsiteY309" fmla="*/ 1750022 h 3300883"/>
              <a:gd name="connsiteX310" fmla="*/ 3491053 w 11394183"/>
              <a:gd name="connsiteY310" fmla="*/ 1744216 h 3300883"/>
              <a:gd name="connsiteX311" fmla="*/ 3248639 w 11394183"/>
              <a:gd name="connsiteY311" fmla="*/ 1744942 h 3300883"/>
              <a:gd name="connsiteX312" fmla="*/ 3186220 w 11394183"/>
              <a:gd name="connsiteY312" fmla="*/ 1683975 h 3300883"/>
              <a:gd name="connsiteX313" fmla="*/ 3172431 w 11394183"/>
              <a:gd name="connsiteY313" fmla="*/ 1617928 h 3300883"/>
              <a:gd name="connsiteX314" fmla="*/ 3165898 w 11394183"/>
              <a:gd name="connsiteY314" fmla="*/ 1591074 h 3300883"/>
              <a:gd name="connsiteX315" fmla="*/ 3165898 w 11394183"/>
              <a:gd name="connsiteY315" fmla="*/ 1007539 h 3300883"/>
              <a:gd name="connsiteX316" fmla="*/ 3172375 w 11394183"/>
              <a:gd name="connsiteY316" fmla="*/ 980915 h 3300883"/>
              <a:gd name="connsiteX317" fmla="*/ 3171705 w 11394183"/>
              <a:gd name="connsiteY317" fmla="*/ 981410 h 3300883"/>
              <a:gd name="connsiteX318" fmla="*/ 3172431 w 11394183"/>
              <a:gd name="connsiteY318" fmla="*/ 980685 h 3300883"/>
              <a:gd name="connsiteX319" fmla="*/ 3172375 w 11394183"/>
              <a:gd name="connsiteY319" fmla="*/ 980915 h 3300883"/>
              <a:gd name="connsiteX320" fmla="*/ 3184225 w 11394183"/>
              <a:gd name="connsiteY320" fmla="*/ 972157 h 3300883"/>
              <a:gd name="connsiteX321" fmla="*/ 3200011 w 11394183"/>
              <a:gd name="connsiteY321" fmla="*/ 972701 h 3300883"/>
              <a:gd name="connsiteX322" fmla="*/ 3781369 w 11394183"/>
              <a:gd name="connsiteY322" fmla="*/ 972701 h 3300883"/>
              <a:gd name="connsiteX323" fmla="*/ 3809675 w 11394183"/>
              <a:gd name="connsiteY323" fmla="*/ 981410 h 3300883"/>
              <a:gd name="connsiteX324" fmla="*/ 3808949 w 11394183"/>
              <a:gd name="connsiteY324" fmla="*/ 980685 h 3300883"/>
              <a:gd name="connsiteX325" fmla="*/ 3813303 w 11394183"/>
              <a:gd name="connsiteY325" fmla="*/ 984314 h 3300883"/>
              <a:gd name="connsiteX326" fmla="*/ 3811127 w 11394183"/>
              <a:gd name="connsiteY326" fmla="*/ 986491 h 3300883"/>
              <a:gd name="connsiteX327" fmla="*/ 3831448 w 11394183"/>
              <a:gd name="connsiteY327" fmla="*/ 1017700 h 3300883"/>
              <a:gd name="connsiteX328" fmla="*/ 3912011 w 11394183"/>
              <a:gd name="connsiteY328" fmla="*/ 1017700 h 3300883"/>
              <a:gd name="connsiteX329" fmla="*/ 3919269 w 11394183"/>
              <a:gd name="connsiteY329" fmla="*/ 1010442 h 3300883"/>
              <a:gd name="connsiteX330" fmla="*/ 3926527 w 11394183"/>
              <a:gd name="connsiteY330" fmla="*/ 1002459 h 3300883"/>
              <a:gd name="connsiteX331" fmla="*/ 3928705 w 11394183"/>
              <a:gd name="connsiteY331" fmla="*/ 934960 h 3300883"/>
              <a:gd name="connsiteX332" fmla="*/ 3838706 w 11394183"/>
              <a:gd name="connsiteY332" fmla="*/ 922621 h 3300883"/>
              <a:gd name="connsiteX333" fmla="*/ 3790078 w 11394183"/>
              <a:gd name="connsiteY333" fmla="*/ 939315 h 3300883"/>
              <a:gd name="connsiteX334" fmla="*/ 3191301 w 11394183"/>
              <a:gd name="connsiteY334" fmla="*/ 939315 h 3300883"/>
              <a:gd name="connsiteX335" fmla="*/ 3141947 w 11394183"/>
              <a:gd name="connsiteY335" fmla="*/ 987217 h 3300883"/>
              <a:gd name="connsiteX336" fmla="*/ 3141947 w 11394183"/>
              <a:gd name="connsiteY336" fmla="*/ 1596881 h 3300883"/>
              <a:gd name="connsiteX337" fmla="*/ 3117271 w 11394183"/>
              <a:gd name="connsiteY337" fmla="*/ 1630267 h 3300883"/>
              <a:gd name="connsiteX338" fmla="*/ 3049046 w 11394183"/>
              <a:gd name="connsiteY338" fmla="*/ 1702846 h 3300883"/>
              <a:gd name="connsiteX339" fmla="*/ 3049773 w 11394183"/>
              <a:gd name="connsiteY339" fmla="*/ 1724619 h 3300883"/>
              <a:gd name="connsiteX340" fmla="*/ 3030176 w 11394183"/>
              <a:gd name="connsiteY340" fmla="*/ 1746393 h 3300883"/>
              <a:gd name="connsiteX341" fmla="*/ 2968483 w 11394183"/>
              <a:gd name="connsiteY341" fmla="*/ 1746393 h 3300883"/>
              <a:gd name="connsiteX342" fmla="*/ 2909695 w 11394183"/>
              <a:gd name="connsiteY342" fmla="*/ 1689782 h 3300883"/>
              <a:gd name="connsiteX343" fmla="*/ 2874131 w 11394183"/>
              <a:gd name="connsiteY343" fmla="*/ 1617928 h 3300883"/>
              <a:gd name="connsiteX344" fmla="*/ 2863970 w 11394183"/>
              <a:gd name="connsiteY344" fmla="*/ 1584542 h 3300883"/>
              <a:gd name="connsiteX345" fmla="*/ 2863970 w 11394183"/>
              <a:gd name="connsiteY345" fmla="*/ 535775 h 3300883"/>
              <a:gd name="connsiteX346" fmla="*/ 2871228 w 11394183"/>
              <a:gd name="connsiteY346" fmla="*/ 502389 h 3300883"/>
              <a:gd name="connsiteX347" fmla="*/ 2870501 w 11394183"/>
              <a:gd name="connsiteY347" fmla="*/ 503114 h 3300883"/>
              <a:gd name="connsiteX348" fmla="*/ 2906066 w 11394183"/>
              <a:gd name="connsiteY348" fmla="*/ 494405 h 3300883"/>
              <a:gd name="connsiteX349" fmla="*/ 3344443 w 11394183"/>
              <a:gd name="connsiteY349" fmla="*/ 495131 h 3300883"/>
              <a:gd name="connsiteX350" fmla="*/ 3378556 w 11394183"/>
              <a:gd name="connsiteY350" fmla="*/ 460293 h 3300883"/>
              <a:gd name="connsiteX351" fmla="*/ 3378556 w 11394183"/>
              <a:gd name="connsiteY351" fmla="*/ 206266 h 3300883"/>
              <a:gd name="connsiteX352" fmla="*/ 3393071 w 11394183"/>
              <a:gd name="connsiteY352" fmla="*/ 176509 h 3300883"/>
              <a:gd name="connsiteX353" fmla="*/ 3414845 w 11394183"/>
              <a:gd name="connsiteY353" fmla="*/ 154735 h 3300883"/>
              <a:gd name="connsiteX354" fmla="*/ 3417022 w 11394183"/>
              <a:gd name="connsiteY354" fmla="*/ 92317 h 3300883"/>
              <a:gd name="connsiteX355" fmla="*/ 3349523 w 11394183"/>
              <a:gd name="connsiteY355" fmla="*/ 62560 h 3300883"/>
              <a:gd name="connsiteX356" fmla="*/ 3300169 w 11394183"/>
              <a:gd name="connsiteY356" fmla="*/ 109736 h 3300883"/>
              <a:gd name="connsiteX357" fmla="*/ 3330653 w 11394183"/>
              <a:gd name="connsiteY357" fmla="*/ 180863 h 3300883"/>
              <a:gd name="connsiteX358" fmla="*/ 3352427 w 11394183"/>
              <a:gd name="connsiteY358" fmla="*/ 224411 h 3300883"/>
              <a:gd name="connsiteX359" fmla="*/ 3353153 w 11394183"/>
              <a:gd name="connsiteY359" fmla="*/ 438519 h 3300883"/>
              <a:gd name="connsiteX360" fmla="*/ 3319041 w 11394183"/>
              <a:gd name="connsiteY360" fmla="*/ 472632 h 3300883"/>
              <a:gd name="connsiteX361" fmla="*/ 2869050 w 11394183"/>
              <a:gd name="connsiteY361" fmla="*/ 471179 h 3300883"/>
              <a:gd name="connsiteX362" fmla="*/ 2825503 w 11394183"/>
              <a:gd name="connsiteY362" fmla="*/ 513276 h 3300883"/>
              <a:gd name="connsiteX363" fmla="*/ 2826955 w 11394183"/>
              <a:gd name="connsiteY363" fmla="*/ 1601961 h 3300883"/>
              <a:gd name="connsiteX364" fmla="*/ 2800100 w 11394183"/>
              <a:gd name="connsiteY364" fmla="*/ 1631719 h 3300883"/>
              <a:gd name="connsiteX365" fmla="*/ 2768891 w 11394183"/>
              <a:gd name="connsiteY365" fmla="*/ 1661476 h 3300883"/>
              <a:gd name="connsiteX366" fmla="*/ 2768891 w 11394183"/>
              <a:gd name="connsiteY366" fmla="*/ 1686878 h 3300883"/>
              <a:gd name="connsiteX367" fmla="*/ 2708650 w 11394183"/>
              <a:gd name="connsiteY367" fmla="*/ 1747845 h 3300883"/>
              <a:gd name="connsiteX368" fmla="*/ 2626636 w 11394183"/>
              <a:gd name="connsiteY368" fmla="*/ 1667282 h 3300883"/>
              <a:gd name="connsiteX369" fmla="*/ 2593976 w 11394183"/>
              <a:gd name="connsiteY369" fmla="*/ 1631719 h 3300883"/>
              <a:gd name="connsiteX370" fmla="*/ 2570751 w 11394183"/>
              <a:gd name="connsiteY370" fmla="*/ 1619380 h 3300883"/>
              <a:gd name="connsiteX371" fmla="*/ 2566396 w 11394183"/>
              <a:gd name="connsiteY371" fmla="*/ 1580914 h 3300883"/>
              <a:gd name="connsiteX372" fmla="*/ 2566396 w 11394183"/>
              <a:gd name="connsiteY372" fmla="*/ 137317 h 3300883"/>
              <a:gd name="connsiteX373" fmla="*/ 2573653 w 11394183"/>
              <a:gd name="connsiteY373" fmla="*/ 104655 h 3300883"/>
              <a:gd name="connsiteX374" fmla="*/ 2573653 w 11394183"/>
              <a:gd name="connsiteY374" fmla="*/ 105382 h 3300883"/>
              <a:gd name="connsiteX375" fmla="*/ 2580912 w 11394183"/>
              <a:gd name="connsiteY375" fmla="*/ 97398 h 3300883"/>
              <a:gd name="connsiteX376" fmla="*/ 2588896 w 11394183"/>
              <a:gd name="connsiteY376" fmla="*/ 40786 h 3300883"/>
              <a:gd name="connsiteX377" fmla="*/ 2529381 w 11394183"/>
              <a:gd name="connsiteY377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94183 w 11394183"/>
              <a:gd name="connsiteY291" fmla="*/ 2251543 h 3300883"/>
              <a:gd name="connsiteX292" fmla="*/ 9760429 w 11394183"/>
              <a:gd name="connsiteY292" fmla="*/ 1255034 h 3300883"/>
              <a:gd name="connsiteX293" fmla="*/ 9609464 w 11394183"/>
              <a:gd name="connsiteY293" fmla="*/ 1208583 h 3300883"/>
              <a:gd name="connsiteX294" fmla="*/ 6151074 w 11394183"/>
              <a:gd name="connsiteY294" fmla="*/ 1210034 h 3300883"/>
              <a:gd name="connsiteX295" fmla="*/ 3621696 w 11394183"/>
              <a:gd name="connsiteY295" fmla="*/ 1208583 h 3300883"/>
              <a:gd name="connsiteX296" fmla="*/ 3552745 w 11394183"/>
              <a:gd name="connsiteY296" fmla="*/ 1211486 h 3300883"/>
              <a:gd name="connsiteX297" fmla="*/ 3526616 w 11394183"/>
              <a:gd name="connsiteY297" fmla="*/ 1225276 h 3300883"/>
              <a:gd name="connsiteX298" fmla="*/ 3541858 w 11394183"/>
              <a:gd name="connsiteY298" fmla="*/ 1252131 h 3300883"/>
              <a:gd name="connsiteX299" fmla="*/ 3581050 w 11394183"/>
              <a:gd name="connsiteY299" fmla="*/ 1278984 h 3300883"/>
              <a:gd name="connsiteX300" fmla="*/ 4092007 w 11394183"/>
              <a:gd name="connsiteY300" fmla="*/ 2112917 h 3300883"/>
              <a:gd name="connsiteX301" fmla="*/ 4068782 w 11394183"/>
              <a:gd name="connsiteY301" fmla="*/ 2144852 h 3300883"/>
              <a:gd name="connsiteX302" fmla="*/ 3644195 w 11394183"/>
              <a:gd name="connsiteY302" fmla="*/ 2144127 h 3300883"/>
              <a:gd name="connsiteX303" fmla="*/ 3623147 w 11394183"/>
              <a:gd name="connsiteY303" fmla="*/ 2136142 h 3300883"/>
              <a:gd name="connsiteX304" fmla="*/ 3589760 w 11394183"/>
              <a:gd name="connsiteY304" fmla="*/ 2117998 h 3300883"/>
              <a:gd name="connsiteX305" fmla="*/ 3504842 w 11394183"/>
              <a:gd name="connsiteY305" fmla="*/ 2105660 h 3300883"/>
              <a:gd name="connsiteX306" fmla="*/ 3499037 w 11394183"/>
              <a:gd name="connsiteY306" fmla="*/ 2089693 h 3300883"/>
              <a:gd name="connsiteX307" fmla="*/ 3499037 w 11394183"/>
              <a:gd name="connsiteY307" fmla="*/ 1765989 h 3300883"/>
              <a:gd name="connsiteX308" fmla="*/ 3504842 w 11394183"/>
              <a:gd name="connsiteY308" fmla="*/ 1750022 h 3300883"/>
              <a:gd name="connsiteX309" fmla="*/ 3491053 w 11394183"/>
              <a:gd name="connsiteY309" fmla="*/ 1744216 h 3300883"/>
              <a:gd name="connsiteX310" fmla="*/ 3248639 w 11394183"/>
              <a:gd name="connsiteY310" fmla="*/ 1744942 h 3300883"/>
              <a:gd name="connsiteX311" fmla="*/ 3186220 w 11394183"/>
              <a:gd name="connsiteY311" fmla="*/ 1683975 h 3300883"/>
              <a:gd name="connsiteX312" fmla="*/ 3172431 w 11394183"/>
              <a:gd name="connsiteY312" fmla="*/ 1617928 h 3300883"/>
              <a:gd name="connsiteX313" fmla="*/ 3165898 w 11394183"/>
              <a:gd name="connsiteY313" fmla="*/ 1591074 h 3300883"/>
              <a:gd name="connsiteX314" fmla="*/ 3165898 w 11394183"/>
              <a:gd name="connsiteY314" fmla="*/ 1007539 h 3300883"/>
              <a:gd name="connsiteX315" fmla="*/ 3172375 w 11394183"/>
              <a:gd name="connsiteY315" fmla="*/ 980915 h 3300883"/>
              <a:gd name="connsiteX316" fmla="*/ 3171705 w 11394183"/>
              <a:gd name="connsiteY316" fmla="*/ 981410 h 3300883"/>
              <a:gd name="connsiteX317" fmla="*/ 3172431 w 11394183"/>
              <a:gd name="connsiteY317" fmla="*/ 980685 h 3300883"/>
              <a:gd name="connsiteX318" fmla="*/ 3172375 w 11394183"/>
              <a:gd name="connsiteY318" fmla="*/ 980915 h 3300883"/>
              <a:gd name="connsiteX319" fmla="*/ 3184225 w 11394183"/>
              <a:gd name="connsiteY319" fmla="*/ 972157 h 3300883"/>
              <a:gd name="connsiteX320" fmla="*/ 3200011 w 11394183"/>
              <a:gd name="connsiteY320" fmla="*/ 972701 h 3300883"/>
              <a:gd name="connsiteX321" fmla="*/ 3781369 w 11394183"/>
              <a:gd name="connsiteY321" fmla="*/ 972701 h 3300883"/>
              <a:gd name="connsiteX322" fmla="*/ 3809675 w 11394183"/>
              <a:gd name="connsiteY322" fmla="*/ 981410 h 3300883"/>
              <a:gd name="connsiteX323" fmla="*/ 3808949 w 11394183"/>
              <a:gd name="connsiteY323" fmla="*/ 980685 h 3300883"/>
              <a:gd name="connsiteX324" fmla="*/ 3813303 w 11394183"/>
              <a:gd name="connsiteY324" fmla="*/ 984314 h 3300883"/>
              <a:gd name="connsiteX325" fmla="*/ 3811127 w 11394183"/>
              <a:gd name="connsiteY325" fmla="*/ 986491 h 3300883"/>
              <a:gd name="connsiteX326" fmla="*/ 3831448 w 11394183"/>
              <a:gd name="connsiteY326" fmla="*/ 1017700 h 3300883"/>
              <a:gd name="connsiteX327" fmla="*/ 3912011 w 11394183"/>
              <a:gd name="connsiteY327" fmla="*/ 1017700 h 3300883"/>
              <a:gd name="connsiteX328" fmla="*/ 3919269 w 11394183"/>
              <a:gd name="connsiteY328" fmla="*/ 1010442 h 3300883"/>
              <a:gd name="connsiteX329" fmla="*/ 3926527 w 11394183"/>
              <a:gd name="connsiteY329" fmla="*/ 1002459 h 3300883"/>
              <a:gd name="connsiteX330" fmla="*/ 3928705 w 11394183"/>
              <a:gd name="connsiteY330" fmla="*/ 934960 h 3300883"/>
              <a:gd name="connsiteX331" fmla="*/ 3838706 w 11394183"/>
              <a:gd name="connsiteY331" fmla="*/ 922621 h 3300883"/>
              <a:gd name="connsiteX332" fmla="*/ 3790078 w 11394183"/>
              <a:gd name="connsiteY332" fmla="*/ 939315 h 3300883"/>
              <a:gd name="connsiteX333" fmla="*/ 3191301 w 11394183"/>
              <a:gd name="connsiteY333" fmla="*/ 939315 h 3300883"/>
              <a:gd name="connsiteX334" fmla="*/ 3141947 w 11394183"/>
              <a:gd name="connsiteY334" fmla="*/ 987217 h 3300883"/>
              <a:gd name="connsiteX335" fmla="*/ 3141947 w 11394183"/>
              <a:gd name="connsiteY335" fmla="*/ 1596881 h 3300883"/>
              <a:gd name="connsiteX336" fmla="*/ 3117271 w 11394183"/>
              <a:gd name="connsiteY336" fmla="*/ 1630267 h 3300883"/>
              <a:gd name="connsiteX337" fmla="*/ 3049046 w 11394183"/>
              <a:gd name="connsiteY337" fmla="*/ 1702846 h 3300883"/>
              <a:gd name="connsiteX338" fmla="*/ 3049773 w 11394183"/>
              <a:gd name="connsiteY338" fmla="*/ 1724619 h 3300883"/>
              <a:gd name="connsiteX339" fmla="*/ 3030176 w 11394183"/>
              <a:gd name="connsiteY339" fmla="*/ 1746393 h 3300883"/>
              <a:gd name="connsiteX340" fmla="*/ 2968483 w 11394183"/>
              <a:gd name="connsiteY340" fmla="*/ 1746393 h 3300883"/>
              <a:gd name="connsiteX341" fmla="*/ 2909695 w 11394183"/>
              <a:gd name="connsiteY341" fmla="*/ 1689782 h 3300883"/>
              <a:gd name="connsiteX342" fmla="*/ 2874131 w 11394183"/>
              <a:gd name="connsiteY342" fmla="*/ 1617928 h 3300883"/>
              <a:gd name="connsiteX343" fmla="*/ 2863970 w 11394183"/>
              <a:gd name="connsiteY343" fmla="*/ 1584542 h 3300883"/>
              <a:gd name="connsiteX344" fmla="*/ 2863970 w 11394183"/>
              <a:gd name="connsiteY344" fmla="*/ 535775 h 3300883"/>
              <a:gd name="connsiteX345" fmla="*/ 2871228 w 11394183"/>
              <a:gd name="connsiteY345" fmla="*/ 502389 h 3300883"/>
              <a:gd name="connsiteX346" fmla="*/ 2870501 w 11394183"/>
              <a:gd name="connsiteY346" fmla="*/ 503114 h 3300883"/>
              <a:gd name="connsiteX347" fmla="*/ 2906066 w 11394183"/>
              <a:gd name="connsiteY347" fmla="*/ 494405 h 3300883"/>
              <a:gd name="connsiteX348" fmla="*/ 3344443 w 11394183"/>
              <a:gd name="connsiteY348" fmla="*/ 495131 h 3300883"/>
              <a:gd name="connsiteX349" fmla="*/ 3378556 w 11394183"/>
              <a:gd name="connsiteY349" fmla="*/ 460293 h 3300883"/>
              <a:gd name="connsiteX350" fmla="*/ 3378556 w 11394183"/>
              <a:gd name="connsiteY350" fmla="*/ 206266 h 3300883"/>
              <a:gd name="connsiteX351" fmla="*/ 3393071 w 11394183"/>
              <a:gd name="connsiteY351" fmla="*/ 176509 h 3300883"/>
              <a:gd name="connsiteX352" fmla="*/ 3414845 w 11394183"/>
              <a:gd name="connsiteY352" fmla="*/ 154735 h 3300883"/>
              <a:gd name="connsiteX353" fmla="*/ 3417022 w 11394183"/>
              <a:gd name="connsiteY353" fmla="*/ 92317 h 3300883"/>
              <a:gd name="connsiteX354" fmla="*/ 3349523 w 11394183"/>
              <a:gd name="connsiteY354" fmla="*/ 62560 h 3300883"/>
              <a:gd name="connsiteX355" fmla="*/ 3300169 w 11394183"/>
              <a:gd name="connsiteY355" fmla="*/ 109736 h 3300883"/>
              <a:gd name="connsiteX356" fmla="*/ 3330653 w 11394183"/>
              <a:gd name="connsiteY356" fmla="*/ 180863 h 3300883"/>
              <a:gd name="connsiteX357" fmla="*/ 3352427 w 11394183"/>
              <a:gd name="connsiteY357" fmla="*/ 224411 h 3300883"/>
              <a:gd name="connsiteX358" fmla="*/ 3353153 w 11394183"/>
              <a:gd name="connsiteY358" fmla="*/ 438519 h 3300883"/>
              <a:gd name="connsiteX359" fmla="*/ 3319041 w 11394183"/>
              <a:gd name="connsiteY359" fmla="*/ 472632 h 3300883"/>
              <a:gd name="connsiteX360" fmla="*/ 2869050 w 11394183"/>
              <a:gd name="connsiteY360" fmla="*/ 471179 h 3300883"/>
              <a:gd name="connsiteX361" fmla="*/ 2825503 w 11394183"/>
              <a:gd name="connsiteY361" fmla="*/ 513276 h 3300883"/>
              <a:gd name="connsiteX362" fmla="*/ 2826955 w 11394183"/>
              <a:gd name="connsiteY362" fmla="*/ 1601961 h 3300883"/>
              <a:gd name="connsiteX363" fmla="*/ 2800100 w 11394183"/>
              <a:gd name="connsiteY363" fmla="*/ 1631719 h 3300883"/>
              <a:gd name="connsiteX364" fmla="*/ 2768891 w 11394183"/>
              <a:gd name="connsiteY364" fmla="*/ 1661476 h 3300883"/>
              <a:gd name="connsiteX365" fmla="*/ 2768891 w 11394183"/>
              <a:gd name="connsiteY365" fmla="*/ 1686878 h 3300883"/>
              <a:gd name="connsiteX366" fmla="*/ 2708650 w 11394183"/>
              <a:gd name="connsiteY366" fmla="*/ 1747845 h 3300883"/>
              <a:gd name="connsiteX367" fmla="*/ 2626636 w 11394183"/>
              <a:gd name="connsiteY367" fmla="*/ 1667282 h 3300883"/>
              <a:gd name="connsiteX368" fmla="*/ 2593976 w 11394183"/>
              <a:gd name="connsiteY368" fmla="*/ 1631719 h 3300883"/>
              <a:gd name="connsiteX369" fmla="*/ 2570751 w 11394183"/>
              <a:gd name="connsiteY369" fmla="*/ 1619380 h 3300883"/>
              <a:gd name="connsiteX370" fmla="*/ 2566396 w 11394183"/>
              <a:gd name="connsiteY370" fmla="*/ 1580914 h 3300883"/>
              <a:gd name="connsiteX371" fmla="*/ 2566396 w 11394183"/>
              <a:gd name="connsiteY371" fmla="*/ 137317 h 3300883"/>
              <a:gd name="connsiteX372" fmla="*/ 2573653 w 11394183"/>
              <a:gd name="connsiteY372" fmla="*/ 104655 h 3300883"/>
              <a:gd name="connsiteX373" fmla="*/ 2573653 w 11394183"/>
              <a:gd name="connsiteY373" fmla="*/ 105382 h 3300883"/>
              <a:gd name="connsiteX374" fmla="*/ 2580912 w 11394183"/>
              <a:gd name="connsiteY374" fmla="*/ 97398 h 3300883"/>
              <a:gd name="connsiteX375" fmla="*/ 2588896 w 11394183"/>
              <a:gd name="connsiteY375" fmla="*/ 40786 h 3300883"/>
              <a:gd name="connsiteX376" fmla="*/ 2529381 w 11394183"/>
              <a:gd name="connsiteY376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1394183 w 11394183"/>
              <a:gd name="connsiteY290" fmla="*/ 2251543 h 3300883"/>
              <a:gd name="connsiteX291" fmla="*/ 9760429 w 11394183"/>
              <a:gd name="connsiteY291" fmla="*/ 1255034 h 3300883"/>
              <a:gd name="connsiteX292" fmla="*/ 9609464 w 11394183"/>
              <a:gd name="connsiteY292" fmla="*/ 1208583 h 3300883"/>
              <a:gd name="connsiteX293" fmla="*/ 6151074 w 11394183"/>
              <a:gd name="connsiteY293" fmla="*/ 1210034 h 3300883"/>
              <a:gd name="connsiteX294" fmla="*/ 3621696 w 11394183"/>
              <a:gd name="connsiteY294" fmla="*/ 1208583 h 3300883"/>
              <a:gd name="connsiteX295" fmla="*/ 3552745 w 11394183"/>
              <a:gd name="connsiteY295" fmla="*/ 1211486 h 3300883"/>
              <a:gd name="connsiteX296" fmla="*/ 3526616 w 11394183"/>
              <a:gd name="connsiteY296" fmla="*/ 1225276 h 3300883"/>
              <a:gd name="connsiteX297" fmla="*/ 3541858 w 11394183"/>
              <a:gd name="connsiteY297" fmla="*/ 1252131 h 3300883"/>
              <a:gd name="connsiteX298" fmla="*/ 3581050 w 11394183"/>
              <a:gd name="connsiteY298" fmla="*/ 1278984 h 3300883"/>
              <a:gd name="connsiteX299" fmla="*/ 4092007 w 11394183"/>
              <a:gd name="connsiteY299" fmla="*/ 2112917 h 3300883"/>
              <a:gd name="connsiteX300" fmla="*/ 4068782 w 11394183"/>
              <a:gd name="connsiteY300" fmla="*/ 2144852 h 3300883"/>
              <a:gd name="connsiteX301" fmla="*/ 3644195 w 11394183"/>
              <a:gd name="connsiteY301" fmla="*/ 2144127 h 3300883"/>
              <a:gd name="connsiteX302" fmla="*/ 3623147 w 11394183"/>
              <a:gd name="connsiteY302" fmla="*/ 2136142 h 3300883"/>
              <a:gd name="connsiteX303" fmla="*/ 3589760 w 11394183"/>
              <a:gd name="connsiteY303" fmla="*/ 2117998 h 3300883"/>
              <a:gd name="connsiteX304" fmla="*/ 3504842 w 11394183"/>
              <a:gd name="connsiteY304" fmla="*/ 2105660 h 3300883"/>
              <a:gd name="connsiteX305" fmla="*/ 3499037 w 11394183"/>
              <a:gd name="connsiteY305" fmla="*/ 2089693 h 3300883"/>
              <a:gd name="connsiteX306" fmla="*/ 3499037 w 11394183"/>
              <a:gd name="connsiteY306" fmla="*/ 1765989 h 3300883"/>
              <a:gd name="connsiteX307" fmla="*/ 3504842 w 11394183"/>
              <a:gd name="connsiteY307" fmla="*/ 1750022 h 3300883"/>
              <a:gd name="connsiteX308" fmla="*/ 3491053 w 11394183"/>
              <a:gd name="connsiteY308" fmla="*/ 1744216 h 3300883"/>
              <a:gd name="connsiteX309" fmla="*/ 3248639 w 11394183"/>
              <a:gd name="connsiteY309" fmla="*/ 1744942 h 3300883"/>
              <a:gd name="connsiteX310" fmla="*/ 3186220 w 11394183"/>
              <a:gd name="connsiteY310" fmla="*/ 1683975 h 3300883"/>
              <a:gd name="connsiteX311" fmla="*/ 3172431 w 11394183"/>
              <a:gd name="connsiteY311" fmla="*/ 1617928 h 3300883"/>
              <a:gd name="connsiteX312" fmla="*/ 3165898 w 11394183"/>
              <a:gd name="connsiteY312" fmla="*/ 1591074 h 3300883"/>
              <a:gd name="connsiteX313" fmla="*/ 3165898 w 11394183"/>
              <a:gd name="connsiteY313" fmla="*/ 1007539 h 3300883"/>
              <a:gd name="connsiteX314" fmla="*/ 3172375 w 11394183"/>
              <a:gd name="connsiteY314" fmla="*/ 980915 h 3300883"/>
              <a:gd name="connsiteX315" fmla="*/ 3171705 w 11394183"/>
              <a:gd name="connsiteY315" fmla="*/ 981410 h 3300883"/>
              <a:gd name="connsiteX316" fmla="*/ 3172431 w 11394183"/>
              <a:gd name="connsiteY316" fmla="*/ 980685 h 3300883"/>
              <a:gd name="connsiteX317" fmla="*/ 3172375 w 11394183"/>
              <a:gd name="connsiteY317" fmla="*/ 980915 h 3300883"/>
              <a:gd name="connsiteX318" fmla="*/ 3184225 w 11394183"/>
              <a:gd name="connsiteY318" fmla="*/ 972157 h 3300883"/>
              <a:gd name="connsiteX319" fmla="*/ 3200011 w 11394183"/>
              <a:gd name="connsiteY319" fmla="*/ 972701 h 3300883"/>
              <a:gd name="connsiteX320" fmla="*/ 3781369 w 11394183"/>
              <a:gd name="connsiteY320" fmla="*/ 972701 h 3300883"/>
              <a:gd name="connsiteX321" fmla="*/ 3809675 w 11394183"/>
              <a:gd name="connsiteY321" fmla="*/ 981410 h 3300883"/>
              <a:gd name="connsiteX322" fmla="*/ 3808949 w 11394183"/>
              <a:gd name="connsiteY322" fmla="*/ 980685 h 3300883"/>
              <a:gd name="connsiteX323" fmla="*/ 3813303 w 11394183"/>
              <a:gd name="connsiteY323" fmla="*/ 984314 h 3300883"/>
              <a:gd name="connsiteX324" fmla="*/ 3811127 w 11394183"/>
              <a:gd name="connsiteY324" fmla="*/ 986491 h 3300883"/>
              <a:gd name="connsiteX325" fmla="*/ 3831448 w 11394183"/>
              <a:gd name="connsiteY325" fmla="*/ 1017700 h 3300883"/>
              <a:gd name="connsiteX326" fmla="*/ 3912011 w 11394183"/>
              <a:gd name="connsiteY326" fmla="*/ 1017700 h 3300883"/>
              <a:gd name="connsiteX327" fmla="*/ 3919269 w 11394183"/>
              <a:gd name="connsiteY327" fmla="*/ 1010442 h 3300883"/>
              <a:gd name="connsiteX328" fmla="*/ 3926527 w 11394183"/>
              <a:gd name="connsiteY328" fmla="*/ 1002459 h 3300883"/>
              <a:gd name="connsiteX329" fmla="*/ 3928705 w 11394183"/>
              <a:gd name="connsiteY329" fmla="*/ 934960 h 3300883"/>
              <a:gd name="connsiteX330" fmla="*/ 3838706 w 11394183"/>
              <a:gd name="connsiteY330" fmla="*/ 922621 h 3300883"/>
              <a:gd name="connsiteX331" fmla="*/ 3790078 w 11394183"/>
              <a:gd name="connsiteY331" fmla="*/ 939315 h 3300883"/>
              <a:gd name="connsiteX332" fmla="*/ 3191301 w 11394183"/>
              <a:gd name="connsiteY332" fmla="*/ 939315 h 3300883"/>
              <a:gd name="connsiteX333" fmla="*/ 3141947 w 11394183"/>
              <a:gd name="connsiteY333" fmla="*/ 987217 h 3300883"/>
              <a:gd name="connsiteX334" fmla="*/ 3141947 w 11394183"/>
              <a:gd name="connsiteY334" fmla="*/ 1596881 h 3300883"/>
              <a:gd name="connsiteX335" fmla="*/ 3117271 w 11394183"/>
              <a:gd name="connsiteY335" fmla="*/ 1630267 h 3300883"/>
              <a:gd name="connsiteX336" fmla="*/ 3049046 w 11394183"/>
              <a:gd name="connsiteY336" fmla="*/ 1702846 h 3300883"/>
              <a:gd name="connsiteX337" fmla="*/ 3049773 w 11394183"/>
              <a:gd name="connsiteY337" fmla="*/ 1724619 h 3300883"/>
              <a:gd name="connsiteX338" fmla="*/ 3030176 w 11394183"/>
              <a:gd name="connsiteY338" fmla="*/ 1746393 h 3300883"/>
              <a:gd name="connsiteX339" fmla="*/ 2968483 w 11394183"/>
              <a:gd name="connsiteY339" fmla="*/ 1746393 h 3300883"/>
              <a:gd name="connsiteX340" fmla="*/ 2909695 w 11394183"/>
              <a:gd name="connsiteY340" fmla="*/ 1689782 h 3300883"/>
              <a:gd name="connsiteX341" fmla="*/ 2874131 w 11394183"/>
              <a:gd name="connsiteY341" fmla="*/ 1617928 h 3300883"/>
              <a:gd name="connsiteX342" fmla="*/ 2863970 w 11394183"/>
              <a:gd name="connsiteY342" fmla="*/ 1584542 h 3300883"/>
              <a:gd name="connsiteX343" fmla="*/ 2863970 w 11394183"/>
              <a:gd name="connsiteY343" fmla="*/ 535775 h 3300883"/>
              <a:gd name="connsiteX344" fmla="*/ 2871228 w 11394183"/>
              <a:gd name="connsiteY344" fmla="*/ 502389 h 3300883"/>
              <a:gd name="connsiteX345" fmla="*/ 2870501 w 11394183"/>
              <a:gd name="connsiteY345" fmla="*/ 503114 h 3300883"/>
              <a:gd name="connsiteX346" fmla="*/ 2906066 w 11394183"/>
              <a:gd name="connsiteY346" fmla="*/ 494405 h 3300883"/>
              <a:gd name="connsiteX347" fmla="*/ 3344443 w 11394183"/>
              <a:gd name="connsiteY347" fmla="*/ 495131 h 3300883"/>
              <a:gd name="connsiteX348" fmla="*/ 3378556 w 11394183"/>
              <a:gd name="connsiteY348" fmla="*/ 460293 h 3300883"/>
              <a:gd name="connsiteX349" fmla="*/ 3378556 w 11394183"/>
              <a:gd name="connsiteY349" fmla="*/ 206266 h 3300883"/>
              <a:gd name="connsiteX350" fmla="*/ 3393071 w 11394183"/>
              <a:gd name="connsiteY350" fmla="*/ 176509 h 3300883"/>
              <a:gd name="connsiteX351" fmla="*/ 3414845 w 11394183"/>
              <a:gd name="connsiteY351" fmla="*/ 154735 h 3300883"/>
              <a:gd name="connsiteX352" fmla="*/ 3417022 w 11394183"/>
              <a:gd name="connsiteY352" fmla="*/ 92317 h 3300883"/>
              <a:gd name="connsiteX353" fmla="*/ 3349523 w 11394183"/>
              <a:gd name="connsiteY353" fmla="*/ 62560 h 3300883"/>
              <a:gd name="connsiteX354" fmla="*/ 3300169 w 11394183"/>
              <a:gd name="connsiteY354" fmla="*/ 109736 h 3300883"/>
              <a:gd name="connsiteX355" fmla="*/ 3330653 w 11394183"/>
              <a:gd name="connsiteY355" fmla="*/ 180863 h 3300883"/>
              <a:gd name="connsiteX356" fmla="*/ 3352427 w 11394183"/>
              <a:gd name="connsiteY356" fmla="*/ 224411 h 3300883"/>
              <a:gd name="connsiteX357" fmla="*/ 3353153 w 11394183"/>
              <a:gd name="connsiteY357" fmla="*/ 438519 h 3300883"/>
              <a:gd name="connsiteX358" fmla="*/ 3319041 w 11394183"/>
              <a:gd name="connsiteY358" fmla="*/ 472632 h 3300883"/>
              <a:gd name="connsiteX359" fmla="*/ 2869050 w 11394183"/>
              <a:gd name="connsiteY359" fmla="*/ 471179 h 3300883"/>
              <a:gd name="connsiteX360" fmla="*/ 2825503 w 11394183"/>
              <a:gd name="connsiteY360" fmla="*/ 513276 h 3300883"/>
              <a:gd name="connsiteX361" fmla="*/ 2826955 w 11394183"/>
              <a:gd name="connsiteY361" fmla="*/ 1601961 h 3300883"/>
              <a:gd name="connsiteX362" fmla="*/ 2800100 w 11394183"/>
              <a:gd name="connsiteY362" fmla="*/ 1631719 h 3300883"/>
              <a:gd name="connsiteX363" fmla="*/ 2768891 w 11394183"/>
              <a:gd name="connsiteY363" fmla="*/ 1661476 h 3300883"/>
              <a:gd name="connsiteX364" fmla="*/ 2768891 w 11394183"/>
              <a:gd name="connsiteY364" fmla="*/ 1686878 h 3300883"/>
              <a:gd name="connsiteX365" fmla="*/ 2708650 w 11394183"/>
              <a:gd name="connsiteY365" fmla="*/ 1747845 h 3300883"/>
              <a:gd name="connsiteX366" fmla="*/ 2626636 w 11394183"/>
              <a:gd name="connsiteY366" fmla="*/ 1667282 h 3300883"/>
              <a:gd name="connsiteX367" fmla="*/ 2593976 w 11394183"/>
              <a:gd name="connsiteY367" fmla="*/ 1631719 h 3300883"/>
              <a:gd name="connsiteX368" fmla="*/ 2570751 w 11394183"/>
              <a:gd name="connsiteY368" fmla="*/ 1619380 h 3300883"/>
              <a:gd name="connsiteX369" fmla="*/ 2566396 w 11394183"/>
              <a:gd name="connsiteY369" fmla="*/ 1580914 h 3300883"/>
              <a:gd name="connsiteX370" fmla="*/ 2566396 w 11394183"/>
              <a:gd name="connsiteY370" fmla="*/ 137317 h 3300883"/>
              <a:gd name="connsiteX371" fmla="*/ 2573653 w 11394183"/>
              <a:gd name="connsiteY371" fmla="*/ 104655 h 3300883"/>
              <a:gd name="connsiteX372" fmla="*/ 2573653 w 11394183"/>
              <a:gd name="connsiteY372" fmla="*/ 105382 h 3300883"/>
              <a:gd name="connsiteX373" fmla="*/ 2580912 w 11394183"/>
              <a:gd name="connsiteY373" fmla="*/ 97398 h 3300883"/>
              <a:gd name="connsiteX374" fmla="*/ 2588896 w 11394183"/>
              <a:gd name="connsiteY374" fmla="*/ 40786 h 3300883"/>
              <a:gd name="connsiteX375" fmla="*/ 2529381 w 11394183"/>
              <a:gd name="connsiteY375" fmla="*/ 142 h 330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1394183" h="3300883">
                <a:moveTo>
                  <a:pt x="3168075" y="3011446"/>
                </a:moveTo>
                <a:cubicBezTo>
                  <a:pt x="3133237" y="3004189"/>
                  <a:pt x="3141946" y="3031042"/>
                  <a:pt x="3141946" y="3047736"/>
                </a:cubicBezTo>
                <a:lnTo>
                  <a:pt x="3141946" y="3300883"/>
                </a:lnTo>
                <a:lnTo>
                  <a:pt x="3165898" y="3300883"/>
                </a:lnTo>
                <a:lnTo>
                  <a:pt x="3165898" y="3029591"/>
                </a:lnTo>
                <a:cubicBezTo>
                  <a:pt x="3165898" y="3023059"/>
                  <a:pt x="3167349" y="3017253"/>
                  <a:pt x="3168075" y="3011446"/>
                </a:cubicBezTo>
                <a:close/>
                <a:moveTo>
                  <a:pt x="2591366" y="3007317"/>
                </a:moveTo>
                <a:cubicBezTo>
                  <a:pt x="2577282" y="3007181"/>
                  <a:pt x="2577282" y="3023783"/>
                  <a:pt x="2577282" y="3041202"/>
                </a:cubicBezTo>
                <a:cubicBezTo>
                  <a:pt x="2577352" y="3127762"/>
                  <a:pt x="2577421" y="3214323"/>
                  <a:pt x="2577491" y="3300883"/>
                </a:cubicBezTo>
                <a:lnTo>
                  <a:pt x="2606313" y="3300883"/>
                </a:lnTo>
                <a:lnTo>
                  <a:pt x="2606313" y="3041928"/>
                </a:lnTo>
                <a:cubicBezTo>
                  <a:pt x="2606313" y="3031767"/>
                  <a:pt x="2604135" y="3022332"/>
                  <a:pt x="2610667" y="3013622"/>
                </a:cubicBezTo>
                <a:cubicBezTo>
                  <a:pt x="2602321" y="3009268"/>
                  <a:pt x="2596061" y="3007362"/>
                  <a:pt x="2591366" y="3007317"/>
                </a:cubicBezTo>
                <a:close/>
                <a:moveTo>
                  <a:pt x="2903083" y="3005447"/>
                </a:moveTo>
                <a:cubicBezTo>
                  <a:pt x="2898490" y="3005594"/>
                  <a:pt x="2893182" y="3007091"/>
                  <a:pt x="2887195" y="3009994"/>
                </a:cubicBezTo>
                <a:cubicBezTo>
                  <a:pt x="2869776" y="3018703"/>
                  <a:pt x="2877033" y="3035396"/>
                  <a:pt x="2877033" y="3048460"/>
                </a:cubicBezTo>
                <a:lnTo>
                  <a:pt x="2877033" y="3300883"/>
                </a:lnTo>
                <a:lnTo>
                  <a:pt x="2924210" y="3300883"/>
                </a:lnTo>
                <a:lnTo>
                  <a:pt x="2924210" y="3039025"/>
                </a:lnTo>
                <a:cubicBezTo>
                  <a:pt x="2924210" y="3016707"/>
                  <a:pt x="2916862" y="3005004"/>
                  <a:pt x="2903083" y="3005447"/>
                </a:cubicBezTo>
                <a:close/>
                <a:moveTo>
                  <a:pt x="1413840" y="2870642"/>
                </a:moveTo>
                <a:cubicBezTo>
                  <a:pt x="1414566" y="2872094"/>
                  <a:pt x="1414566" y="2872820"/>
                  <a:pt x="1414566" y="2874271"/>
                </a:cubicBezTo>
                <a:lnTo>
                  <a:pt x="1228038" y="2874271"/>
                </a:lnTo>
                <a:lnTo>
                  <a:pt x="1228038" y="2870642"/>
                </a:lnTo>
                <a:lnTo>
                  <a:pt x="1413840" y="2870642"/>
                </a:lnTo>
                <a:close/>
                <a:moveTo>
                  <a:pt x="3635032" y="2179418"/>
                </a:moveTo>
                <a:cubicBezTo>
                  <a:pt x="3639659" y="2178965"/>
                  <a:pt x="3644558" y="2179690"/>
                  <a:pt x="3649275" y="2179690"/>
                </a:cubicBezTo>
                <a:lnTo>
                  <a:pt x="4079669" y="2179690"/>
                </a:lnTo>
                <a:cubicBezTo>
                  <a:pt x="4084023" y="2179690"/>
                  <a:pt x="4089104" y="2180416"/>
                  <a:pt x="4093459" y="2186222"/>
                </a:cubicBezTo>
                <a:lnTo>
                  <a:pt x="3622421" y="2186222"/>
                </a:lnTo>
                <a:lnTo>
                  <a:pt x="3624598" y="2190577"/>
                </a:lnTo>
                <a:lnTo>
                  <a:pt x="4062975" y="2190577"/>
                </a:lnTo>
                <a:cubicBezTo>
                  <a:pt x="4092733" y="2190577"/>
                  <a:pt x="4102168" y="2197835"/>
                  <a:pt x="4102168" y="2228318"/>
                </a:cubicBezTo>
                <a:cubicBezTo>
                  <a:pt x="4101443" y="2291462"/>
                  <a:pt x="4099265" y="2353880"/>
                  <a:pt x="4093459" y="2416298"/>
                </a:cubicBezTo>
                <a:cubicBezTo>
                  <a:pt x="4091281" y="2438072"/>
                  <a:pt x="4082572" y="2447507"/>
                  <a:pt x="4059347" y="2447507"/>
                </a:cubicBezTo>
                <a:lnTo>
                  <a:pt x="3650000" y="2447507"/>
                </a:lnTo>
                <a:cubicBezTo>
                  <a:pt x="3628228" y="2447507"/>
                  <a:pt x="3618791" y="2440975"/>
                  <a:pt x="3621696" y="2418475"/>
                </a:cubicBezTo>
                <a:cubicBezTo>
                  <a:pt x="3623872" y="2400330"/>
                  <a:pt x="3615163" y="2397427"/>
                  <a:pt x="3598470" y="2396702"/>
                </a:cubicBezTo>
                <a:cubicBezTo>
                  <a:pt x="3567260" y="2394524"/>
                  <a:pt x="3533875" y="2408315"/>
                  <a:pt x="3504842" y="2387266"/>
                </a:cubicBezTo>
                <a:cubicBezTo>
                  <a:pt x="3496859" y="2341541"/>
                  <a:pt x="3493230" y="2295817"/>
                  <a:pt x="3506294" y="2251543"/>
                </a:cubicBezTo>
                <a:cubicBezTo>
                  <a:pt x="3543309" y="2237754"/>
                  <a:pt x="3580324" y="2239930"/>
                  <a:pt x="3618791" y="2250818"/>
                </a:cubicBezTo>
                <a:cubicBezTo>
                  <a:pt x="3625324" y="2232673"/>
                  <a:pt x="3620969" y="2213802"/>
                  <a:pt x="3620969" y="2195657"/>
                </a:cubicBezTo>
                <a:cubicBezTo>
                  <a:pt x="3617340" y="2192028"/>
                  <a:pt x="3614437" y="2188400"/>
                  <a:pt x="3622421" y="2186222"/>
                </a:cubicBezTo>
                <a:cubicBezTo>
                  <a:pt x="3626050" y="2181505"/>
                  <a:pt x="3630405" y="2179872"/>
                  <a:pt x="3635032" y="2179418"/>
                </a:cubicBezTo>
                <a:close/>
                <a:moveTo>
                  <a:pt x="76208" y="1218744"/>
                </a:moveTo>
                <a:cubicBezTo>
                  <a:pt x="10161" y="1219469"/>
                  <a:pt x="1452" y="1231082"/>
                  <a:pt x="0" y="1294951"/>
                </a:cubicBezTo>
                <a:lnTo>
                  <a:pt x="0" y="1338499"/>
                </a:lnTo>
                <a:lnTo>
                  <a:pt x="0" y="3206684"/>
                </a:lnTo>
                <a:cubicBezTo>
                  <a:pt x="0" y="3226280"/>
                  <a:pt x="0" y="3245151"/>
                  <a:pt x="1452" y="3264747"/>
                </a:cubicBezTo>
                <a:cubicBezTo>
                  <a:pt x="1815" y="3272731"/>
                  <a:pt x="2904" y="3280533"/>
                  <a:pt x="5988" y="3287337"/>
                </a:cubicBezTo>
                <a:lnTo>
                  <a:pt x="19459" y="3300883"/>
                </a:lnTo>
                <a:lnTo>
                  <a:pt x="25633" y="3300883"/>
                </a:lnTo>
                <a:lnTo>
                  <a:pt x="26219" y="3300311"/>
                </a:lnTo>
                <a:lnTo>
                  <a:pt x="26699" y="3300883"/>
                </a:lnTo>
                <a:lnTo>
                  <a:pt x="1001629" y="3300883"/>
                </a:lnTo>
                <a:lnTo>
                  <a:pt x="1038606" y="3290150"/>
                </a:lnTo>
                <a:cubicBezTo>
                  <a:pt x="1029171" y="3272006"/>
                  <a:pt x="1012478" y="3262570"/>
                  <a:pt x="997236" y="3251683"/>
                </a:cubicBezTo>
                <a:cubicBezTo>
                  <a:pt x="880384" y="3165314"/>
                  <a:pt x="784580" y="3060074"/>
                  <a:pt x="706920" y="2937416"/>
                </a:cubicBezTo>
                <a:cubicBezTo>
                  <a:pt x="643051" y="2835805"/>
                  <a:pt x="592971" y="2728388"/>
                  <a:pt x="566116" y="2610810"/>
                </a:cubicBezTo>
                <a:cubicBezTo>
                  <a:pt x="549423" y="2604278"/>
                  <a:pt x="548698" y="2591939"/>
                  <a:pt x="553779" y="2577424"/>
                </a:cubicBezTo>
                <a:cubicBezTo>
                  <a:pt x="551601" y="2570165"/>
                  <a:pt x="548698" y="2563633"/>
                  <a:pt x="545795" y="2556376"/>
                </a:cubicBezTo>
                <a:cubicBezTo>
                  <a:pt x="528376" y="2515006"/>
                  <a:pt x="524021" y="2470007"/>
                  <a:pt x="521117" y="2426459"/>
                </a:cubicBezTo>
                <a:cubicBezTo>
                  <a:pt x="513134" y="2316139"/>
                  <a:pt x="511682" y="2205819"/>
                  <a:pt x="528376" y="2095499"/>
                </a:cubicBezTo>
                <a:cubicBezTo>
                  <a:pt x="529827" y="2086789"/>
                  <a:pt x="529827" y="2075903"/>
                  <a:pt x="538537" y="2069371"/>
                </a:cubicBezTo>
                <a:lnTo>
                  <a:pt x="538537" y="2066467"/>
                </a:lnTo>
                <a:cubicBezTo>
                  <a:pt x="539988" y="1990260"/>
                  <a:pt x="567568" y="1919857"/>
                  <a:pt x="593697" y="1850181"/>
                </a:cubicBezTo>
                <a:cubicBezTo>
                  <a:pt x="656115" y="1685427"/>
                  <a:pt x="751193" y="1540995"/>
                  <a:pt x="880384" y="1419788"/>
                </a:cubicBezTo>
                <a:cubicBezTo>
                  <a:pt x="888368" y="1411804"/>
                  <a:pt x="894175" y="1398014"/>
                  <a:pt x="909415" y="1403095"/>
                </a:cubicBezTo>
                <a:cubicBezTo>
                  <a:pt x="920303" y="1366079"/>
                  <a:pt x="955866" y="1353741"/>
                  <a:pt x="981269" y="1331967"/>
                </a:cubicBezTo>
                <a:cubicBezTo>
                  <a:pt x="1013204" y="1305113"/>
                  <a:pt x="1050219" y="1283340"/>
                  <a:pt x="1085057" y="1260114"/>
                </a:cubicBezTo>
                <a:cubicBezTo>
                  <a:pt x="1096670" y="1252856"/>
                  <a:pt x="1108282" y="1246324"/>
                  <a:pt x="1107556" y="1230357"/>
                </a:cubicBezTo>
                <a:cubicBezTo>
                  <a:pt x="1096670" y="1217293"/>
                  <a:pt x="1080703" y="1219469"/>
                  <a:pt x="1066912" y="1219469"/>
                </a:cubicBezTo>
                <a:lnTo>
                  <a:pt x="76208" y="1218744"/>
                </a:lnTo>
                <a:close/>
                <a:moveTo>
                  <a:pt x="2529381" y="142"/>
                </a:moveTo>
                <a:cubicBezTo>
                  <a:pt x="2501075" y="1594"/>
                  <a:pt x="2475672" y="16835"/>
                  <a:pt x="2466963" y="46592"/>
                </a:cubicBezTo>
                <a:cubicBezTo>
                  <a:pt x="2458978" y="74898"/>
                  <a:pt x="2469866" y="98849"/>
                  <a:pt x="2497445" y="111914"/>
                </a:cubicBezTo>
                <a:cubicBezTo>
                  <a:pt x="2522849" y="124252"/>
                  <a:pt x="2527929" y="143122"/>
                  <a:pt x="2527929" y="169977"/>
                </a:cubicBezTo>
                <a:cubicBezTo>
                  <a:pt x="2527203" y="594564"/>
                  <a:pt x="2527203" y="1019152"/>
                  <a:pt x="2527203" y="1443739"/>
                </a:cubicBezTo>
                <a:cubicBezTo>
                  <a:pt x="2527203" y="1496721"/>
                  <a:pt x="2527929" y="1550430"/>
                  <a:pt x="2527203" y="1603413"/>
                </a:cubicBezTo>
                <a:cubicBezTo>
                  <a:pt x="2527203" y="1613574"/>
                  <a:pt x="2532284" y="1629541"/>
                  <a:pt x="2517042" y="1630267"/>
                </a:cubicBezTo>
                <a:cubicBezTo>
                  <a:pt x="2487285" y="1632444"/>
                  <a:pt x="2491640" y="1652766"/>
                  <a:pt x="2491640" y="1671637"/>
                </a:cubicBezTo>
                <a:cubicBezTo>
                  <a:pt x="2491640" y="1688330"/>
                  <a:pt x="2490188" y="1705749"/>
                  <a:pt x="2491640" y="1722443"/>
                </a:cubicBezTo>
                <a:cubicBezTo>
                  <a:pt x="2493091" y="1740587"/>
                  <a:pt x="2487285" y="1749297"/>
                  <a:pt x="2467688" y="1748571"/>
                </a:cubicBezTo>
                <a:cubicBezTo>
                  <a:pt x="2436480" y="1747845"/>
                  <a:pt x="2404544" y="1747845"/>
                  <a:pt x="2373335" y="1748571"/>
                </a:cubicBezTo>
                <a:cubicBezTo>
                  <a:pt x="2354465" y="1749297"/>
                  <a:pt x="2348658" y="1739861"/>
                  <a:pt x="2349384" y="1721716"/>
                </a:cubicBezTo>
                <a:cubicBezTo>
                  <a:pt x="2350110" y="1697766"/>
                  <a:pt x="2350110" y="1673089"/>
                  <a:pt x="2349384" y="1649137"/>
                </a:cubicBezTo>
                <a:cubicBezTo>
                  <a:pt x="2349384" y="1641154"/>
                  <a:pt x="2355191" y="1627363"/>
                  <a:pt x="2337046" y="1630993"/>
                </a:cubicBezTo>
                <a:cubicBezTo>
                  <a:pt x="2311644" y="1636073"/>
                  <a:pt x="2310918" y="1622283"/>
                  <a:pt x="2310918" y="1601961"/>
                </a:cubicBezTo>
                <a:lnTo>
                  <a:pt x="2310918" y="861655"/>
                </a:lnTo>
                <a:cubicBezTo>
                  <a:pt x="2310918" y="842059"/>
                  <a:pt x="2313820" y="823914"/>
                  <a:pt x="2322530" y="805769"/>
                </a:cubicBezTo>
                <a:cubicBezTo>
                  <a:pt x="2345030" y="760044"/>
                  <a:pt x="2314547" y="715046"/>
                  <a:pt x="2265193" y="717949"/>
                </a:cubicBezTo>
                <a:cubicBezTo>
                  <a:pt x="2232533" y="720126"/>
                  <a:pt x="2210033" y="744077"/>
                  <a:pt x="2207130" y="781093"/>
                </a:cubicBezTo>
                <a:cubicBezTo>
                  <a:pt x="2204952" y="813753"/>
                  <a:pt x="2215839" y="836978"/>
                  <a:pt x="2253580" y="838430"/>
                </a:cubicBezTo>
                <a:cubicBezTo>
                  <a:pt x="2281886" y="839881"/>
                  <a:pt x="2277531" y="860204"/>
                  <a:pt x="2277531" y="877622"/>
                </a:cubicBezTo>
                <a:cubicBezTo>
                  <a:pt x="2277531" y="1117133"/>
                  <a:pt x="2276806" y="1356644"/>
                  <a:pt x="2278257" y="1596155"/>
                </a:cubicBezTo>
                <a:cubicBezTo>
                  <a:pt x="2278984" y="1626638"/>
                  <a:pt x="2268823" y="1635348"/>
                  <a:pt x="2241242" y="1631719"/>
                </a:cubicBezTo>
                <a:cubicBezTo>
                  <a:pt x="2215113" y="1628090"/>
                  <a:pt x="2205678" y="1638976"/>
                  <a:pt x="2205678" y="1666557"/>
                </a:cubicBezTo>
                <a:cubicBezTo>
                  <a:pt x="2205678" y="1692685"/>
                  <a:pt x="2223097" y="1729700"/>
                  <a:pt x="2204952" y="1742764"/>
                </a:cubicBezTo>
                <a:cubicBezTo>
                  <a:pt x="2186808" y="1756554"/>
                  <a:pt x="2151244" y="1747119"/>
                  <a:pt x="2123665" y="1747845"/>
                </a:cubicBezTo>
                <a:cubicBezTo>
                  <a:pt x="2116406" y="1747845"/>
                  <a:pt x="2109148" y="1747119"/>
                  <a:pt x="2101890" y="1747845"/>
                </a:cubicBezTo>
                <a:cubicBezTo>
                  <a:pt x="2081568" y="1749297"/>
                  <a:pt x="2073584" y="1740587"/>
                  <a:pt x="2074309" y="1720265"/>
                </a:cubicBezTo>
                <a:cubicBezTo>
                  <a:pt x="2075035" y="1689782"/>
                  <a:pt x="2074309" y="1660025"/>
                  <a:pt x="2074309" y="1630993"/>
                </a:cubicBezTo>
                <a:cubicBezTo>
                  <a:pt x="2051085" y="1625187"/>
                  <a:pt x="2026407" y="1644057"/>
                  <a:pt x="2008989" y="1618655"/>
                </a:cubicBezTo>
                <a:cubicBezTo>
                  <a:pt x="2001730" y="1613574"/>
                  <a:pt x="2002456" y="1606316"/>
                  <a:pt x="2002456" y="1599058"/>
                </a:cubicBezTo>
                <a:lnTo>
                  <a:pt x="2002456" y="1135278"/>
                </a:lnTo>
                <a:cubicBezTo>
                  <a:pt x="2002456" y="1129472"/>
                  <a:pt x="2003908" y="1123665"/>
                  <a:pt x="2005359" y="1117859"/>
                </a:cubicBezTo>
                <a:lnTo>
                  <a:pt x="1660609" y="1117859"/>
                </a:lnTo>
                <a:cubicBezTo>
                  <a:pt x="1647545" y="1117859"/>
                  <a:pt x="1630126" y="1124391"/>
                  <a:pt x="1623594" y="1104795"/>
                </a:cubicBezTo>
                <a:cubicBezTo>
                  <a:pt x="1614159" y="1095359"/>
                  <a:pt x="1617788" y="1083747"/>
                  <a:pt x="1617788" y="1073586"/>
                </a:cubicBezTo>
                <a:lnTo>
                  <a:pt x="1617788" y="606177"/>
                </a:lnTo>
                <a:cubicBezTo>
                  <a:pt x="1617788" y="596016"/>
                  <a:pt x="1614159" y="584403"/>
                  <a:pt x="1623594" y="575693"/>
                </a:cubicBezTo>
                <a:lnTo>
                  <a:pt x="1623594" y="576420"/>
                </a:lnTo>
                <a:cubicBezTo>
                  <a:pt x="1622868" y="569888"/>
                  <a:pt x="1622868" y="563356"/>
                  <a:pt x="1631577" y="561903"/>
                </a:cubicBezTo>
                <a:lnTo>
                  <a:pt x="1640287" y="498760"/>
                </a:lnTo>
                <a:cubicBezTo>
                  <a:pt x="1631577" y="466825"/>
                  <a:pt x="1603997" y="465374"/>
                  <a:pt x="1579321" y="467551"/>
                </a:cubicBezTo>
                <a:cubicBezTo>
                  <a:pt x="1548838" y="470454"/>
                  <a:pt x="1530693" y="492953"/>
                  <a:pt x="1526338" y="523437"/>
                </a:cubicBezTo>
                <a:cubicBezTo>
                  <a:pt x="1522709" y="546662"/>
                  <a:pt x="1523435" y="572791"/>
                  <a:pt x="1551015" y="578596"/>
                </a:cubicBezTo>
                <a:cubicBezTo>
                  <a:pt x="1582224" y="585855"/>
                  <a:pt x="1581498" y="605451"/>
                  <a:pt x="1581498" y="629402"/>
                </a:cubicBezTo>
                <a:cubicBezTo>
                  <a:pt x="1580772" y="793430"/>
                  <a:pt x="1580772" y="958186"/>
                  <a:pt x="1581498" y="1122214"/>
                </a:cubicBezTo>
                <a:cubicBezTo>
                  <a:pt x="1581498" y="1130923"/>
                  <a:pt x="1575692" y="1141810"/>
                  <a:pt x="1585853" y="1149068"/>
                </a:cubicBezTo>
                <a:cubicBezTo>
                  <a:pt x="1593836" y="1138182"/>
                  <a:pt x="1605449" y="1141084"/>
                  <a:pt x="1615610" y="1141084"/>
                </a:cubicBezTo>
                <a:lnTo>
                  <a:pt x="1943667" y="1141084"/>
                </a:lnTo>
                <a:cubicBezTo>
                  <a:pt x="1953828" y="1141084"/>
                  <a:pt x="1966167" y="1136729"/>
                  <a:pt x="1972699" y="1149793"/>
                </a:cubicBezTo>
                <a:cubicBezTo>
                  <a:pt x="1975602" y="1154874"/>
                  <a:pt x="1979957" y="1160681"/>
                  <a:pt x="1979957" y="1165761"/>
                </a:cubicBezTo>
                <a:cubicBezTo>
                  <a:pt x="1980683" y="1313822"/>
                  <a:pt x="1980683" y="1462609"/>
                  <a:pt x="1980683" y="1611396"/>
                </a:cubicBezTo>
                <a:cubicBezTo>
                  <a:pt x="1980683" y="1620106"/>
                  <a:pt x="1978506" y="1630993"/>
                  <a:pt x="1968344" y="1630267"/>
                </a:cubicBezTo>
                <a:cubicBezTo>
                  <a:pt x="1932780" y="1628090"/>
                  <a:pt x="1938587" y="1652766"/>
                  <a:pt x="1938587" y="1673814"/>
                </a:cubicBezTo>
                <a:cubicBezTo>
                  <a:pt x="1938587" y="1690507"/>
                  <a:pt x="1937861" y="1707927"/>
                  <a:pt x="1939313" y="1724619"/>
                </a:cubicBezTo>
                <a:cubicBezTo>
                  <a:pt x="1940764" y="1742764"/>
                  <a:pt x="1932780" y="1747845"/>
                  <a:pt x="1916087" y="1747845"/>
                </a:cubicBezTo>
                <a:cubicBezTo>
                  <a:pt x="1884878" y="1747119"/>
                  <a:pt x="1852943" y="1746393"/>
                  <a:pt x="1821734" y="1747845"/>
                </a:cubicBezTo>
                <a:cubicBezTo>
                  <a:pt x="1801413" y="1748571"/>
                  <a:pt x="1797058" y="1738410"/>
                  <a:pt x="1797784" y="1720991"/>
                </a:cubicBezTo>
                <a:cubicBezTo>
                  <a:pt x="1798509" y="1697039"/>
                  <a:pt x="1797784" y="1672363"/>
                  <a:pt x="1797784" y="1648412"/>
                </a:cubicBezTo>
                <a:cubicBezTo>
                  <a:pt x="1797784" y="1638976"/>
                  <a:pt x="1799235" y="1627363"/>
                  <a:pt x="1783993" y="1629541"/>
                </a:cubicBezTo>
                <a:cubicBezTo>
                  <a:pt x="1758591" y="1633170"/>
                  <a:pt x="1760768" y="1615751"/>
                  <a:pt x="1760768" y="1599784"/>
                </a:cubicBezTo>
                <a:cubicBezTo>
                  <a:pt x="1760768" y="1522124"/>
                  <a:pt x="1759317" y="1445191"/>
                  <a:pt x="1760768" y="1367531"/>
                </a:cubicBezTo>
                <a:cubicBezTo>
                  <a:pt x="1761494" y="1341403"/>
                  <a:pt x="1754236" y="1333418"/>
                  <a:pt x="1726656" y="1333418"/>
                </a:cubicBezTo>
                <a:lnTo>
                  <a:pt x="1349971" y="1334145"/>
                </a:lnTo>
                <a:cubicBezTo>
                  <a:pt x="1331826" y="1334145"/>
                  <a:pt x="1316584" y="1334145"/>
                  <a:pt x="1301343" y="1318178"/>
                </a:cubicBezTo>
                <a:cubicBezTo>
                  <a:pt x="1281021" y="1296404"/>
                  <a:pt x="1232393" y="1300758"/>
                  <a:pt x="1212797" y="1320354"/>
                </a:cubicBezTo>
                <a:cubicBezTo>
                  <a:pt x="1184491" y="1349386"/>
                  <a:pt x="1183765" y="1377692"/>
                  <a:pt x="1212071" y="1411078"/>
                </a:cubicBezTo>
                <a:cubicBezTo>
                  <a:pt x="1241102" y="1417610"/>
                  <a:pt x="1270134" y="1416885"/>
                  <a:pt x="1299166" y="1409626"/>
                </a:cubicBezTo>
                <a:cubicBezTo>
                  <a:pt x="1296262" y="1401643"/>
                  <a:pt x="1299891" y="1397289"/>
                  <a:pt x="1307149" y="1395111"/>
                </a:cubicBezTo>
                <a:lnTo>
                  <a:pt x="1307149" y="1395837"/>
                </a:lnTo>
                <a:cubicBezTo>
                  <a:pt x="1306423" y="1363902"/>
                  <a:pt x="1320940" y="1351563"/>
                  <a:pt x="1353600" y="1352289"/>
                </a:cubicBezTo>
                <a:cubicBezTo>
                  <a:pt x="1463920" y="1353741"/>
                  <a:pt x="1573515" y="1352289"/>
                  <a:pt x="1683835" y="1353015"/>
                </a:cubicBezTo>
                <a:cubicBezTo>
                  <a:pt x="1694721" y="1353015"/>
                  <a:pt x="1717947" y="1343580"/>
                  <a:pt x="1707060" y="1372612"/>
                </a:cubicBezTo>
                <a:cubicBezTo>
                  <a:pt x="1709238" y="1382047"/>
                  <a:pt x="1713592" y="1390756"/>
                  <a:pt x="1713592" y="1400191"/>
                </a:cubicBezTo>
                <a:cubicBezTo>
                  <a:pt x="1714317" y="1472044"/>
                  <a:pt x="1714317" y="1543172"/>
                  <a:pt x="1715043" y="1614299"/>
                </a:cubicBezTo>
                <a:cubicBezTo>
                  <a:pt x="1715043" y="1627363"/>
                  <a:pt x="1707785" y="1631719"/>
                  <a:pt x="1696899" y="1630267"/>
                </a:cubicBezTo>
                <a:cubicBezTo>
                  <a:pt x="1662787" y="1624461"/>
                  <a:pt x="1659158" y="1644057"/>
                  <a:pt x="1661335" y="1670911"/>
                </a:cubicBezTo>
                <a:cubicBezTo>
                  <a:pt x="1662787" y="1686878"/>
                  <a:pt x="1660609" y="1702846"/>
                  <a:pt x="1662061" y="1718087"/>
                </a:cubicBezTo>
                <a:cubicBezTo>
                  <a:pt x="1664964" y="1741313"/>
                  <a:pt x="1654077" y="1747845"/>
                  <a:pt x="1633030" y="1747119"/>
                </a:cubicBezTo>
                <a:cubicBezTo>
                  <a:pt x="1603997" y="1745668"/>
                  <a:pt x="1574966" y="1745668"/>
                  <a:pt x="1545934" y="1747119"/>
                </a:cubicBezTo>
                <a:cubicBezTo>
                  <a:pt x="1524886" y="1748571"/>
                  <a:pt x="1517628" y="1739861"/>
                  <a:pt x="1519080" y="1719540"/>
                </a:cubicBezTo>
                <a:cubicBezTo>
                  <a:pt x="1519806" y="1702846"/>
                  <a:pt x="1518354" y="1685427"/>
                  <a:pt x="1519080" y="1668734"/>
                </a:cubicBezTo>
                <a:cubicBezTo>
                  <a:pt x="1520532" y="1646960"/>
                  <a:pt x="1519806" y="1627363"/>
                  <a:pt x="1495129" y="1617928"/>
                </a:cubicBezTo>
                <a:cubicBezTo>
                  <a:pt x="1481339" y="1580914"/>
                  <a:pt x="1491500" y="1542447"/>
                  <a:pt x="1490048" y="1504706"/>
                </a:cubicBezTo>
                <a:cubicBezTo>
                  <a:pt x="1482065" y="1502528"/>
                  <a:pt x="1473355" y="1499625"/>
                  <a:pt x="1465372" y="1499625"/>
                </a:cubicBezTo>
                <a:lnTo>
                  <a:pt x="934093" y="1499625"/>
                </a:lnTo>
                <a:cubicBezTo>
                  <a:pt x="900707" y="1499625"/>
                  <a:pt x="866595" y="1501802"/>
                  <a:pt x="833208" y="1502528"/>
                </a:cubicBezTo>
                <a:cubicBezTo>
                  <a:pt x="816515" y="1503979"/>
                  <a:pt x="815063" y="1521398"/>
                  <a:pt x="794741" y="1533737"/>
                </a:cubicBezTo>
                <a:lnTo>
                  <a:pt x="898529" y="1533737"/>
                </a:lnTo>
                <a:lnTo>
                  <a:pt x="1415292" y="1533737"/>
                </a:lnTo>
                <a:cubicBezTo>
                  <a:pt x="1427631" y="1533737"/>
                  <a:pt x="1442872" y="1525753"/>
                  <a:pt x="1450130" y="1543898"/>
                </a:cubicBezTo>
                <a:cubicBezTo>
                  <a:pt x="1450856" y="1556236"/>
                  <a:pt x="1450856" y="1568575"/>
                  <a:pt x="1452307" y="1580187"/>
                </a:cubicBezTo>
                <a:cubicBezTo>
                  <a:pt x="1455936" y="1612848"/>
                  <a:pt x="1450856" y="1637525"/>
                  <a:pt x="1408034" y="1629541"/>
                </a:cubicBezTo>
                <a:cubicBezTo>
                  <a:pt x="1391341" y="1626638"/>
                  <a:pt x="1382631" y="1635348"/>
                  <a:pt x="1384083" y="1652766"/>
                </a:cubicBezTo>
                <a:lnTo>
                  <a:pt x="1384083" y="1663653"/>
                </a:lnTo>
                <a:cubicBezTo>
                  <a:pt x="1382631" y="1744942"/>
                  <a:pt x="1382631" y="1744942"/>
                  <a:pt x="1299891" y="1744942"/>
                </a:cubicBezTo>
                <a:cubicBezTo>
                  <a:pt x="1211345" y="1744942"/>
                  <a:pt x="1211345" y="1744942"/>
                  <a:pt x="1211345" y="1834214"/>
                </a:cubicBezTo>
                <a:cubicBezTo>
                  <a:pt x="1211345" y="1877035"/>
                  <a:pt x="1209894" y="1919132"/>
                  <a:pt x="1211345" y="1961227"/>
                </a:cubicBezTo>
                <a:cubicBezTo>
                  <a:pt x="1212071" y="1982275"/>
                  <a:pt x="1204813" y="1989533"/>
                  <a:pt x="1184491" y="1988082"/>
                </a:cubicBezTo>
                <a:cubicBezTo>
                  <a:pt x="1168523" y="1986630"/>
                  <a:pt x="1153282" y="1987355"/>
                  <a:pt x="1137315" y="1988082"/>
                </a:cubicBezTo>
                <a:cubicBezTo>
                  <a:pt x="1119170" y="1988807"/>
                  <a:pt x="1098847" y="1980823"/>
                  <a:pt x="1090864" y="2009129"/>
                </a:cubicBezTo>
                <a:cubicBezTo>
                  <a:pt x="1087235" y="2020742"/>
                  <a:pt x="1069090" y="2016388"/>
                  <a:pt x="1057477" y="2016388"/>
                </a:cubicBezTo>
                <a:lnTo>
                  <a:pt x="557408" y="2014210"/>
                </a:lnTo>
                <a:cubicBezTo>
                  <a:pt x="544344" y="2044694"/>
                  <a:pt x="558859" y="2049048"/>
                  <a:pt x="586439" y="2049048"/>
                </a:cubicBezTo>
                <a:lnTo>
                  <a:pt x="1056026" y="2049048"/>
                </a:lnTo>
                <a:cubicBezTo>
                  <a:pt x="1067639" y="2049774"/>
                  <a:pt x="1083606" y="2041791"/>
                  <a:pt x="1090864" y="2059209"/>
                </a:cubicBezTo>
                <a:cubicBezTo>
                  <a:pt x="1097396" y="2078080"/>
                  <a:pt x="1093041" y="2097676"/>
                  <a:pt x="1094493" y="2116546"/>
                </a:cubicBezTo>
                <a:cubicBezTo>
                  <a:pt x="1132234" y="2115095"/>
                  <a:pt x="1170701" y="2102757"/>
                  <a:pt x="1206991" y="2122353"/>
                </a:cubicBezTo>
                <a:cubicBezTo>
                  <a:pt x="1214248" y="2162997"/>
                  <a:pt x="1208442" y="2204367"/>
                  <a:pt x="1210619" y="2245011"/>
                </a:cubicBezTo>
                <a:cubicBezTo>
                  <a:pt x="1212071" y="2260979"/>
                  <a:pt x="1204813" y="2266785"/>
                  <a:pt x="1189571" y="2266060"/>
                </a:cubicBezTo>
                <a:lnTo>
                  <a:pt x="1142395" y="2266060"/>
                </a:lnTo>
                <a:cubicBezTo>
                  <a:pt x="1117718" y="2265333"/>
                  <a:pt x="1090864" y="2259527"/>
                  <a:pt x="1093767" y="2301623"/>
                </a:cubicBezTo>
                <a:cubicBezTo>
                  <a:pt x="1095218" y="2321219"/>
                  <a:pt x="1073445" y="2313962"/>
                  <a:pt x="1061832" y="2313962"/>
                </a:cubicBezTo>
                <a:lnTo>
                  <a:pt x="528376" y="2313962"/>
                </a:lnTo>
                <a:cubicBezTo>
                  <a:pt x="522570" y="2340090"/>
                  <a:pt x="534909" y="2346622"/>
                  <a:pt x="559586" y="2346622"/>
                </a:cubicBezTo>
                <a:lnTo>
                  <a:pt x="1055300" y="2346622"/>
                </a:lnTo>
                <a:cubicBezTo>
                  <a:pt x="1066912" y="2347348"/>
                  <a:pt x="1085057" y="2336461"/>
                  <a:pt x="1091589" y="2358235"/>
                </a:cubicBezTo>
                <a:cubicBezTo>
                  <a:pt x="1089412" y="2391621"/>
                  <a:pt x="1103202" y="2401056"/>
                  <a:pt x="1137315" y="2399605"/>
                </a:cubicBezTo>
                <a:cubicBezTo>
                  <a:pt x="1210619" y="2395976"/>
                  <a:pt x="1210619" y="2398153"/>
                  <a:pt x="1210619" y="2470732"/>
                </a:cubicBezTo>
                <a:lnTo>
                  <a:pt x="1137315" y="2543311"/>
                </a:lnTo>
                <a:cubicBezTo>
                  <a:pt x="1118444" y="2544037"/>
                  <a:pt x="1095944" y="2536053"/>
                  <a:pt x="1092315" y="2569440"/>
                </a:cubicBezTo>
                <a:cubicBezTo>
                  <a:pt x="1090864" y="2585407"/>
                  <a:pt x="1069816" y="2578149"/>
                  <a:pt x="1057477" y="2578149"/>
                </a:cubicBezTo>
                <a:lnTo>
                  <a:pt x="557408" y="2578875"/>
                </a:lnTo>
                <a:cubicBezTo>
                  <a:pt x="560311" y="2604278"/>
                  <a:pt x="579907" y="2599197"/>
                  <a:pt x="595875" y="2599197"/>
                </a:cubicBezTo>
                <a:lnTo>
                  <a:pt x="1048042" y="2599922"/>
                </a:lnTo>
                <a:cubicBezTo>
                  <a:pt x="1061106" y="2599922"/>
                  <a:pt x="1077074" y="2592665"/>
                  <a:pt x="1087235" y="2608632"/>
                </a:cubicBezTo>
                <a:cubicBezTo>
                  <a:pt x="1101025" y="2628954"/>
                  <a:pt x="1089412" y="2652905"/>
                  <a:pt x="1095218" y="2673954"/>
                </a:cubicBezTo>
                <a:cubicBezTo>
                  <a:pt x="1132234" y="2665244"/>
                  <a:pt x="1168523" y="2656534"/>
                  <a:pt x="1204087" y="2679034"/>
                </a:cubicBezTo>
                <a:cubicBezTo>
                  <a:pt x="1213523" y="2689195"/>
                  <a:pt x="1209894" y="2702260"/>
                  <a:pt x="1209894" y="2713872"/>
                </a:cubicBezTo>
                <a:cubicBezTo>
                  <a:pt x="1209894" y="2761048"/>
                  <a:pt x="1211345" y="2808224"/>
                  <a:pt x="1209167" y="2855401"/>
                </a:cubicBezTo>
                <a:cubicBezTo>
                  <a:pt x="1208442" y="2876449"/>
                  <a:pt x="1214974" y="2882981"/>
                  <a:pt x="1235296" y="2882255"/>
                </a:cubicBezTo>
                <a:cubicBezTo>
                  <a:pt x="1282473" y="2880804"/>
                  <a:pt x="1329649" y="2883707"/>
                  <a:pt x="1376825" y="2880804"/>
                </a:cubicBezTo>
                <a:cubicBezTo>
                  <a:pt x="1413115" y="2877900"/>
                  <a:pt x="1426179" y="2888061"/>
                  <a:pt x="1423276" y="2925802"/>
                </a:cubicBezTo>
                <a:cubicBezTo>
                  <a:pt x="1421824" y="2952657"/>
                  <a:pt x="1406583" y="2988220"/>
                  <a:pt x="1448678" y="3003462"/>
                </a:cubicBezTo>
                <a:cubicBezTo>
                  <a:pt x="1451582" y="3004188"/>
                  <a:pt x="1450856" y="3016526"/>
                  <a:pt x="1450856" y="3023784"/>
                </a:cubicBezTo>
                <a:lnTo>
                  <a:pt x="1450856" y="3300883"/>
                </a:lnTo>
                <a:lnTo>
                  <a:pt x="1490048" y="3300883"/>
                </a:lnTo>
                <a:lnTo>
                  <a:pt x="1490048" y="3027414"/>
                </a:lnTo>
                <a:cubicBezTo>
                  <a:pt x="1490048" y="3015075"/>
                  <a:pt x="1484242" y="3000559"/>
                  <a:pt x="1496580" y="2990398"/>
                </a:cubicBezTo>
                <a:lnTo>
                  <a:pt x="1495855" y="2991124"/>
                </a:lnTo>
                <a:cubicBezTo>
                  <a:pt x="1497307" y="2989673"/>
                  <a:pt x="1498032" y="2987495"/>
                  <a:pt x="1500210" y="2986043"/>
                </a:cubicBezTo>
                <a:cubicBezTo>
                  <a:pt x="1516903" y="2976608"/>
                  <a:pt x="1543031" y="2995478"/>
                  <a:pt x="1551741" y="2972979"/>
                </a:cubicBezTo>
                <a:cubicBezTo>
                  <a:pt x="1558273" y="2956286"/>
                  <a:pt x="1553918" y="2935238"/>
                  <a:pt x="1553918" y="2915641"/>
                </a:cubicBezTo>
                <a:cubicBezTo>
                  <a:pt x="1553918" y="2868465"/>
                  <a:pt x="1553918" y="2866288"/>
                  <a:pt x="1601821" y="2869191"/>
                </a:cubicBezTo>
                <a:cubicBezTo>
                  <a:pt x="1633755" y="2871368"/>
                  <a:pt x="1667867" y="2856853"/>
                  <a:pt x="1698350" y="2879352"/>
                </a:cubicBezTo>
                <a:cubicBezTo>
                  <a:pt x="1710689" y="2933061"/>
                  <a:pt x="1712141" y="2988946"/>
                  <a:pt x="1712866" y="3041929"/>
                </a:cubicBezTo>
                <a:lnTo>
                  <a:pt x="1713637" y="3300883"/>
                </a:lnTo>
                <a:lnTo>
                  <a:pt x="1762496" y="3300883"/>
                </a:lnTo>
                <a:lnTo>
                  <a:pt x="1762220" y="3001284"/>
                </a:lnTo>
                <a:cubicBezTo>
                  <a:pt x="1757865" y="2971528"/>
                  <a:pt x="1781817" y="2985317"/>
                  <a:pt x="1790526" y="2986043"/>
                </a:cubicBezTo>
                <a:cubicBezTo>
                  <a:pt x="1823912" y="2989673"/>
                  <a:pt x="1832622" y="2976608"/>
                  <a:pt x="1831896" y="2943947"/>
                </a:cubicBezTo>
                <a:cubicBezTo>
                  <a:pt x="1830444" y="2859030"/>
                  <a:pt x="1820283" y="2869191"/>
                  <a:pt x="1905926" y="2869917"/>
                </a:cubicBezTo>
                <a:cubicBezTo>
                  <a:pt x="1929877" y="2869917"/>
                  <a:pt x="1956006" y="2859756"/>
                  <a:pt x="1978506" y="2878626"/>
                </a:cubicBezTo>
                <a:cubicBezTo>
                  <a:pt x="1986489" y="2908384"/>
                  <a:pt x="1979957" y="2938867"/>
                  <a:pt x="1982134" y="2968624"/>
                </a:cubicBezTo>
                <a:cubicBezTo>
                  <a:pt x="1982860" y="2978060"/>
                  <a:pt x="1978506" y="2991849"/>
                  <a:pt x="1991570" y="2992576"/>
                </a:cubicBezTo>
                <a:cubicBezTo>
                  <a:pt x="2022053" y="2994752"/>
                  <a:pt x="2016247" y="3016526"/>
                  <a:pt x="2016247" y="3034671"/>
                </a:cubicBezTo>
                <a:lnTo>
                  <a:pt x="2016442" y="3300883"/>
                </a:lnTo>
                <a:lnTo>
                  <a:pt x="2053457" y="3300883"/>
                </a:lnTo>
                <a:lnTo>
                  <a:pt x="2053262" y="3025236"/>
                </a:lnTo>
                <a:cubicBezTo>
                  <a:pt x="2053262" y="2999108"/>
                  <a:pt x="2053988" y="2978785"/>
                  <a:pt x="2088826" y="2983866"/>
                </a:cubicBezTo>
                <a:cubicBezTo>
                  <a:pt x="2100439" y="2985317"/>
                  <a:pt x="2106244" y="2978785"/>
                  <a:pt x="2106244" y="2966447"/>
                </a:cubicBezTo>
                <a:lnTo>
                  <a:pt x="2106244" y="2944673"/>
                </a:lnTo>
                <a:cubicBezTo>
                  <a:pt x="2107696" y="2857578"/>
                  <a:pt x="2095358" y="2868465"/>
                  <a:pt x="2184631" y="2869917"/>
                </a:cubicBezTo>
                <a:cubicBezTo>
                  <a:pt x="2207130" y="2869917"/>
                  <a:pt x="2234710" y="2855401"/>
                  <a:pt x="2254307" y="2880078"/>
                </a:cubicBezTo>
                <a:cubicBezTo>
                  <a:pt x="2261563" y="2909835"/>
                  <a:pt x="2257935" y="2940318"/>
                  <a:pt x="2257210" y="2970075"/>
                </a:cubicBezTo>
                <a:cubicBezTo>
                  <a:pt x="2257210" y="2986769"/>
                  <a:pt x="2258661" y="2996205"/>
                  <a:pt x="2277531" y="2993301"/>
                </a:cubicBezTo>
                <a:cubicBezTo>
                  <a:pt x="2312369" y="2987495"/>
                  <a:pt x="2316725" y="3006365"/>
                  <a:pt x="2316725" y="3035397"/>
                </a:cubicBezTo>
                <a:lnTo>
                  <a:pt x="2316725" y="3300883"/>
                </a:lnTo>
                <a:lnTo>
                  <a:pt x="2350697" y="3300883"/>
                </a:lnTo>
                <a:cubicBezTo>
                  <a:pt x="2350743" y="3211904"/>
                  <a:pt x="2350790" y="3122925"/>
                  <a:pt x="2350836" y="3033946"/>
                </a:cubicBezTo>
                <a:cubicBezTo>
                  <a:pt x="2350836" y="3020155"/>
                  <a:pt x="2340675" y="3002011"/>
                  <a:pt x="2360997" y="2992576"/>
                </a:cubicBezTo>
                <a:cubicBezTo>
                  <a:pt x="2371884" y="2996930"/>
                  <a:pt x="2379868" y="2991849"/>
                  <a:pt x="2386399" y="2983866"/>
                </a:cubicBezTo>
                <a:cubicBezTo>
                  <a:pt x="2386399" y="2956286"/>
                  <a:pt x="2389303" y="2928705"/>
                  <a:pt x="2383497" y="2901126"/>
                </a:cubicBezTo>
                <a:cubicBezTo>
                  <a:pt x="2379868" y="2885884"/>
                  <a:pt x="2383497" y="2870642"/>
                  <a:pt x="2403093" y="2869917"/>
                </a:cubicBezTo>
                <a:cubicBezTo>
                  <a:pt x="2443011" y="2869191"/>
                  <a:pt x="2482203" y="2869917"/>
                  <a:pt x="2522123" y="2870642"/>
                </a:cubicBezTo>
                <a:cubicBezTo>
                  <a:pt x="2525026" y="2870642"/>
                  <a:pt x="2527929" y="2877175"/>
                  <a:pt x="2530832" y="2880804"/>
                </a:cubicBezTo>
                <a:cubicBezTo>
                  <a:pt x="2538090" y="2917819"/>
                  <a:pt x="2525026" y="2956286"/>
                  <a:pt x="2537364" y="2992576"/>
                </a:cubicBezTo>
                <a:cubicBezTo>
                  <a:pt x="2567847" y="2975156"/>
                  <a:pt x="2600508" y="2986769"/>
                  <a:pt x="2632443" y="2985317"/>
                </a:cubicBezTo>
                <a:cubicBezTo>
                  <a:pt x="2655668" y="2984592"/>
                  <a:pt x="2663652" y="2978785"/>
                  <a:pt x="2663652" y="2954835"/>
                </a:cubicBezTo>
                <a:cubicBezTo>
                  <a:pt x="2664378" y="2869191"/>
                  <a:pt x="2665104" y="2869191"/>
                  <a:pt x="2752198" y="2869191"/>
                </a:cubicBezTo>
                <a:lnTo>
                  <a:pt x="2798649" y="2869191"/>
                </a:lnTo>
                <a:lnTo>
                  <a:pt x="2798649" y="2879352"/>
                </a:lnTo>
                <a:lnTo>
                  <a:pt x="2681797" y="2879352"/>
                </a:lnTo>
                <a:cubicBezTo>
                  <a:pt x="2691957" y="2880078"/>
                  <a:pt x="2701393" y="2880804"/>
                  <a:pt x="2710828" y="2880804"/>
                </a:cubicBezTo>
                <a:cubicBezTo>
                  <a:pt x="2815342" y="2880804"/>
                  <a:pt x="2815342" y="2880804"/>
                  <a:pt x="2809536" y="2985317"/>
                </a:cubicBezTo>
                <a:cubicBezTo>
                  <a:pt x="2842922" y="2984592"/>
                  <a:pt x="2877034" y="2983140"/>
                  <a:pt x="2910420" y="2984592"/>
                </a:cubicBezTo>
                <a:cubicBezTo>
                  <a:pt x="2932194" y="2985317"/>
                  <a:pt x="2939452" y="2978785"/>
                  <a:pt x="2940177" y="2956286"/>
                </a:cubicBezTo>
                <a:cubicBezTo>
                  <a:pt x="2940541" y="2942859"/>
                  <a:pt x="2938363" y="2929250"/>
                  <a:pt x="2938000" y="2915733"/>
                </a:cubicBezTo>
                <a:lnTo>
                  <a:pt x="2946568" y="2876375"/>
                </a:lnTo>
                <a:lnTo>
                  <a:pt x="2945985" y="2876449"/>
                </a:lnTo>
                <a:lnTo>
                  <a:pt x="2946710" y="2875723"/>
                </a:lnTo>
                <a:cubicBezTo>
                  <a:pt x="2946663" y="2875940"/>
                  <a:pt x="2946615" y="2876158"/>
                  <a:pt x="2946568" y="2876375"/>
                </a:cubicBezTo>
                <a:lnTo>
                  <a:pt x="3016658" y="2867467"/>
                </a:lnTo>
                <a:cubicBezTo>
                  <a:pt x="3040155" y="2867376"/>
                  <a:pt x="3063562" y="2870642"/>
                  <a:pt x="3086787" y="2878626"/>
                </a:cubicBezTo>
                <a:cubicBezTo>
                  <a:pt x="3088965" y="2888787"/>
                  <a:pt x="3091868" y="2898223"/>
                  <a:pt x="3094045" y="2908384"/>
                </a:cubicBezTo>
                <a:cubicBezTo>
                  <a:pt x="3093319" y="2984592"/>
                  <a:pt x="3093319" y="2984592"/>
                  <a:pt x="3169527" y="2984592"/>
                </a:cubicBezTo>
                <a:cubicBezTo>
                  <a:pt x="3215978" y="2984592"/>
                  <a:pt x="3215978" y="2984592"/>
                  <a:pt x="3215978" y="2938141"/>
                </a:cubicBezTo>
                <a:cubicBezTo>
                  <a:pt x="3215978" y="2861207"/>
                  <a:pt x="3207995" y="2869191"/>
                  <a:pt x="3282751" y="2869191"/>
                </a:cubicBezTo>
                <a:cubicBezTo>
                  <a:pt x="3340088" y="2869191"/>
                  <a:pt x="3396700" y="2867014"/>
                  <a:pt x="3453311" y="2869917"/>
                </a:cubicBezTo>
                <a:cubicBezTo>
                  <a:pt x="3487424" y="2872094"/>
                  <a:pt x="3499762" y="2863385"/>
                  <a:pt x="3498311" y="2827095"/>
                </a:cubicBezTo>
                <a:cubicBezTo>
                  <a:pt x="3496133" y="2740001"/>
                  <a:pt x="3499762" y="2652905"/>
                  <a:pt x="3496859" y="2565810"/>
                </a:cubicBezTo>
                <a:cubicBezTo>
                  <a:pt x="3496133" y="2527343"/>
                  <a:pt x="3509198" y="2515731"/>
                  <a:pt x="3544761" y="2520086"/>
                </a:cubicBezTo>
                <a:cubicBezTo>
                  <a:pt x="3560003" y="2521537"/>
                  <a:pt x="3575970" y="2520086"/>
                  <a:pt x="3591938" y="2520086"/>
                </a:cubicBezTo>
                <a:cubicBezTo>
                  <a:pt x="3602098" y="2520086"/>
                  <a:pt x="3614437" y="2520086"/>
                  <a:pt x="3613711" y="2507022"/>
                </a:cubicBezTo>
                <a:cubicBezTo>
                  <a:pt x="3612259" y="2480894"/>
                  <a:pt x="3628228" y="2481619"/>
                  <a:pt x="3646372" y="2481619"/>
                </a:cubicBezTo>
                <a:lnTo>
                  <a:pt x="4048460" y="2481619"/>
                </a:lnTo>
                <a:cubicBezTo>
                  <a:pt x="4058621" y="2481619"/>
                  <a:pt x="4070959" y="2477990"/>
                  <a:pt x="4078217" y="2489602"/>
                </a:cubicBezTo>
                <a:cubicBezTo>
                  <a:pt x="4073137" y="2512828"/>
                  <a:pt x="4069508" y="2535328"/>
                  <a:pt x="4063702" y="2557827"/>
                </a:cubicBezTo>
                <a:cubicBezTo>
                  <a:pt x="4004913" y="2773386"/>
                  <a:pt x="3900399" y="2963543"/>
                  <a:pt x="3740724" y="3121765"/>
                </a:cubicBezTo>
                <a:cubicBezTo>
                  <a:pt x="3687016" y="3174023"/>
                  <a:pt x="3628228" y="3220474"/>
                  <a:pt x="3566535" y="3262569"/>
                </a:cubicBezTo>
                <a:cubicBezTo>
                  <a:pt x="3553833" y="3271279"/>
                  <a:pt x="3547664" y="3278900"/>
                  <a:pt x="3548027" y="3286067"/>
                </a:cubicBezTo>
                <a:lnTo>
                  <a:pt x="3562779" y="3300883"/>
                </a:lnTo>
                <a:lnTo>
                  <a:pt x="4927481" y="3300883"/>
                </a:lnTo>
                <a:lnTo>
                  <a:pt x="6796755" y="3296863"/>
                </a:lnTo>
                <a:lnTo>
                  <a:pt x="9075283" y="3297407"/>
                </a:lnTo>
                <a:lnTo>
                  <a:pt x="9637770" y="3298133"/>
                </a:lnTo>
                <a:cubicBezTo>
                  <a:pt x="9682769" y="3298133"/>
                  <a:pt x="9720511" y="3286521"/>
                  <a:pt x="9759703" y="3262569"/>
                </a:cubicBezTo>
                <a:lnTo>
                  <a:pt x="11394183" y="2251543"/>
                </a:lnTo>
                <a:cubicBezTo>
                  <a:pt x="11128544" y="2077595"/>
                  <a:pt x="10057882" y="1428861"/>
                  <a:pt x="9760429" y="1255034"/>
                </a:cubicBezTo>
                <a:cubicBezTo>
                  <a:pt x="9462976" y="1081207"/>
                  <a:pt x="9666076" y="1208583"/>
                  <a:pt x="9609464" y="1208583"/>
                </a:cubicBezTo>
                <a:lnTo>
                  <a:pt x="6151074" y="1210034"/>
                </a:lnTo>
                <a:lnTo>
                  <a:pt x="3621696" y="1208583"/>
                </a:lnTo>
                <a:cubicBezTo>
                  <a:pt x="3598470" y="1208583"/>
                  <a:pt x="3575970" y="1210034"/>
                  <a:pt x="3552745" y="1211486"/>
                </a:cubicBezTo>
                <a:cubicBezTo>
                  <a:pt x="3542583" y="1212212"/>
                  <a:pt x="3529519" y="1211486"/>
                  <a:pt x="3526616" y="1225276"/>
                </a:cubicBezTo>
                <a:cubicBezTo>
                  <a:pt x="3524439" y="1237614"/>
                  <a:pt x="3533149" y="1245598"/>
                  <a:pt x="3541858" y="1252131"/>
                </a:cubicBezTo>
                <a:cubicBezTo>
                  <a:pt x="3554922" y="1261566"/>
                  <a:pt x="3567987" y="1270275"/>
                  <a:pt x="3581050" y="1278984"/>
                </a:cubicBezTo>
                <a:cubicBezTo>
                  <a:pt x="3872819" y="1482205"/>
                  <a:pt x="4041928" y="1760909"/>
                  <a:pt x="4092007" y="2112917"/>
                </a:cubicBezTo>
                <a:cubicBezTo>
                  <a:pt x="4094910" y="2132514"/>
                  <a:pt x="4094910" y="2144852"/>
                  <a:pt x="4068782" y="2144852"/>
                </a:cubicBezTo>
                <a:lnTo>
                  <a:pt x="3644195" y="2144127"/>
                </a:lnTo>
                <a:cubicBezTo>
                  <a:pt x="3636211" y="2144127"/>
                  <a:pt x="3623872" y="2147030"/>
                  <a:pt x="3623147" y="2136142"/>
                </a:cubicBezTo>
                <a:cubicBezTo>
                  <a:pt x="3621696" y="2108563"/>
                  <a:pt x="3602825" y="2120902"/>
                  <a:pt x="3589760" y="2117998"/>
                </a:cubicBezTo>
                <a:cubicBezTo>
                  <a:pt x="3561454" y="2112192"/>
                  <a:pt x="3529519" y="2132514"/>
                  <a:pt x="3504842" y="2105660"/>
                </a:cubicBezTo>
                <a:cubicBezTo>
                  <a:pt x="3502666" y="2100579"/>
                  <a:pt x="3499037" y="2094772"/>
                  <a:pt x="3499037" y="2089693"/>
                </a:cubicBezTo>
                <a:cubicBezTo>
                  <a:pt x="3498311" y="1981550"/>
                  <a:pt x="3498311" y="1874133"/>
                  <a:pt x="3499037" y="1765989"/>
                </a:cubicBezTo>
                <a:cubicBezTo>
                  <a:pt x="3499037" y="1760909"/>
                  <a:pt x="3502666" y="1755103"/>
                  <a:pt x="3504842" y="1750022"/>
                </a:cubicBezTo>
                <a:cubicBezTo>
                  <a:pt x="3503391" y="1741313"/>
                  <a:pt x="3496859" y="1744216"/>
                  <a:pt x="3491053" y="1744216"/>
                </a:cubicBezTo>
                <a:lnTo>
                  <a:pt x="3248639" y="1744942"/>
                </a:lnTo>
                <a:cubicBezTo>
                  <a:pt x="3186947" y="1744942"/>
                  <a:pt x="3188398" y="1744942"/>
                  <a:pt x="3186220" y="1683975"/>
                </a:cubicBezTo>
                <a:cubicBezTo>
                  <a:pt x="3185495" y="1662201"/>
                  <a:pt x="3199285" y="1635348"/>
                  <a:pt x="3172431" y="1617928"/>
                </a:cubicBezTo>
                <a:cubicBezTo>
                  <a:pt x="3162995" y="1610670"/>
                  <a:pt x="3165898" y="1600510"/>
                  <a:pt x="3165898" y="1591074"/>
                </a:cubicBezTo>
                <a:lnTo>
                  <a:pt x="3165898" y="1007539"/>
                </a:lnTo>
                <a:lnTo>
                  <a:pt x="3172375" y="980915"/>
                </a:lnTo>
                <a:lnTo>
                  <a:pt x="3171705" y="981410"/>
                </a:lnTo>
                <a:lnTo>
                  <a:pt x="3172431" y="980685"/>
                </a:lnTo>
                <a:cubicBezTo>
                  <a:pt x="3172412" y="980762"/>
                  <a:pt x="3172394" y="980838"/>
                  <a:pt x="3172375" y="980915"/>
                </a:cubicBezTo>
                <a:lnTo>
                  <a:pt x="3184225" y="972157"/>
                </a:lnTo>
                <a:cubicBezTo>
                  <a:pt x="3189305" y="971612"/>
                  <a:pt x="3194930" y="972701"/>
                  <a:pt x="3200011" y="972701"/>
                </a:cubicBezTo>
                <a:lnTo>
                  <a:pt x="3781369" y="972701"/>
                </a:lnTo>
                <a:cubicBezTo>
                  <a:pt x="3791530" y="972701"/>
                  <a:pt x="3803868" y="967621"/>
                  <a:pt x="3809675" y="981410"/>
                </a:cubicBezTo>
                <a:lnTo>
                  <a:pt x="3808949" y="980685"/>
                </a:lnTo>
                <a:cubicBezTo>
                  <a:pt x="3810400" y="982136"/>
                  <a:pt x="3811852" y="982862"/>
                  <a:pt x="3813303" y="984314"/>
                </a:cubicBezTo>
                <a:lnTo>
                  <a:pt x="3811127" y="986491"/>
                </a:lnTo>
                <a:cubicBezTo>
                  <a:pt x="3816207" y="998103"/>
                  <a:pt x="3819837" y="1010442"/>
                  <a:pt x="3831448" y="1017700"/>
                </a:cubicBezTo>
                <a:cubicBezTo>
                  <a:pt x="3858303" y="1019152"/>
                  <a:pt x="3885157" y="1022055"/>
                  <a:pt x="3912011" y="1017700"/>
                </a:cubicBezTo>
                <a:cubicBezTo>
                  <a:pt x="3911285" y="1012620"/>
                  <a:pt x="3913463" y="1009716"/>
                  <a:pt x="3919269" y="1010442"/>
                </a:cubicBezTo>
                <a:cubicBezTo>
                  <a:pt x="3918544" y="1004635"/>
                  <a:pt x="3920720" y="1001732"/>
                  <a:pt x="3926527" y="1002459"/>
                </a:cubicBezTo>
                <a:cubicBezTo>
                  <a:pt x="3927254" y="979959"/>
                  <a:pt x="3927979" y="957459"/>
                  <a:pt x="3928705" y="934960"/>
                </a:cubicBezTo>
                <a:cubicBezTo>
                  <a:pt x="3905479" y="905203"/>
                  <a:pt x="3864835" y="897945"/>
                  <a:pt x="3838706" y="922621"/>
                </a:cubicBezTo>
                <a:cubicBezTo>
                  <a:pt x="3823465" y="936412"/>
                  <a:pt x="3808949" y="939315"/>
                  <a:pt x="3790078" y="939315"/>
                </a:cubicBezTo>
                <a:lnTo>
                  <a:pt x="3191301" y="939315"/>
                </a:lnTo>
                <a:cubicBezTo>
                  <a:pt x="3141947" y="939315"/>
                  <a:pt x="3141947" y="939315"/>
                  <a:pt x="3141947" y="987217"/>
                </a:cubicBezTo>
                <a:lnTo>
                  <a:pt x="3141947" y="1596881"/>
                </a:lnTo>
                <a:cubicBezTo>
                  <a:pt x="3141947" y="1615026"/>
                  <a:pt x="3143399" y="1628815"/>
                  <a:pt x="3117271" y="1630267"/>
                </a:cubicBezTo>
                <a:cubicBezTo>
                  <a:pt x="3048321" y="1633896"/>
                  <a:pt x="3048321" y="1635348"/>
                  <a:pt x="3049046" y="1702846"/>
                </a:cubicBezTo>
                <a:cubicBezTo>
                  <a:pt x="3049046" y="1710104"/>
                  <a:pt x="3048321" y="1717362"/>
                  <a:pt x="3049773" y="1724619"/>
                </a:cubicBezTo>
                <a:cubicBezTo>
                  <a:pt x="3052675" y="1741313"/>
                  <a:pt x="3045418" y="1746393"/>
                  <a:pt x="3030176" y="1746393"/>
                </a:cubicBezTo>
                <a:lnTo>
                  <a:pt x="2968483" y="1746393"/>
                </a:lnTo>
                <a:cubicBezTo>
                  <a:pt x="2900985" y="1745668"/>
                  <a:pt x="2911147" y="1755829"/>
                  <a:pt x="2909695" y="1689782"/>
                </a:cubicBezTo>
                <a:cubicBezTo>
                  <a:pt x="2909695" y="1660025"/>
                  <a:pt x="2919855" y="1625187"/>
                  <a:pt x="2874131" y="1617928"/>
                </a:cubicBezTo>
                <a:cubicBezTo>
                  <a:pt x="2862518" y="1607767"/>
                  <a:pt x="2867598" y="1594703"/>
                  <a:pt x="2863970" y="1584542"/>
                </a:cubicBezTo>
                <a:lnTo>
                  <a:pt x="2863970" y="535775"/>
                </a:lnTo>
                <a:cubicBezTo>
                  <a:pt x="2863970" y="524162"/>
                  <a:pt x="2858163" y="511098"/>
                  <a:pt x="2871228" y="502389"/>
                </a:cubicBezTo>
                <a:lnTo>
                  <a:pt x="2870501" y="503114"/>
                </a:lnTo>
                <a:cubicBezTo>
                  <a:pt x="2879211" y="487147"/>
                  <a:pt x="2893727" y="494405"/>
                  <a:pt x="2906066" y="494405"/>
                </a:cubicBezTo>
                <a:lnTo>
                  <a:pt x="3344443" y="495131"/>
                </a:lnTo>
                <a:cubicBezTo>
                  <a:pt x="3372023" y="495131"/>
                  <a:pt x="3379281" y="487147"/>
                  <a:pt x="3378556" y="460293"/>
                </a:cubicBezTo>
                <a:cubicBezTo>
                  <a:pt x="3377104" y="375375"/>
                  <a:pt x="3377829" y="291183"/>
                  <a:pt x="3378556" y="206266"/>
                </a:cubicBezTo>
                <a:cubicBezTo>
                  <a:pt x="3378556" y="195379"/>
                  <a:pt x="3370572" y="177961"/>
                  <a:pt x="3393071" y="176509"/>
                </a:cubicBezTo>
                <a:cubicBezTo>
                  <a:pt x="3393071" y="162719"/>
                  <a:pt x="3401054" y="155461"/>
                  <a:pt x="3414845" y="154735"/>
                </a:cubicBezTo>
                <a:cubicBezTo>
                  <a:pt x="3415570" y="133687"/>
                  <a:pt x="3416296" y="113365"/>
                  <a:pt x="3417022" y="92317"/>
                </a:cubicBezTo>
                <a:cubicBezTo>
                  <a:pt x="3403232" y="63285"/>
                  <a:pt x="3374926" y="58931"/>
                  <a:pt x="3349523" y="62560"/>
                </a:cubicBezTo>
                <a:cubicBezTo>
                  <a:pt x="3325573" y="65463"/>
                  <a:pt x="3306702" y="85059"/>
                  <a:pt x="3300169" y="109736"/>
                </a:cubicBezTo>
                <a:cubicBezTo>
                  <a:pt x="3292186" y="140945"/>
                  <a:pt x="3305977" y="166348"/>
                  <a:pt x="3330653" y="180863"/>
                </a:cubicBezTo>
                <a:cubicBezTo>
                  <a:pt x="3350250" y="192476"/>
                  <a:pt x="3352427" y="205540"/>
                  <a:pt x="3352427" y="224411"/>
                </a:cubicBezTo>
                <a:cubicBezTo>
                  <a:pt x="3352427" y="295539"/>
                  <a:pt x="3350975" y="367392"/>
                  <a:pt x="3353153" y="438519"/>
                </a:cubicBezTo>
                <a:cubicBezTo>
                  <a:pt x="3353879" y="465374"/>
                  <a:pt x="3346620" y="472632"/>
                  <a:pt x="3319041" y="472632"/>
                </a:cubicBezTo>
                <a:lnTo>
                  <a:pt x="2869050" y="471179"/>
                </a:lnTo>
                <a:cubicBezTo>
                  <a:pt x="2836390" y="470454"/>
                  <a:pt x="2825503" y="479164"/>
                  <a:pt x="2825503" y="513276"/>
                </a:cubicBezTo>
                <a:cubicBezTo>
                  <a:pt x="2826955" y="876171"/>
                  <a:pt x="2826229" y="1239066"/>
                  <a:pt x="2826955" y="1601961"/>
                </a:cubicBezTo>
                <a:cubicBezTo>
                  <a:pt x="2826955" y="1623735"/>
                  <a:pt x="2823325" y="1634622"/>
                  <a:pt x="2800100" y="1631719"/>
                </a:cubicBezTo>
                <a:cubicBezTo>
                  <a:pt x="2776875" y="1628090"/>
                  <a:pt x="2765989" y="1636799"/>
                  <a:pt x="2768891" y="1661476"/>
                </a:cubicBezTo>
                <a:cubicBezTo>
                  <a:pt x="2769618" y="1670185"/>
                  <a:pt x="2768891" y="1678169"/>
                  <a:pt x="2768891" y="1686878"/>
                </a:cubicBezTo>
                <a:cubicBezTo>
                  <a:pt x="2768891" y="1747845"/>
                  <a:pt x="2768891" y="1747845"/>
                  <a:pt x="2708650" y="1747845"/>
                </a:cubicBezTo>
                <a:cubicBezTo>
                  <a:pt x="2626636" y="1747845"/>
                  <a:pt x="2625910" y="1747845"/>
                  <a:pt x="2626636" y="1667282"/>
                </a:cubicBezTo>
                <a:cubicBezTo>
                  <a:pt x="2626636" y="1644057"/>
                  <a:pt x="2628088" y="1623009"/>
                  <a:pt x="2593976" y="1631719"/>
                </a:cubicBezTo>
                <a:cubicBezTo>
                  <a:pt x="2583815" y="1633896"/>
                  <a:pt x="2574380" y="1630993"/>
                  <a:pt x="2570751" y="1619380"/>
                </a:cubicBezTo>
                <a:cubicBezTo>
                  <a:pt x="2562041" y="1607767"/>
                  <a:pt x="2566396" y="1593978"/>
                  <a:pt x="2566396" y="1580914"/>
                </a:cubicBezTo>
                <a:lnTo>
                  <a:pt x="2566396" y="137317"/>
                </a:lnTo>
                <a:cubicBezTo>
                  <a:pt x="2566396" y="126429"/>
                  <a:pt x="2559863" y="113365"/>
                  <a:pt x="2573653" y="104655"/>
                </a:cubicBezTo>
                <a:lnTo>
                  <a:pt x="2573653" y="105382"/>
                </a:lnTo>
                <a:cubicBezTo>
                  <a:pt x="2572929" y="99575"/>
                  <a:pt x="2575105" y="96672"/>
                  <a:pt x="2580912" y="97398"/>
                </a:cubicBezTo>
                <a:cubicBezTo>
                  <a:pt x="2576557" y="77802"/>
                  <a:pt x="2592525" y="60382"/>
                  <a:pt x="2588896" y="40786"/>
                </a:cubicBezTo>
                <a:cubicBezTo>
                  <a:pt x="2582364" y="8126"/>
                  <a:pt x="2556235" y="-1310"/>
                  <a:pt x="2529381" y="142"/>
                </a:cubicBezTo>
                <a:close/>
              </a:path>
            </a:pathLst>
          </a:custGeom>
          <a:solidFill>
            <a:srgbClr val="1EA6C9">
              <a:alpha val="70000"/>
            </a:srgbClr>
          </a:solidFill>
          <a:ln w="7766" cap="flat">
            <a:noFill/>
            <a:prstDash val="solid"/>
            <a:miter/>
          </a:ln>
        </p:spPr>
        <p:txBody>
          <a:bodyPr anchor="ctr" rtlCol="0"/>
          <a:p>
            <a:endParaRPr lang="en-US"/>
          </a:p>
        </p:txBody>
      </p:sp>
      <p:sp>
        <p:nvSpPr>
          <p:cNvPr id="1048691" name="TextBox 37"/>
          <p:cNvSpPr txBox="1"/>
          <p:nvPr/>
        </p:nvSpPr>
        <p:spPr>
          <a:xfrm>
            <a:off x="2652469" y="5092368"/>
            <a:ext cx="5058147" cy="1412240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b="1" dirty="0" sz="4400" lang="en-US" err="1">
                <a:solidFill>
                  <a:schemeClr val="bg1"/>
                </a:solidFill>
                <a:latin typeface="+mj-lt"/>
                <a:cs typeface="Arial" pitchFamily="34" charset="0"/>
              </a:rPr>
              <a:t>Pengertian</a:t>
            </a:r>
            <a:r>
              <a:rPr altLang="ko-KR" b="1" dirty="0" sz="4400" lang="en-US">
                <a:solidFill>
                  <a:schemeClr val="bg1"/>
                </a:solidFill>
                <a:latin typeface="+mj-lt"/>
                <a:cs typeface="Arial" pitchFamily="34" charset="0"/>
              </a:rPr>
              <a:t> Alat dan </a:t>
            </a:r>
            <a:r>
              <a:rPr altLang="ko-KR" b="1" dirty="0" sz="4400" lang="en-US" err="1">
                <a:solidFill>
                  <a:schemeClr val="bg1"/>
                </a:solidFill>
                <a:latin typeface="+mj-lt"/>
                <a:cs typeface="Arial" pitchFamily="34" charset="0"/>
              </a:rPr>
              <a:t>Fungsi</a:t>
            </a:r>
            <a:endParaRPr altLang="ko-KR" b="1" dirty="0" sz="4400" lang="en-US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48692" name="직사각형 1"/>
          <p:cNvSpPr/>
          <p:nvPr/>
        </p:nvSpPr>
        <p:spPr>
          <a:xfrm>
            <a:off x="6409582" y="1504970"/>
            <a:ext cx="2602068" cy="2246769"/>
          </a:xfrm>
          <a:prstGeom prst="rect"/>
        </p:spPr>
        <p:txBody>
          <a:bodyPr wrap="square">
            <a:spAutoFit/>
          </a:bodyPr>
          <a:p>
            <a:r>
              <a:rPr dirty="0" sz="2000" i="0" lang="id-ID">
                <a:effectLst/>
                <a:latin typeface="Muli"/>
              </a:rPr>
              <a:t>HDMI </a:t>
            </a:r>
            <a:r>
              <a:rPr dirty="0" sz="2000" i="0" lang="id-ID" err="1">
                <a:effectLst/>
                <a:latin typeface="Muli"/>
              </a:rPr>
              <a:t>Splitter</a:t>
            </a:r>
            <a:r>
              <a:rPr dirty="0" sz="2000" i="0" lang="id-ID">
                <a:effectLst/>
                <a:latin typeface="Muli"/>
              </a:rPr>
              <a:t> </a:t>
            </a:r>
            <a:r>
              <a:rPr b="0" dirty="0" sz="2000" i="0" lang="id-ID">
                <a:effectLst/>
                <a:latin typeface="Muli"/>
              </a:rPr>
              <a:t>adalah a</a:t>
            </a:r>
            <a:r>
              <a:rPr b="0" dirty="0" sz="2000" i="0" lang="en-US" err="1">
                <a:effectLst/>
                <a:latin typeface="Muli"/>
              </a:rPr>
              <a:t>lat</a:t>
            </a:r>
            <a:r>
              <a:rPr b="0" dirty="0" sz="2000" i="0" lang="en-US">
                <a:effectLst/>
                <a:latin typeface="Muli"/>
              </a:rPr>
              <a:t> </a:t>
            </a:r>
            <a:r>
              <a:rPr b="0" dirty="0" sz="2000" i="0" lang="id-ID">
                <a:effectLst/>
                <a:latin typeface="Muli"/>
              </a:rPr>
              <a:t>yang bisa menampilkan konten pada beberapa layer</a:t>
            </a:r>
            <a:r>
              <a:rPr b="0" dirty="0" sz="2000" i="0" lang="en-US">
                <a:effectLst/>
                <a:latin typeface="Muli"/>
              </a:rPr>
              <a:t>,</a:t>
            </a:r>
            <a:r>
              <a:rPr b="0" dirty="0" sz="2000" i="0" lang="en-US" err="1">
                <a:effectLst/>
                <a:latin typeface="Muli"/>
              </a:rPr>
              <a:t>dengan</a:t>
            </a:r>
            <a:r>
              <a:rPr b="0" dirty="0" sz="2000" i="0" lang="en-US">
                <a:effectLst/>
                <a:latin typeface="Muli"/>
              </a:rPr>
              <a:t> </a:t>
            </a:r>
            <a:r>
              <a:rPr b="0" dirty="0" sz="2000" i="0" lang="id-ID">
                <a:effectLst/>
                <a:latin typeface="Muli"/>
              </a:rPr>
              <a:t> 1 </a:t>
            </a:r>
            <a:r>
              <a:rPr b="0" dirty="0" sz="2000" i="0" lang="id-ID" err="1">
                <a:effectLst/>
                <a:latin typeface="Muli"/>
              </a:rPr>
              <a:t>input</a:t>
            </a:r>
            <a:r>
              <a:rPr b="0" dirty="0" sz="2000" i="0" lang="id-ID">
                <a:effectLst/>
                <a:latin typeface="Muli"/>
              </a:rPr>
              <a:t> dipecah ke beberapa </a:t>
            </a:r>
            <a:r>
              <a:rPr b="0" dirty="0" sz="2000" i="0" lang="id-ID" err="1">
                <a:effectLst/>
                <a:latin typeface="Muli"/>
              </a:rPr>
              <a:t>output</a:t>
            </a:r>
            <a:r>
              <a:rPr dirty="0" sz="2000" lang="en-US">
                <a:latin typeface="Muli"/>
              </a:rPr>
              <a:t>.</a:t>
            </a:r>
            <a:endParaRPr altLang="en-US" dirty="0" sz="2000" lang="ko-KR">
              <a:latin typeface="Muli"/>
              <a:cs typeface="Arial" pitchFamily="34" charset="0"/>
            </a:endParaRPr>
          </a:p>
        </p:txBody>
      </p:sp>
      <p:pic>
        <p:nvPicPr>
          <p:cNvPr id="2097161" name="Picture 2" descr="SPLITTER HDMI 4 PORT |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620183" y="4826158"/>
            <a:ext cx="2381212" cy="1944657"/>
          </a:xfrm>
          <a:prstGeom prst="rect"/>
          <a:noFill/>
        </p:spPr>
      </p:pic>
      <p:sp>
        <p:nvSpPr>
          <p:cNvPr id="1048693" name="Kotak Teks 6"/>
          <p:cNvSpPr txBox="1"/>
          <p:nvPr/>
        </p:nvSpPr>
        <p:spPr>
          <a:xfrm>
            <a:off x="6381155" y="1135638"/>
            <a:ext cx="6098058" cy="369332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Courier New" panose="02070309020205020404" pitchFamily="49" charset="0"/>
              <a:buChar char="o"/>
            </a:pPr>
            <a:r>
              <a:rPr b="1" dirty="0" sz="180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Pengertian</a:t>
            </a:r>
            <a:endParaRPr dirty="0" lang="id-ID"/>
          </a:p>
        </p:txBody>
      </p:sp>
      <p:sp>
        <p:nvSpPr>
          <p:cNvPr id="1048694" name="Kotak Teks 8"/>
          <p:cNvSpPr txBox="1"/>
          <p:nvPr/>
        </p:nvSpPr>
        <p:spPr>
          <a:xfrm>
            <a:off x="9430184" y="803828"/>
            <a:ext cx="2426871" cy="369332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Courier New" panose="02070309020205020404" pitchFamily="49" charset="0"/>
              <a:buChar char="o"/>
            </a:pPr>
            <a:r>
              <a:rPr b="0" dirty="0" sz="1800" i="0" kern="1200" lang="id-ID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 </a:t>
            </a:r>
            <a:r>
              <a:rPr b="1" dirty="0" sz="1800" i="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Fungsi</a:t>
            </a:r>
            <a:endParaRPr dirty="0" lang="id-ID"/>
          </a:p>
        </p:txBody>
      </p:sp>
      <p:sp>
        <p:nvSpPr>
          <p:cNvPr id="1048695" name="Kotak Teks 10"/>
          <p:cNvSpPr txBox="1"/>
          <p:nvPr/>
        </p:nvSpPr>
        <p:spPr>
          <a:xfrm>
            <a:off x="9524521" y="1470981"/>
            <a:ext cx="1414849" cy="1691641"/>
          </a:xfrm>
          <a:prstGeom prst="rect"/>
          <a:noFill/>
        </p:spPr>
        <p:txBody>
          <a:bodyPr wrap="square">
            <a:spAutoFit/>
          </a:bodyPr>
          <a:p>
            <a:r>
              <a:rPr b="0" dirty="0" sz="1800" i="0" lang="id-ID">
                <a:effectLst/>
                <a:latin typeface="Muli"/>
              </a:rPr>
              <a:t>atau layar secara bersamaan</a:t>
            </a:r>
            <a:r>
              <a:rPr dirty="0" sz="1100" lang="en-US">
                <a:solidFill>
                  <a:srgbClr val="BDC1C6"/>
                </a:solidFill>
                <a:latin typeface="arial" panose="020B0604020202020204" pitchFamily="34" charset="0"/>
              </a:rPr>
              <a:t> </a:t>
            </a:r>
            <a:r>
              <a:rPr dirty="0" sz="1800" lang="en-US" err="1">
                <a:latin typeface="Muli"/>
              </a:rPr>
              <a:t>dengan</a:t>
            </a:r>
            <a:r>
              <a:rPr dirty="0" sz="1800" lang="en-US">
                <a:latin typeface="Muli"/>
              </a:rPr>
              <a:t> </a:t>
            </a:r>
            <a:r>
              <a:rPr dirty="0" sz="1800" lang="en-US" err="1">
                <a:latin typeface="Muli"/>
              </a:rPr>
              <a:t>konten</a:t>
            </a:r>
            <a:r>
              <a:rPr dirty="0" sz="1800" lang="en-US">
                <a:latin typeface="Muli"/>
              </a:rPr>
              <a:t> yang </a:t>
            </a:r>
            <a:r>
              <a:rPr dirty="0" sz="1800" lang="en-US" err="1">
                <a:latin typeface="Muli"/>
              </a:rPr>
              <a:t>sama</a:t>
            </a:r>
            <a:r>
              <a:rPr dirty="0" sz="1800" lang="en-US">
                <a:latin typeface="Muli"/>
              </a:rPr>
              <a:t>.</a:t>
            </a:r>
            <a:endParaRPr dirty="0" lang="id-ID"/>
          </a:p>
        </p:txBody>
      </p:sp>
      <p:sp>
        <p:nvSpPr>
          <p:cNvPr id="1048696" name="Kotak Teks 12"/>
          <p:cNvSpPr txBox="1"/>
          <p:nvPr/>
        </p:nvSpPr>
        <p:spPr>
          <a:xfrm>
            <a:off x="7710616" y="105022"/>
            <a:ext cx="3410465" cy="523220"/>
          </a:xfrm>
          <a:prstGeom prst="rect"/>
          <a:noFill/>
        </p:spPr>
        <p:txBody>
          <a:bodyPr wrap="square">
            <a:spAutoFit/>
          </a:bodyPr>
          <a:p>
            <a:r>
              <a:rPr b="1" dirty="0" sz="2800" lang="en-US">
                <a:solidFill>
                  <a:srgbClr val="000000"/>
                </a:solidFill>
                <a:latin typeface="arial" panose="020B0604020202020204" pitchFamily="34" charset="0"/>
              </a:rPr>
              <a:t>HDMI Splitter</a:t>
            </a:r>
            <a:endParaRPr b="1" dirty="0" sz="2800"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extBox 4"/>
          <p:cNvSpPr txBox="1"/>
          <p:nvPr/>
        </p:nvSpPr>
        <p:spPr>
          <a:xfrm>
            <a:off x="-903735" y="17155"/>
            <a:ext cx="5228600" cy="1412240"/>
          </a:xfrm>
          <a:prstGeom prst="rect"/>
          <a:noFill/>
        </p:spPr>
        <p:txBody>
          <a:bodyPr anchor="ctr" rtlCol="0" wrap="square">
            <a:spAutoFit/>
          </a:bodyPr>
          <a:p>
            <a:pPr algn="r"/>
            <a:r>
              <a:rPr altLang="ko-KR" b="1" dirty="0" sz="4400" lang="en-US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Pengertian</a:t>
            </a:r>
            <a:r>
              <a:rPr altLang="ko-KR" b="1" dirty="0" sz="4400" lang="en-US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Alat dan </a:t>
            </a:r>
            <a:r>
              <a:rPr altLang="ko-KR" b="1" dirty="0" sz="4400" lang="en-US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Fungsi</a:t>
            </a:r>
            <a:endParaRPr altLang="ko-KR" b="1" dirty="0" sz="4400" lang="en-US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48701" name="TextBox 5"/>
          <p:cNvSpPr txBox="1"/>
          <p:nvPr/>
        </p:nvSpPr>
        <p:spPr>
          <a:xfrm>
            <a:off x="323249" y="5044400"/>
            <a:ext cx="3796156" cy="1780541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dirty="0" sz="1800" kern="1200" lang="id-ID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Secara umum, kamera memang berfungsi untuk menangkap gambar atau objek tertentu. Namun, ternyata ada banyak sekali fungsi dari sebuah kamera</a:t>
            </a:r>
            <a:endParaRPr dirty="0" sz="1200" lang="id-ID">
              <a:effectLst/>
            </a:endParaRPr>
          </a:p>
          <a:p>
            <a:r>
              <a:rPr altLang="ko-KR" dirty="0" sz="1200" lang="en-US">
                <a:solidFill>
                  <a:schemeClr val="bg1"/>
                </a:solidFill>
                <a:cs typeface="Arial" pitchFamily="34" charset="0"/>
              </a:rPr>
              <a:t>T AMET,</a:t>
            </a:r>
          </a:p>
          <a:p>
            <a:r>
              <a:rPr altLang="ko-KR" dirty="0" sz="1200" lang="en-US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altLang="en-US" dirty="0" sz="1200" lang="ko-KR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97164" name=""/>
          <p:cNvPicPr>
            <a:picLocks/>
          </p:cNvPicPr>
          <p:nvPr>
            <p:ph type="pic" sz="quarter" idx="15"/>
          </p:nvPr>
        </p:nvPicPr>
        <p:blipFill>
          <a:blip xmlns:r="http://schemas.openxmlformats.org/officeDocument/2006/relationships" r:embed="rId1"/>
          <a:srcRect l="0" t="26171" r="-71" b="44511"/>
          <a:stretch>
            <a:fillRect/>
          </a:stretch>
        </p:blipFill>
        <p:spPr>
          <a:xfrm>
            <a:off x="2114694" y="1594518"/>
            <a:ext cx="4203911" cy="2624734"/>
          </a:xfrm>
          <a:prstGeom prst="rect"/>
        </p:spPr>
      </p:pic>
      <p:pic>
        <p:nvPicPr>
          <p:cNvPr id="2097162" name="Tampungan Gambar 8"/>
          <p:cNvPicPr>
            <a:picLocks noChangeAspect="1" noGrp="1"/>
          </p:cNvPicPr>
          <p:nvPr>
            <p:ph type="pic" sz="quarter" idx="14"/>
          </p:nvPr>
        </p:nvPicPr>
        <p:blipFill rotWithShape="1">
          <a:blip xmlns:r="http://schemas.openxmlformats.org/officeDocument/2006/relationships" r:embed="rId2"/>
          <a:srcRect t="14028" b="34108"/>
          <a:stretch>
            <a:fillRect/>
          </a:stretch>
        </p:blipFill>
        <p:spPr>
          <a:xfrm>
            <a:off x="6965990" y="1458714"/>
            <a:ext cx="4296728" cy="4747385"/>
          </a:xfrm>
        </p:spPr>
      </p:pic>
      <p:sp>
        <p:nvSpPr>
          <p:cNvPr id="1048703" name="Kotak Teks 11"/>
          <p:cNvSpPr txBox="1"/>
          <p:nvPr/>
        </p:nvSpPr>
        <p:spPr>
          <a:xfrm>
            <a:off x="4216649" y="4738920"/>
            <a:ext cx="6549080" cy="369332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Courier New" panose="02070309020205020404" pitchFamily="49" charset="0"/>
              <a:buChar char="o"/>
            </a:pPr>
            <a:r>
              <a:rPr b="0" dirty="0" sz="1800" i="0" kern="1200" lang="id-ID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 </a:t>
            </a:r>
            <a:r>
              <a:rPr b="1" dirty="0" sz="1800" i="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Fungsi</a:t>
            </a:r>
            <a:endParaRPr dirty="0" lang="id-ID"/>
          </a:p>
        </p:txBody>
      </p:sp>
      <p:sp>
        <p:nvSpPr>
          <p:cNvPr id="1048704" name="Kotak Teks 13"/>
          <p:cNvSpPr txBox="1"/>
          <p:nvPr/>
        </p:nvSpPr>
        <p:spPr>
          <a:xfrm>
            <a:off x="617672" y="4720681"/>
            <a:ext cx="6549080" cy="369332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Courier New" panose="02070309020205020404" pitchFamily="49" charset="0"/>
              <a:buChar char="o"/>
            </a:pPr>
            <a:r>
              <a:rPr b="1" dirty="0" sz="180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Pengertian</a:t>
            </a:r>
            <a:endParaRPr dirty="0" lang="id-ID"/>
          </a:p>
        </p:txBody>
      </p:sp>
      <p:sp>
        <p:nvSpPr>
          <p:cNvPr id="1048705" name="Kotak Teks 15"/>
          <p:cNvSpPr txBox="1"/>
          <p:nvPr/>
        </p:nvSpPr>
        <p:spPr>
          <a:xfrm>
            <a:off x="4216649" y="5108252"/>
            <a:ext cx="6549080" cy="891541"/>
          </a:xfrm>
          <a:prstGeom prst="rect"/>
          <a:noFill/>
        </p:spPr>
        <p:txBody>
          <a:bodyPr wrap="square">
            <a:spAutoFit/>
          </a:bodyPr>
          <a:p>
            <a:r>
              <a:rPr dirty="0" lang="id-ID"/>
              <a:t>1.media komunikasi</a:t>
            </a:r>
            <a:endParaRPr dirty="0" lang="en-US"/>
          </a:p>
          <a:p>
            <a:r>
              <a:rPr dirty="0" lang="id-ID"/>
              <a:t> 2.sbg pendidikan</a:t>
            </a:r>
            <a:endParaRPr dirty="0" lang="en-US"/>
          </a:p>
          <a:p>
            <a:r>
              <a:rPr dirty="0" lang="id-ID"/>
              <a:t> 3.menciptakan ingatan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10"/>
          <p:cNvSpPr/>
          <p:nvPr/>
        </p:nvSpPr>
        <p:spPr>
          <a:xfrm>
            <a:off x="0" y="2373923"/>
            <a:ext cx="12192000" cy="2110154"/>
          </a:xfrm>
          <a:prstGeom prst="rect"/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84" name="Group 9"/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1048711" name="TextBox 1"/>
            <p:cNvSpPr txBox="1"/>
            <p:nvPr/>
          </p:nvSpPr>
          <p:spPr>
            <a:xfrm>
              <a:off x="0" y="2759605"/>
              <a:ext cx="12192000" cy="1015663"/>
            </a:xfrm>
            <a:prstGeom prst="rect"/>
            <a:noFill/>
          </p:spPr>
          <p:txBody>
            <a:bodyPr anchor="ctr" rtlCol="0" wrap="square">
              <a:spAutoFit/>
            </a:bodyPr>
            <a:p>
              <a:pPr algn="ctr"/>
              <a:r>
                <a:rPr altLang="ko-KR" dirty="0" sz="6000" lang="en-US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altLang="en-US" dirty="0" sz="60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712" name="TextBox 2"/>
            <p:cNvSpPr txBox="1"/>
            <p:nvPr/>
          </p:nvSpPr>
          <p:spPr>
            <a:xfrm>
              <a:off x="148" y="3698936"/>
              <a:ext cx="12191852" cy="379656"/>
            </a:xfrm>
            <a:prstGeom prst="rect"/>
            <a:noFill/>
          </p:spPr>
          <p:txBody>
            <a:bodyPr anchor="ctr" rtlCol="0" wrap="square">
              <a:spAutoFit/>
            </a:bodyPr>
            <a:p>
              <a:pPr algn="ctr"/>
              <a:endParaRPr altLang="en-US" dirty="0" sz="1867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6"/>
          <p:cNvGrpSpPr/>
          <p:nvPr/>
        </p:nvGrpSpPr>
        <p:grpSpPr>
          <a:xfrm>
            <a:off x="4847056" y="777324"/>
            <a:ext cx="5621924" cy="971491"/>
            <a:chOff x="4753009" y="790578"/>
            <a:chExt cx="5621924" cy="971491"/>
          </a:xfrm>
        </p:grpSpPr>
        <p:grpSp>
          <p:nvGrpSpPr>
            <p:cNvPr id="41" name="Group 19"/>
            <p:cNvGrpSpPr/>
            <p:nvPr/>
          </p:nvGrpSpPr>
          <p:grpSpPr>
            <a:xfrm>
              <a:off x="5946145" y="869517"/>
              <a:ext cx="4428788" cy="892552"/>
              <a:chOff x="6557475" y="1411926"/>
              <a:chExt cx="4507692" cy="892552"/>
            </a:xfrm>
          </p:grpSpPr>
          <p:sp>
            <p:nvSpPr>
              <p:cNvPr id="1048577" name="TextBox 20"/>
              <p:cNvSpPr txBox="1"/>
              <p:nvPr/>
            </p:nvSpPr>
            <p:spPr>
              <a:xfrm>
                <a:off x="6557475" y="1750480"/>
                <a:ext cx="4507692" cy="553998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indent="-285750" marL="285750">
                  <a:buFont typeface="Wingdings" panose="05000000000000000000" pitchFamily="2" charset="2"/>
                  <a:buChar char="v"/>
                </a:pPr>
                <a:r>
                  <a:rPr b="1" dirty="0" sz="1800" i="0" lang="id-ID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Pengertian  </a:t>
                </a:r>
                <a:r>
                  <a:rPr b="1" dirty="0" sz="1800" i="0" lang="id-ID" err="1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Hybrid</a:t>
                </a:r>
                <a:endParaRPr b="1" dirty="0" sz="1800" lang="id-ID">
                  <a:effectLst/>
                  <a:latin typeface="Arial (isi)"/>
                </a:endParaRPr>
              </a:p>
              <a:p>
                <a:r>
                  <a:rPr altLang="ko-KR" dirty="0" sz="1200" lang="en-US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048578" name="TextBox 21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/>
              <a:noFill/>
            </p:spPr>
            <p:txBody>
              <a:bodyPr lIns="108000" rIns="108000" rtlCol="0" wrap="square">
                <a:spAutoFit/>
              </a:bodyPr>
              <a:p>
                <a:endParaRPr altLang="en-US" b="1" dirty="0" lang="ko-KR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8579" name="TextBox 22"/>
            <p:cNvSpPr txBox="1"/>
            <p:nvPr/>
          </p:nvSpPr>
          <p:spPr>
            <a:xfrm>
              <a:off x="4753009" y="1008016"/>
              <a:ext cx="958096" cy="523220"/>
            </a:xfrm>
            <a:prstGeom prst="rect"/>
            <a:noFill/>
          </p:spPr>
          <p:txBody>
            <a:bodyPr lIns="108000" rIns="108000" rtlCol="0" wrap="square">
              <a:spAutoFit/>
            </a:bodyPr>
            <a:p>
              <a:pPr algn="ctr"/>
              <a:r>
                <a:rPr altLang="ko-KR" b="1" dirty="0" sz="2800" lang="en-US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altLang="en-US" b="1" dirty="0" sz="28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580" name="Freeform: Shape 44"/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anchor="ctr" rtlCol="0"/>
            <a:p>
              <a:endParaRPr dirty="0" lang="en-US"/>
            </a:p>
          </p:txBody>
        </p:sp>
      </p:grpSp>
      <p:grpSp>
        <p:nvGrpSpPr>
          <p:cNvPr id="42" name="Group 55"/>
          <p:cNvGrpSpPr/>
          <p:nvPr/>
        </p:nvGrpSpPr>
        <p:grpSpPr>
          <a:xfrm>
            <a:off x="5350009" y="2230161"/>
            <a:ext cx="5595548" cy="971491"/>
            <a:chOff x="5276743" y="2230161"/>
            <a:chExt cx="5595548" cy="971491"/>
          </a:xfrm>
        </p:grpSpPr>
        <p:grpSp>
          <p:nvGrpSpPr>
            <p:cNvPr id="43" name="Group 23"/>
            <p:cNvGrpSpPr/>
            <p:nvPr/>
          </p:nvGrpSpPr>
          <p:grpSpPr>
            <a:xfrm>
              <a:off x="6443503" y="2309100"/>
              <a:ext cx="4428788" cy="892552"/>
              <a:chOff x="6557475" y="1411926"/>
              <a:chExt cx="4507692" cy="892552"/>
            </a:xfrm>
          </p:grpSpPr>
          <p:sp>
            <p:nvSpPr>
              <p:cNvPr id="1048581" name="TextBox 24"/>
              <p:cNvSpPr txBox="1"/>
              <p:nvPr/>
            </p:nvSpPr>
            <p:spPr>
              <a:xfrm>
                <a:off x="6557475" y="1750480"/>
                <a:ext cx="4507692" cy="553998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indent="-285750" marL="285750">
                  <a:buFont typeface="Wingdings" panose="05000000000000000000" pitchFamily="2" charset="2"/>
                  <a:buChar char="v"/>
                </a:pPr>
                <a:r>
                  <a:rPr b="1" dirty="0" sz="1800" i="0" lang="en-US" err="1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Manfaat</a:t>
                </a:r>
                <a:r>
                  <a:rPr b="1" dirty="0" sz="1800" i="0" lang="en-US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 Hybrid Learning</a:t>
                </a:r>
                <a:endParaRPr b="1" dirty="0" sz="1800" lang="id-ID">
                  <a:effectLst/>
                  <a:latin typeface="Arial (isi)"/>
                </a:endParaRPr>
              </a:p>
              <a:p>
                <a:endParaRPr altLang="ko-KR" dirty="0" sz="1200" lang="en-US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48582" name="TextBox 25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/>
              <a:noFill/>
            </p:spPr>
            <p:txBody>
              <a:bodyPr lIns="108000" rIns="108000" rtlCol="0" wrap="square">
                <a:spAutoFit/>
              </a:bodyPr>
              <a:p>
                <a:endParaRPr altLang="en-US" b="1" dirty="0" lang="ko-KR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8583" name="TextBox 26"/>
            <p:cNvSpPr txBox="1"/>
            <p:nvPr/>
          </p:nvSpPr>
          <p:spPr>
            <a:xfrm>
              <a:off x="5276743" y="2447599"/>
              <a:ext cx="958096" cy="523220"/>
            </a:xfrm>
            <a:prstGeom prst="rect"/>
            <a:noFill/>
          </p:spPr>
          <p:txBody>
            <a:bodyPr lIns="108000" rIns="108000" rtlCol="0" wrap="square">
              <a:spAutoFit/>
            </a:bodyPr>
            <a:p>
              <a:pPr algn="ctr"/>
              <a:r>
                <a:rPr altLang="ko-KR" b="1" dirty="0" sz="2800" lang="en-US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altLang="en-US" b="1" dirty="0" sz="28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584" name="Freeform: Shape 45"/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anchor="ctr" rtlCol="0"/>
            <a:p>
              <a:endParaRPr dirty="0" lang="en-US"/>
            </a:p>
          </p:txBody>
        </p:sp>
      </p:grpSp>
      <p:grpSp>
        <p:nvGrpSpPr>
          <p:cNvPr id="44" name="Group 54"/>
          <p:cNvGrpSpPr/>
          <p:nvPr/>
        </p:nvGrpSpPr>
        <p:grpSpPr>
          <a:xfrm>
            <a:off x="5920633" y="3669744"/>
            <a:ext cx="5595548" cy="971491"/>
            <a:chOff x="5800477" y="3669744"/>
            <a:chExt cx="5595548" cy="971491"/>
          </a:xfrm>
        </p:grpSpPr>
        <p:grpSp>
          <p:nvGrpSpPr>
            <p:cNvPr id="45" name="Group 27"/>
            <p:cNvGrpSpPr/>
            <p:nvPr/>
          </p:nvGrpSpPr>
          <p:grpSpPr>
            <a:xfrm>
              <a:off x="6967237" y="3748683"/>
              <a:ext cx="4428788" cy="892552"/>
              <a:chOff x="6557475" y="1411926"/>
              <a:chExt cx="4507692" cy="892552"/>
            </a:xfrm>
          </p:grpSpPr>
          <p:sp>
            <p:nvSpPr>
              <p:cNvPr id="1048585" name="TextBox 28"/>
              <p:cNvSpPr txBox="1"/>
              <p:nvPr/>
            </p:nvSpPr>
            <p:spPr>
              <a:xfrm>
                <a:off x="6557475" y="1750480"/>
                <a:ext cx="4507692" cy="553998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indent="-285750" marL="285750">
                  <a:buFont typeface="Wingdings" panose="05000000000000000000" pitchFamily="2" charset="2"/>
                  <a:buChar char="v"/>
                </a:pPr>
                <a:r>
                  <a:rPr b="1" dirty="0" sz="1800" i="0" lang="id-ID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Kekurangan dan Kelebihan</a:t>
                </a:r>
                <a:endParaRPr b="1" dirty="0" sz="1800" lang="id-ID">
                  <a:effectLst/>
                  <a:latin typeface="Arial (isi)"/>
                </a:endParaRPr>
              </a:p>
              <a:p>
                <a:endParaRPr altLang="ko-KR" dirty="0" sz="1200" lang="en-US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48586" name="TextBox 29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/>
              <a:noFill/>
            </p:spPr>
            <p:txBody>
              <a:bodyPr lIns="108000" rIns="108000" rtlCol="0" wrap="square">
                <a:spAutoFit/>
              </a:bodyPr>
              <a:p>
                <a:endParaRPr altLang="en-US" b="1" dirty="0" lang="ko-KR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8587" name="TextBox 30"/>
            <p:cNvSpPr txBox="1"/>
            <p:nvPr/>
          </p:nvSpPr>
          <p:spPr>
            <a:xfrm>
              <a:off x="5800477" y="3887182"/>
              <a:ext cx="958096" cy="523220"/>
            </a:xfrm>
            <a:prstGeom prst="rect"/>
            <a:noFill/>
          </p:spPr>
          <p:txBody>
            <a:bodyPr lIns="108000" rIns="108000" rtlCol="0" wrap="square">
              <a:spAutoFit/>
            </a:bodyPr>
            <a:p>
              <a:pPr algn="ctr"/>
              <a:r>
                <a:rPr altLang="ko-KR" b="1" dirty="0" sz="2800" lang="en-US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altLang="en-US" b="1" dirty="0" sz="28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588" name="Freeform: Shape 46"/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 rtlCol="0"/>
            <a:p>
              <a:endParaRPr dirty="0" lang="en-US"/>
            </a:p>
          </p:txBody>
        </p:sp>
      </p:grpSp>
      <p:grpSp>
        <p:nvGrpSpPr>
          <p:cNvPr id="46" name="Group 53"/>
          <p:cNvGrpSpPr/>
          <p:nvPr/>
        </p:nvGrpSpPr>
        <p:grpSpPr>
          <a:xfrm>
            <a:off x="6491258" y="5109327"/>
            <a:ext cx="5595548" cy="971491"/>
            <a:chOff x="6324210" y="5109327"/>
            <a:chExt cx="5595548" cy="971491"/>
          </a:xfrm>
        </p:grpSpPr>
        <p:grpSp>
          <p:nvGrpSpPr>
            <p:cNvPr id="47" name="Group 31"/>
            <p:cNvGrpSpPr/>
            <p:nvPr/>
          </p:nvGrpSpPr>
          <p:grpSpPr>
            <a:xfrm>
              <a:off x="7490970" y="5188266"/>
              <a:ext cx="4428788" cy="892552"/>
              <a:chOff x="6557475" y="1411926"/>
              <a:chExt cx="4507692" cy="892552"/>
            </a:xfrm>
          </p:grpSpPr>
          <p:sp>
            <p:nvSpPr>
              <p:cNvPr id="1048589" name="TextBox 32"/>
              <p:cNvSpPr txBox="1"/>
              <p:nvPr/>
            </p:nvSpPr>
            <p:spPr>
              <a:xfrm>
                <a:off x="6557475" y="1750480"/>
                <a:ext cx="4507692" cy="553998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indent="-285750" marL="285750">
                  <a:buFont typeface="Wingdings" panose="05000000000000000000" pitchFamily="2" charset="2"/>
                  <a:buChar char="v"/>
                </a:pPr>
                <a:r>
                  <a:rPr b="1" dirty="0" sz="1800" i="0" lang="en-US" err="1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Pengertian</a:t>
                </a:r>
                <a:r>
                  <a:rPr b="1" dirty="0" sz="1800" i="0" lang="en-US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 Alat dan </a:t>
                </a:r>
                <a:r>
                  <a:rPr b="1" dirty="0" sz="1800" i="0" lang="en-US" err="1">
                    <a:solidFill>
                      <a:srgbClr val="FFFFFF"/>
                    </a:solidFill>
                    <a:effectLst/>
                    <a:latin typeface="Arial (isi)"/>
                    <a:ea typeface="Muli"/>
                    <a:cs typeface="Muli"/>
                  </a:rPr>
                  <a:t>fungsi</a:t>
                </a:r>
                <a:endParaRPr b="1" dirty="0" sz="1800" lang="id-ID">
                  <a:effectLst/>
                  <a:latin typeface="Arial (isi)"/>
                </a:endParaRPr>
              </a:p>
              <a:p>
                <a:endParaRPr altLang="ko-KR" dirty="0" sz="1200" lang="en-US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48590" name="TextBox 3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/>
              <a:noFill/>
            </p:spPr>
            <p:txBody>
              <a:bodyPr lIns="108000" rIns="108000" rtlCol="0" wrap="square">
                <a:spAutoFit/>
              </a:bodyPr>
              <a:p>
                <a:endParaRPr altLang="en-US" b="1" dirty="0" lang="ko-KR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8591" name="TextBox 34"/>
            <p:cNvSpPr txBox="1"/>
            <p:nvPr/>
          </p:nvSpPr>
          <p:spPr>
            <a:xfrm>
              <a:off x="6324210" y="5326765"/>
              <a:ext cx="958096" cy="523220"/>
            </a:xfrm>
            <a:prstGeom prst="rect"/>
            <a:noFill/>
          </p:spPr>
          <p:txBody>
            <a:bodyPr lIns="108000" rIns="108000" rtlCol="0" wrap="square">
              <a:spAutoFit/>
            </a:bodyPr>
            <a:p>
              <a:pPr algn="ctr"/>
              <a:r>
                <a:rPr altLang="ko-KR" b="1" dirty="0" sz="2800" lang="en-US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altLang="en-US" b="1" dirty="0" sz="28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592" name="Freeform: Shape 47"/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 rtlCol="0"/>
            <a:p>
              <a:endParaRPr dirty="0" lang="en-US"/>
            </a:p>
          </p:txBody>
        </p:sp>
      </p:grpSp>
      <p:sp>
        <p:nvSpPr>
          <p:cNvPr id="1048593" name="TextBox 57"/>
          <p:cNvSpPr txBox="1"/>
          <p:nvPr/>
        </p:nvSpPr>
        <p:spPr>
          <a:xfrm>
            <a:off x="626112" y="501951"/>
            <a:ext cx="2925979" cy="1412240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dirty="0" sz="4400" lang="en-US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altLang="ko-KR" dirty="0" sz="4400" lang="en-US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altLang="en-US" dirty="0" sz="4400" lang="ko-KR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7"/>
          <p:cNvSpPr txBox="1"/>
          <p:nvPr/>
        </p:nvSpPr>
        <p:spPr>
          <a:xfrm>
            <a:off x="-11400" y="4671234"/>
            <a:ext cx="12192000" cy="830997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altLang="ko-KR" b="1" dirty="0" sz="4800" lang="en-US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altLang="ko-KR" b="1" dirty="0" sz="4800" lang="en-US" err="1">
                <a:solidFill>
                  <a:schemeClr val="bg1"/>
                </a:solidFill>
                <a:latin typeface="+mj-lt"/>
                <a:cs typeface="Arial" pitchFamily="34" charset="0"/>
              </a:rPr>
              <a:t>Penegertian</a:t>
            </a:r>
            <a:r>
              <a:rPr altLang="ko-KR" b="1" dirty="0" sz="4800" lang="en-US">
                <a:solidFill>
                  <a:schemeClr val="bg1"/>
                </a:solidFill>
                <a:latin typeface="+mj-lt"/>
                <a:cs typeface="Arial" pitchFamily="34" charset="0"/>
              </a:rPr>
              <a:t> Hybrid</a:t>
            </a:r>
            <a:endParaRPr altLang="en-US" b="1" dirty="0" sz="4800" lang="ko-KR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48595" name="TextBox 8"/>
          <p:cNvSpPr txBox="1"/>
          <p:nvPr/>
        </p:nvSpPr>
        <p:spPr>
          <a:xfrm>
            <a:off x="11400" y="5515965"/>
            <a:ext cx="12191858" cy="967741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Hybrid learning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gabungan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kombinasi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antara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dua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jenis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pembelajaran,yaitu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pembelajaran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tatap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muka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dan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online,yang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memanfaatkan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teknologi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sebagai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pendukung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sz="2000" lang="en-US" err="1">
                <a:solidFill>
                  <a:schemeClr val="accent1">
                    <a:lumMod val="75000"/>
                  </a:schemeClr>
                </a:solidFill>
              </a:rPr>
              <a:t>utamanya</a:t>
            </a:r>
            <a:r>
              <a:rPr dirty="0" sz="2000" lang="en-US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b="0" dirty="0" sz="2000" i="0" lang="id-ID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 </a:t>
            </a:r>
            <a:endParaRPr dirty="0" sz="2000" lang="en-US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altLang="en-US" dirty="0" sz="1867" lang="ko-KR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1"/>
          <p:cNvSpPr txBox="1"/>
          <p:nvPr/>
        </p:nvSpPr>
        <p:spPr>
          <a:xfrm>
            <a:off x="6718275" y="2843558"/>
            <a:ext cx="4976854" cy="302514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Melatih kemandirian dan keaktifan peserta didik.</a:t>
            </a:r>
            <a:endParaRPr dirty="0" sz="1800" lang="id-ID">
              <a:effectLst/>
            </a:endParaRP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altLang="ko-KR" dirty="0" lang="en-US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Kegiatan pembelajaran bisa berjalan lebih efektif dan efisien</a:t>
            </a:r>
            <a:r>
              <a:rPr b="0" dirty="0" sz="1800" i="0" lang="en-US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.</a:t>
            </a: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Meningkatkan kemampuan </a:t>
            </a:r>
            <a:r>
              <a:rPr b="0" dirty="0" sz="1800" i="0" lang="id-ID" err="1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literasi</a:t>
            </a: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 digital, baik untuk peserta didik, guru, maupun </a:t>
            </a:r>
            <a:r>
              <a:rPr b="0" dirty="0" sz="1800" i="0" lang="id-ID" err="1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orangtua</a:t>
            </a: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.</a:t>
            </a:r>
            <a:endParaRPr dirty="0" sz="1800" lang="id-ID">
              <a:effectLst/>
            </a:endParaRP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Kegiatan belajar mengajar bisa lebih fleksibel serta tak terbatas ruang dan waktu.</a:t>
            </a:r>
            <a:endParaRPr dirty="0" sz="1800" lang="id-ID">
              <a:effectLst/>
            </a:endParaRP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b="0" dirty="0" sz="1800" i="0" lang="id-ID">
                <a:solidFill>
                  <a:srgbClr val="F2F2F2"/>
                </a:solidFill>
                <a:effectLst/>
                <a:latin typeface="Open Sans" panose="020B0606030504020204" pitchFamily="34" charset="0"/>
                <a:ea typeface="Muli"/>
                <a:cs typeface="Muli"/>
              </a:rPr>
              <a:t>Guru dan peserta didik semakin mahir dalam mengoperasikan perangkat teknologi</a:t>
            </a:r>
            <a:r>
              <a:rPr dirty="0" lang="en-US">
                <a:solidFill>
                  <a:srgbClr val="F2F2F2"/>
                </a:solidFill>
                <a:latin typeface="Open Sans" panose="020B0606030504020204" pitchFamily="34" charset="0"/>
                <a:ea typeface="Muli"/>
                <a:cs typeface="Muli"/>
              </a:rPr>
              <a:t>.</a:t>
            </a:r>
            <a:endParaRPr altLang="ko-KR" dirty="0" lang="en-US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8597" name="TextBox 4"/>
          <p:cNvSpPr txBox="1"/>
          <p:nvPr/>
        </p:nvSpPr>
        <p:spPr>
          <a:xfrm>
            <a:off x="846980" y="1652129"/>
            <a:ext cx="5249020" cy="1539240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sz="4800" i="0" lang="en-US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2.</a:t>
            </a:r>
            <a:r>
              <a:rPr b="1" dirty="0" sz="4800" i="0" lang="id-ID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 Manfaat</a:t>
            </a:r>
            <a:r>
              <a:rPr b="1" dirty="0" sz="4800" i="0" lang="en-US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 </a:t>
            </a:r>
            <a:r>
              <a:rPr b="1" dirty="0" sz="4800" i="0" lang="id-ID" err="1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Hybrid</a:t>
            </a:r>
            <a:r>
              <a:rPr b="1" dirty="0" sz="4800" i="0" lang="id-ID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 </a:t>
            </a:r>
            <a:r>
              <a:rPr b="1" dirty="0" sz="4800" i="0" lang="id-ID" err="1">
                <a:solidFill>
                  <a:srgbClr val="FFFFFF"/>
                </a:solidFill>
                <a:effectLst/>
                <a:latin typeface="Arial (Judul)"/>
                <a:ea typeface="Lexend Deca" panose="020B0604020202020204" charset="-78"/>
                <a:cs typeface="Lexend Deca" panose="020B0604020202020204" charset="-78"/>
              </a:rPr>
              <a:t>Learning</a:t>
            </a:r>
            <a:endParaRPr altLang="ko-KR" dirty="0" sz="4800" lang="en-GB">
              <a:solidFill>
                <a:schemeClr val="bg1"/>
              </a:solidFill>
              <a:latin typeface="Arial (Judul)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3"/>
          <p:cNvSpPr/>
          <p:nvPr/>
        </p:nvSpPr>
        <p:spPr>
          <a:xfrm>
            <a:off x="0" y="-1"/>
            <a:ext cx="12192000" cy="6858001"/>
          </a:xfrm>
          <a:prstGeom prst="rect"/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Text Placeholder 10"/>
          <p:cNvSpPr txBox="1"/>
          <p:nvPr/>
        </p:nvSpPr>
        <p:spPr>
          <a:xfrm>
            <a:off x="487571" y="992501"/>
            <a:ext cx="4038854" cy="1471228"/>
          </a:xfrm>
          <a:prstGeom prst="rect"/>
          <a:noFill/>
        </p:spPr>
        <p:txBody>
          <a:bodyPr anchor="ctr"/>
          <a:lstStyle>
            <a:lvl1pPr algn="l" defTabSz="914400" eaLnBrk="1" hangingPunct="1" indent="-342900" latinLnBrk="1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1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altLang="ko-KR" b="1" dirty="0" sz="4400" lang="en-US">
                <a:solidFill>
                  <a:schemeClr val="bg1"/>
                </a:solidFill>
                <a:latin typeface="+mj-lt"/>
                <a:cs typeface="Arial" pitchFamily="34" charset="0"/>
              </a:rPr>
              <a:t>3.</a:t>
            </a:r>
            <a:r>
              <a:rPr altLang="ko-KR" b="1" dirty="0" sz="4400" lang="en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b="1" dirty="0" sz="4400" lang="en">
                <a:solidFill>
                  <a:schemeClr val="bg1"/>
                </a:solidFill>
                <a:latin typeface="Arial (Judul)"/>
              </a:rPr>
              <a:t>Kekurangan dan Kelebihan</a:t>
            </a:r>
            <a:endParaRPr altLang="ko-KR" b="1" dirty="0" sz="4400" lang="en-US">
              <a:solidFill>
                <a:schemeClr val="bg1"/>
              </a:solidFill>
              <a:latin typeface="Arial (Judul)"/>
              <a:cs typeface="Arial" pitchFamily="34" charset="0"/>
            </a:endParaRPr>
          </a:p>
        </p:txBody>
      </p:sp>
      <p:grpSp>
        <p:nvGrpSpPr>
          <p:cNvPr id="56" name="Group 9"/>
          <p:cNvGrpSpPr/>
          <p:nvPr/>
        </p:nvGrpSpPr>
        <p:grpSpPr>
          <a:xfrm>
            <a:off x="4473047" y="1123872"/>
            <a:ext cx="3425130" cy="4341563"/>
            <a:chOff x="4719603" y="1323193"/>
            <a:chExt cx="3425130" cy="4341563"/>
          </a:xfrm>
        </p:grpSpPr>
        <p:grpSp>
          <p:nvGrpSpPr>
            <p:cNvPr id="57" name="Group 10"/>
            <p:cNvGrpSpPr/>
            <p:nvPr/>
          </p:nvGrpSpPr>
          <p:grpSpPr>
            <a:xfrm>
              <a:off x="4719603" y="1323193"/>
              <a:ext cx="3425006" cy="369332"/>
              <a:chOff x="4719602" y="1323193"/>
              <a:chExt cx="3529701" cy="369332"/>
            </a:xfrm>
          </p:grpSpPr>
          <p:sp>
            <p:nvSpPr>
              <p:cNvPr id="1048600" name="Rectangle 12"/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/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sz="2700" lang="ko-KR">
                  <a:solidFill>
                    <a:schemeClr val="bg1"/>
                  </a:solidFill>
                </a:endParaRPr>
              </a:p>
            </p:txBody>
          </p:sp>
          <p:sp>
            <p:nvSpPr>
              <p:cNvPr id="1048601" name="TextBox 13"/>
              <p:cNvSpPr txBox="1"/>
              <p:nvPr/>
            </p:nvSpPr>
            <p:spPr>
              <a:xfrm>
                <a:off x="4869071" y="1323193"/>
                <a:ext cx="2991549" cy="369332"/>
              </a:xfrm>
              <a:prstGeom prst="rect"/>
              <a:noFill/>
            </p:spPr>
            <p:txBody>
              <a:bodyPr anchor="ctr" rtlCol="0" wrap="square">
                <a:spAutoFit/>
              </a:bodyPr>
              <a:p>
                <a:r>
                  <a:rPr altLang="ko-KR" b="1" dirty="0" lang="en-US" err="1">
                    <a:solidFill>
                      <a:schemeClr val="bg1"/>
                    </a:solidFill>
                    <a:cs typeface="Arial" pitchFamily="34" charset="0"/>
                  </a:rPr>
                  <a:t>Manfaat</a:t>
                </a:r>
                <a:r>
                  <a:rPr altLang="ko-KR" b="1" dirty="0" lang="en-US">
                    <a:solidFill>
                      <a:schemeClr val="bg1"/>
                    </a:solidFill>
                    <a:cs typeface="Arial" pitchFamily="34" charset="0"/>
                  </a:rPr>
                  <a:t> Hybrid Learning</a:t>
                </a:r>
                <a:endParaRPr altLang="en-US" b="1" dirty="0" lang="ko-KR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8602" name="TextBox 11"/>
            <p:cNvSpPr txBox="1"/>
            <p:nvPr/>
          </p:nvSpPr>
          <p:spPr>
            <a:xfrm>
              <a:off x="4723819" y="1839516"/>
              <a:ext cx="3420914" cy="3825240"/>
            </a:xfrm>
            <a:prstGeom prst="rect"/>
            <a:noFill/>
          </p:spPr>
          <p:txBody>
            <a:bodyPr rtlCol="0" wrap="square">
              <a:spAutoFit/>
            </a:bodyPr>
            <a:p>
              <a:pPr indent="0" marL="0">
                <a:buClr>
                  <a:schemeClr val="dk1"/>
                </a:buClr>
                <a:buSzPts val="1100"/>
                <a:buNone/>
              </a:pPr>
              <a:r>
                <a:rPr b="1" dirty="0" sz="2400" i="0" lang="id-ID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1. Memberikan ruang sosialisasi bagi peserta didik</a:t>
              </a:r>
              <a:endParaRPr b="1" dirty="0" sz="2400" i="0" lang="en-US">
                <a:solidFill>
                  <a:schemeClr val="bg1">
                    <a:lumMod val="95000"/>
                  </a:schemeClr>
                </a:solidFill>
                <a:effectLst/>
                <a:latin typeface="var(--pchead-font)"/>
              </a:endParaRPr>
            </a:p>
            <a:p>
              <a:pPr indent="0" marL="0">
                <a:buClr>
                  <a:schemeClr val="dk1"/>
                </a:buClr>
                <a:buSzPts val="1100"/>
                <a:buNone/>
              </a:pPr>
              <a:r>
                <a:rPr b="1" dirty="0" sz="2400" i="0" lang="id-ID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2. Lebih fleksibel dalam menyelenggarakan KBM</a:t>
              </a:r>
            </a:p>
            <a:p>
              <a:pPr indent="0" marL="0">
                <a:buClr>
                  <a:schemeClr val="dk1"/>
                </a:buClr>
                <a:buSzPts val="1100"/>
                <a:buNone/>
              </a:pPr>
              <a:r>
                <a:rPr b="1" dirty="0" sz="2400" i="0" lang="id-ID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3. Menyegarkan kembali fisik dan mental yang lelah saat di rumah saja</a:t>
              </a:r>
            </a:p>
            <a:p>
              <a:endParaRPr altLang="en-US" dirty="0" sz="12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4"/>
          <p:cNvGrpSpPr/>
          <p:nvPr/>
        </p:nvGrpSpPr>
        <p:grpSpPr>
          <a:xfrm>
            <a:off x="8275268" y="1075417"/>
            <a:ext cx="3916671" cy="4555220"/>
            <a:chOff x="8951633" y="-479916"/>
            <a:chExt cx="4036395" cy="4555220"/>
          </a:xfrm>
        </p:grpSpPr>
        <p:sp>
          <p:nvSpPr>
            <p:cNvPr id="1048603" name="Rectangle 15"/>
            <p:cNvSpPr/>
            <p:nvPr/>
          </p:nvSpPr>
          <p:spPr>
            <a:xfrm>
              <a:off x="8951633" y="-413283"/>
              <a:ext cx="3529701" cy="307778"/>
            </a:xfrm>
            <a:prstGeom prst="rect"/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sz="2700" lang="ko-KR">
                <a:solidFill>
                  <a:schemeClr val="bg1"/>
                </a:solidFill>
              </a:endParaRPr>
            </a:p>
          </p:txBody>
        </p:sp>
        <p:sp>
          <p:nvSpPr>
            <p:cNvPr id="1048604" name="TextBox 16"/>
            <p:cNvSpPr txBox="1"/>
            <p:nvPr/>
          </p:nvSpPr>
          <p:spPr>
            <a:xfrm>
              <a:off x="8951634" y="-479916"/>
              <a:ext cx="4036394" cy="369332"/>
            </a:xfrm>
            <a:prstGeom prst="rect"/>
            <a:noFill/>
          </p:spPr>
          <p:txBody>
            <a:bodyPr anchor="ctr" rtlCol="0" wrap="square">
              <a:spAutoFit/>
            </a:bodyPr>
            <a:p>
              <a:r>
                <a:rPr altLang="ko-KR" b="1" dirty="0" lang="en-US" err="1">
                  <a:solidFill>
                    <a:schemeClr val="bg1"/>
                  </a:solidFill>
                  <a:cs typeface="Arial" pitchFamily="34" charset="0"/>
                </a:rPr>
                <a:t>Kekurangan</a:t>
              </a:r>
              <a:r>
                <a:rPr altLang="ko-KR" b="1" dirty="0" lang="en-US">
                  <a:solidFill>
                    <a:schemeClr val="bg1"/>
                  </a:solidFill>
                  <a:cs typeface="Arial" pitchFamily="34" charset="0"/>
                </a:rPr>
                <a:t> Hybrid Learning</a:t>
              </a:r>
              <a:endParaRPr altLang="en-US" b="1" dirty="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8605" name="TextBox 17"/>
            <p:cNvSpPr txBox="1"/>
            <p:nvPr/>
          </p:nvSpPr>
          <p:spPr>
            <a:xfrm>
              <a:off x="8955850" y="72263"/>
              <a:ext cx="3525484" cy="4003041"/>
            </a:xfrm>
            <a:prstGeom prst="rect"/>
            <a:noFill/>
          </p:spPr>
          <p:txBody>
            <a:bodyPr rtlCol="0" wrap="square">
              <a:spAutoFit/>
            </a:bodyPr>
            <a:p>
              <a:pPr indent="0" marL="0">
                <a:buNone/>
              </a:pPr>
              <a:r>
                <a:rPr b="1" dirty="0" sz="2400" i="0" lang="nb-NO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1</a:t>
              </a:r>
              <a:r>
                <a:rPr b="1" dirty="0" sz="2400" lang="nb-NO">
                  <a:solidFill>
                    <a:schemeClr val="bg1">
                      <a:lumMod val="95000"/>
                    </a:schemeClr>
                  </a:solidFill>
                  <a:latin typeface="var(--pchead-font)"/>
                </a:rPr>
                <a:t> .Membutuhkan </a:t>
              </a:r>
              <a:r>
                <a:rPr b="1" dirty="0" sz="2400" i="0" lang="nb-NO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peran ekstra orangtua</a:t>
              </a:r>
            </a:p>
            <a:p>
              <a:pPr indent="0" marL="0">
                <a:buNone/>
              </a:pPr>
              <a:r>
                <a:rPr b="1" dirty="0" sz="2400" i="0" lang="id-ID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2. Sulitnya membuat jadwal belajar</a:t>
              </a:r>
              <a:endParaRPr b="1" dirty="0" sz="2400" i="0" lang="en-US">
                <a:solidFill>
                  <a:schemeClr val="bg1">
                    <a:lumMod val="95000"/>
                  </a:schemeClr>
                </a:solidFill>
                <a:effectLst/>
                <a:latin typeface="var(--pchead-font)"/>
              </a:endParaRPr>
            </a:p>
            <a:p>
              <a:pPr indent="0" marL="0">
                <a:buNone/>
              </a:pPr>
              <a:r>
                <a:rPr b="1" dirty="0" sz="2400" i="0" lang="sv-SE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3. Memanfaatkan </a:t>
              </a:r>
              <a:r>
                <a:rPr b="1" dirty="0" sz="2400" i="0" lang="sv-SE">
                  <a:solidFill>
                    <a:schemeClr val="bg1"/>
                  </a:solidFill>
                  <a:effectLst/>
                  <a:latin typeface="var(--pchead-font)"/>
                </a:rPr>
                <a:t>teknologi</a:t>
              </a:r>
              <a:r>
                <a:rPr b="1" dirty="0" sz="2400" i="0" lang="sv-SE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 LMS (</a:t>
              </a:r>
              <a:r>
                <a:rPr b="1" dirty="0" sz="2400" i="1" lang="sv-SE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learning management system</a:t>
              </a:r>
              <a:r>
                <a:rPr b="1" dirty="0" sz="2400" i="0" lang="sv-SE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)</a:t>
              </a:r>
            </a:p>
            <a:p>
              <a:pPr indent="0" marL="0">
                <a:buNone/>
              </a:pPr>
              <a:r>
                <a:rPr b="1" dirty="0" sz="2400" i="0" lang="it-IT">
                  <a:solidFill>
                    <a:schemeClr val="bg1">
                      <a:lumMod val="95000"/>
                    </a:schemeClr>
                  </a:solidFill>
                  <a:effectLst/>
                  <a:latin typeface="var(--pchead-font)"/>
                </a:rPr>
                <a:t>4. Membuat dokumentasi di setiap sesi pembelajaran</a:t>
              </a:r>
            </a:p>
            <a:p>
              <a:pPr indent="0" marL="0">
                <a:buNone/>
              </a:pPr>
              <a:endParaRPr b="1" dirty="0" sz="1200" i="0" lang="id-ID">
                <a:solidFill>
                  <a:schemeClr val="bg1">
                    <a:lumMod val="95000"/>
                  </a:schemeClr>
                </a:solidFill>
                <a:effectLst/>
                <a:latin typeface="var(--pchead-font)"/>
              </a:endParaRPr>
            </a:p>
            <a:p>
              <a:endParaRPr altLang="en-US" dirty="0" sz="1200" lang="ko-KR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7"/>
          <p:cNvSpPr txBox="1"/>
          <p:nvPr/>
        </p:nvSpPr>
        <p:spPr>
          <a:xfrm>
            <a:off x="4315455" y="4781789"/>
            <a:ext cx="7283421" cy="1894842"/>
          </a:xfrm>
          <a:prstGeom prst="rect"/>
          <a:noFill/>
        </p:spPr>
        <p:txBody>
          <a:bodyPr anchor="ctr" rtlCol="0" wrap="square">
            <a:spAutoFit/>
          </a:bodyPr>
          <a:p>
            <a:pPr algn="r"/>
            <a:r>
              <a:rPr b="1" dirty="0" sz="6000" lang="en-US" err="1">
                <a:solidFill>
                  <a:schemeClr val="bg1"/>
                </a:solidFill>
                <a:latin typeface="+mj-lt"/>
              </a:rPr>
              <a:t>Pengertian</a:t>
            </a:r>
            <a:r>
              <a:rPr b="1" dirty="0" sz="6000" lang="en-US">
                <a:solidFill>
                  <a:schemeClr val="bg1"/>
                </a:solidFill>
                <a:latin typeface="+mj-lt"/>
              </a:rPr>
              <a:t> Alat dan </a:t>
            </a:r>
            <a:r>
              <a:rPr b="1" dirty="0" sz="6000" lang="en-US" err="1">
                <a:solidFill>
                  <a:schemeClr val="bg1"/>
                </a:solidFill>
                <a:latin typeface="+mj-lt"/>
              </a:rPr>
              <a:t>Fungsi</a:t>
            </a:r>
            <a:endParaRPr b="1" dirty="0" sz="6000" lang="en-US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Papan Tulis Interaktif Cerdas Inframerah IR Dengan Layar Multi Touch Kamer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38054" y="4874391"/>
            <a:ext cx="3253946" cy="1983609"/>
          </a:xfrm>
          <a:prstGeom prst="rect"/>
          <a:noFill/>
        </p:spPr>
      </p:pic>
      <p:sp>
        <p:nvSpPr>
          <p:cNvPr id="104863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316" y="240532"/>
            <a:ext cx="11573197" cy="724247"/>
          </a:xfrm>
        </p:spPr>
        <p:txBody>
          <a:bodyPr/>
          <a:p>
            <a:r>
              <a:rPr dirty="0" lang="en-US" err="1"/>
              <a:t>Pengertian</a:t>
            </a:r>
            <a:r>
              <a:rPr dirty="0" lang="en-US"/>
              <a:t> Alat dan </a:t>
            </a:r>
            <a:r>
              <a:rPr dirty="0" lang="en-US" err="1"/>
              <a:t>Fungsi</a:t>
            </a:r>
            <a:endParaRPr dirty="0" lang="en-US"/>
          </a:p>
        </p:txBody>
      </p:sp>
      <p:sp>
        <p:nvSpPr>
          <p:cNvPr id="1048633" name="TextBox 57"/>
          <p:cNvSpPr txBox="1"/>
          <p:nvPr/>
        </p:nvSpPr>
        <p:spPr>
          <a:xfrm>
            <a:off x="3347822" y="2457589"/>
            <a:ext cx="8322691" cy="1488441"/>
          </a:xfrm>
          <a:prstGeom prst="rect"/>
          <a:noFill/>
        </p:spPr>
        <p:txBody>
          <a:bodyPr rtlCol="0" wrap="square">
            <a:spAutoFit/>
          </a:bodyPr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1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Interactive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 </a:t>
            </a:r>
            <a:r>
              <a:rPr b="0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Display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 atau biasa dikenal dengan nama </a:t>
            </a:r>
            <a:r>
              <a:rPr b="1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Layar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 sentuh atau </a:t>
            </a:r>
            <a:r>
              <a:rPr b="0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Touch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 </a:t>
            </a:r>
            <a:r>
              <a:rPr b="0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screen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 adalah Suatu tampilan </a:t>
            </a:r>
            <a:r>
              <a:rPr b="1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layar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 komputer yang sensitif terhadap sentuhan manusia, sehingga seseorang dapat berinteraksi dengan komputer dengan cara menyentuh gambar atau tulisan yang terpampang pada </a:t>
            </a:r>
            <a:r>
              <a:rPr b="1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layar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 monitor.</a:t>
            </a:r>
            <a:endParaRPr dirty="0" sz="1200" lang="id-ID">
              <a:effectLst/>
            </a:endParaRPr>
          </a:p>
          <a:p>
            <a:endParaRPr altLang="ko-KR" dirty="0" sz="1200" 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8634" name="Rounded Rectangle 1"/>
          <p:cNvSpPr/>
          <p:nvPr/>
        </p:nvSpPr>
        <p:spPr>
          <a:xfrm>
            <a:off x="9322741" y="3919130"/>
            <a:ext cx="327776" cy="327776"/>
          </a:xfrm>
          <a:custGeom>
            <a:avLst/>
            <a:ah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2701" lang="ko-KR"/>
          </a:p>
        </p:txBody>
      </p:sp>
      <p:sp>
        <p:nvSpPr>
          <p:cNvPr id="1048635" name="TextBox 70"/>
          <p:cNvSpPr txBox="1"/>
          <p:nvPr/>
        </p:nvSpPr>
        <p:spPr>
          <a:xfrm>
            <a:off x="10367577" y="4480794"/>
            <a:ext cx="1250733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1200" lang="ko-KR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altLang="ko-KR" dirty="0" sz="1200" 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8636" name="TextBox 71"/>
          <p:cNvSpPr txBox="1"/>
          <p:nvPr/>
        </p:nvSpPr>
        <p:spPr>
          <a:xfrm>
            <a:off x="3347822" y="1240955"/>
            <a:ext cx="5890592" cy="461665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altLang="ko-KR" b="1" dirty="0" sz="2400" lang="en-US" err="1">
                <a:cs typeface="Arial" pitchFamily="34" charset="0"/>
              </a:rPr>
              <a:t>Interaktive</a:t>
            </a:r>
            <a:endParaRPr altLang="en-US" b="1" dirty="0" sz="2400" lang="ko-KR">
              <a:cs typeface="Arial" pitchFamily="34" charset="0"/>
            </a:endParaRPr>
          </a:p>
        </p:txBody>
      </p:sp>
      <p:pic>
        <p:nvPicPr>
          <p:cNvPr id="2097153" name="Gambar 5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8236" y="1187139"/>
            <a:ext cx="3120854" cy="5670861"/>
          </a:xfrm>
          <a:prstGeom prst="rect"/>
        </p:spPr>
      </p:pic>
      <p:sp>
        <p:nvSpPr>
          <p:cNvPr id="1048637" name="Kotak Teks 76"/>
          <p:cNvSpPr txBox="1"/>
          <p:nvPr/>
        </p:nvSpPr>
        <p:spPr>
          <a:xfrm>
            <a:off x="3286790" y="4506791"/>
            <a:ext cx="6104238" cy="369332"/>
          </a:xfrm>
          <a:prstGeom prst="rect"/>
          <a:noFill/>
        </p:spPr>
        <p:txBody>
          <a:bodyPr wrap="square">
            <a:spAutoFit/>
          </a:bodyPr>
          <a:p>
            <a:pPr indent="-285750" marL="285750">
              <a:buFont typeface="Courier New" panose="02070309020205020404" pitchFamily="49" charset="0"/>
              <a:buChar char="o"/>
            </a:pPr>
            <a:r>
              <a:rPr b="0" dirty="0" i="0" lang="id-ID">
                <a:effectLst/>
                <a:latin typeface="arial" panose="020B0604020202020204" pitchFamily="34" charset="0"/>
              </a:rPr>
              <a:t> </a:t>
            </a:r>
            <a:r>
              <a:rPr b="1" dirty="0" i="0" lang="en-US" err="1">
                <a:effectLst/>
                <a:latin typeface="arial" panose="020B0604020202020204" pitchFamily="34" charset="0"/>
              </a:rPr>
              <a:t>Fungsi</a:t>
            </a:r>
            <a:endParaRPr b="1" dirty="0" lang="id-ID"/>
          </a:p>
        </p:txBody>
      </p:sp>
      <p:sp>
        <p:nvSpPr>
          <p:cNvPr id="1048638" name="Kotak Teks 78"/>
          <p:cNvSpPr txBox="1"/>
          <p:nvPr/>
        </p:nvSpPr>
        <p:spPr>
          <a:xfrm>
            <a:off x="3347822" y="2004741"/>
            <a:ext cx="6104238" cy="383823"/>
          </a:xfrm>
          <a:prstGeom prst="rect"/>
          <a:noFill/>
        </p:spPr>
        <p:txBody>
          <a:bodyPr wrap="square">
            <a:spAutoFit/>
          </a:bodyPr>
          <a:p>
            <a:pPr algn="l" indent="-285750" marL="28575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b="1" dirty="0" sz="1800" lang="en-US" err="1">
                <a:effectLst/>
              </a:rPr>
              <a:t>Pengertian</a:t>
            </a:r>
            <a:endParaRPr b="1" dirty="0" sz="1800" lang="id-ID">
              <a:effectLst/>
            </a:endParaRPr>
          </a:p>
        </p:txBody>
      </p:sp>
      <p:sp>
        <p:nvSpPr>
          <p:cNvPr id="1048639" name="Kotak Teks 80"/>
          <p:cNvSpPr txBox="1"/>
          <p:nvPr/>
        </p:nvSpPr>
        <p:spPr>
          <a:xfrm>
            <a:off x="3645243" y="4922617"/>
            <a:ext cx="6104238" cy="891540"/>
          </a:xfrm>
          <a:prstGeom prst="rect"/>
          <a:noFill/>
        </p:spPr>
        <p:txBody>
          <a:bodyPr wrap="square">
            <a:spAutoFit/>
          </a:bodyPr>
          <a:p>
            <a:r>
              <a:rPr b="0" dirty="0" i="0" lang="id-ID">
                <a:effectLst/>
                <a:latin typeface="arial" panose="020B0604020202020204" pitchFamily="34" charset="0"/>
              </a:rPr>
              <a:t>Fungsinya seperti papan tulis elektronik yang bisa dipakai untuk </a:t>
            </a:r>
            <a:r>
              <a:rPr b="1" dirty="0" i="0" lang="id-ID">
                <a:effectLst/>
                <a:latin typeface="arial" panose="020B0604020202020204" pitchFamily="34" charset="0"/>
              </a:rPr>
              <a:t>mempresentasikan suatu materi dengan lebih interaktif</a:t>
            </a:r>
            <a:r>
              <a:rPr b="0" dirty="0" i="0" lang="id-ID">
                <a:effectLst/>
                <a:latin typeface="arial" panose="020B0604020202020204" pitchFamily="34" charset="0"/>
              </a:rPr>
              <a:t>.</a:t>
            </a:r>
            <a:endParaRPr dirty="0"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821" y="271413"/>
            <a:ext cx="11573197" cy="724247"/>
          </a:xfrm>
        </p:spPr>
        <p:txBody>
          <a:bodyPr/>
          <a:p>
            <a:r>
              <a:rPr dirty="0" lang="en-US" err="1"/>
              <a:t>Pengertian</a:t>
            </a:r>
            <a:r>
              <a:rPr dirty="0" lang="en-US"/>
              <a:t> Alat dan </a:t>
            </a:r>
            <a:r>
              <a:rPr dirty="0" lang="en-US" err="1"/>
              <a:t>Fungsi</a:t>
            </a:r>
            <a:endParaRPr dirty="0" lang="en-US"/>
          </a:p>
        </p:txBody>
      </p:sp>
      <p:sp>
        <p:nvSpPr>
          <p:cNvPr id="1048641" name="TextBox 42"/>
          <p:cNvSpPr txBox="1"/>
          <p:nvPr/>
        </p:nvSpPr>
        <p:spPr>
          <a:xfrm>
            <a:off x="278026" y="2389162"/>
            <a:ext cx="2752929" cy="3012440"/>
          </a:xfrm>
          <a:prstGeom prst="rect"/>
          <a:noFill/>
        </p:spPr>
        <p:txBody>
          <a:bodyPr rtlCol="0" wrap="square">
            <a:spAutoFit/>
          </a:bodyPr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dirty="0" lang="en-US">
                <a:latin typeface="-apple-system"/>
                <a:ea typeface="Muli"/>
                <a:cs typeface="Muli"/>
              </a:rPr>
              <a:t>P</a:t>
            </a:r>
            <a:r>
              <a:rPr b="0" dirty="0" sz="1800" i="0" lang="id-ID" err="1">
                <a:effectLst/>
                <a:latin typeface="-apple-system"/>
                <a:ea typeface="Muli"/>
                <a:cs typeface="Muli"/>
              </a:rPr>
              <a:t>ro</a:t>
            </a:r>
            <a:r>
              <a:rPr b="0" dirty="0" sz="1800" i="0" lang="en-US">
                <a:effectLst/>
                <a:latin typeface="-apple-system"/>
                <a:ea typeface="Muli"/>
                <a:cs typeface="Muli"/>
              </a:rPr>
              <a:t>j</a:t>
            </a:r>
            <a:r>
              <a:rPr b="0" dirty="0" sz="1800" i="0" lang="id-ID">
                <a:effectLst/>
                <a:latin typeface="-apple-system"/>
                <a:ea typeface="Muli"/>
                <a:cs typeface="Muli"/>
              </a:rPr>
              <a:t>e</a:t>
            </a:r>
            <a:r>
              <a:rPr b="0" dirty="0" sz="1800" i="0" lang="en-US">
                <a:effectLst/>
                <a:latin typeface="-apple-system"/>
                <a:ea typeface="Muli"/>
                <a:cs typeface="Muli"/>
              </a:rPr>
              <a:t>c</a:t>
            </a:r>
            <a:r>
              <a:rPr b="0" dirty="0" sz="1800" i="0" lang="id-ID" err="1">
                <a:effectLst/>
                <a:latin typeface="-apple-system"/>
                <a:ea typeface="Muli"/>
                <a:cs typeface="Muli"/>
              </a:rPr>
              <a:t>tor</a:t>
            </a:r>
            <a:r>
              <a:rPr b="0" dirty="0" sz="1800" i="0" lang="id-ID">
                <a:effectLst/>
                <a:latin typeface="-apple-system"/>
                <a:ea typeface="Muli"/>
                <a:cs typeface="Muli"/>
              </a:rPr>
              <a:t> adalah alat untuk membantu menampilkan gambar, video maupun data-data lainnya dari komputer atau laptop ke sebuah layar (bisa juga ke permukaan datar seperti tembok).</a:t>
            </a:r>
            <a:endParaRPr dirty="0" sz="1200" lang="id-ID">
              <a:effectLst/>
            </a:endParaRPr>
          </a:p>
          <a:p>
            <a:endParaRPr altLang="ko-KR" dirty="0" sz="1200" 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97154" name="Gambar 5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03938" y="1216377"/>
            <a:ext cx="2642283" cy="5631094"/>
          </a:xfrm>
          <a:prstGeom prst="rect"/>
        </p:spPr>
      </p:pic>
      <p:sp>
        <p:nvSpPr>
          <p:cNvPr id="1048642" name="Kotak Teks 53"/>
          <p:cNvSpPr txBox="1"/>
          <p:nvPr/>
        </p:nvSpPr>
        <p:spPr>
          <a:xfrm>
            <a:off x="7241059" y="2247651"/>
            <a:ext cx="6104238" cy="1181349"/>
          </a:xfrm>
          <a:prstGeom prst="rect"/>
          <a:noFill/>
        </p:spPr>
        <p:txBody>
          <a:bodyPr wrap="square">
            <a:spAutoFit/>
          </a:bodyPr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0" dirty="0" sz="1800" i="0" lang="id-ID">
                <a:effectLst/>
                <a:latin typeface="-apple-system"/>
                <a:ea typeface="Muli"/>
                <a:cs typeface="Muli"/>
              </a:rPr>
              <a:t>1. Alat Presentasi</a:t>
            </a:r>
            <a:endParaRPr dirty="0" lang="id-ID">
              <a:effectLst/>
            </a:endParaRPr>
          </a:p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0" dirty="0" sz="1800" i="0" lang="id-ID">
                <a:effectLst/>
                <a:latin typeface="-apple-system"/>
                <a:ea typeface="Muli"/>
                <a:cs typeface="Muli"/>
              </a:rPr>
              <a:t>2. Media Informasi</a:t>
            </a:r>
            <a:endParaRPr dirty="0" lang="id-ID">
              <a:effectLst/>
            </a:endParaRPr>
          </a:p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0" dirty="0" sz="1800" i="0" lang="en-US">
                <a:effectLst/>
                <a:latin typeface="-apple-system"/>
                <a:ea typeface="Muli"/>
                <a:cs typeface="Muli"/>
              </a:rPr>
              <a:t>3. Media </a:t>
            </a:r>
            <a:r>
              <a:rPr b="0" dirty="0" sz="1800" i="0" lang="en-US" err="1">
                <a:effectLst/>
                <a:latin typeface="-apple-system"/>
                <a:ea typeface="Muli"/>
                <a:cs typeface="Muli"/>
              </a:rPr>
              <a:t>Hiburan</a:t>
            </a:r>
            <a:r>
              <a:rPr b="0" dirty="0" sz="1800" i="0" lang="en-US">
                <a:effectLst/>
                <a:latin typeface="-apple-system"/>
                <a:ea typeface="Muli"/>
                <a:cs typeface="Muli"/>
              </a:rPr>
              <a:t> (Home Theater)</a:t>
            </a:r>
            <a:endParaRPr dirty="0" lang="id-ID">
              <a:effectLst/>
            </a:endParaRPr>
          </a:p>
        </p:txBody>
      </p:sp>
      <p:pic>
        <p:nvPicPr>
          <p:cNvPr id="2097155" name="Picture 2" descr="Infocus Projector for Office Presentation or Cinema portable symbol cartoon  illustration vector 8962585 Vector Art at Vecteez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668682" y="3717760"/>
            <a:ext cx="2868827" cy="2868827"/>
          </a:xfrm>
          <a:prstGeom prst="rect"/>
          <a:noFill/>
        </p:spPr>
      </p:pic>
      <p:pic>
        <p:nvPicPr>
          <p:cNvPr id="2097156" name="Picture 6" descr="Proyektor unduh gratis - Fotografi film Reel proyektor Film - proyektor  gambar p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t="16935" b="17693"/>
          <a:stretch>
            <a:fillRect/>
          </a:stretch>
        </p:blipFill>
        <p:spPr bwMode="auto">
          <a:xfrm>
            <a:off x="723237" y="5214551"/>
            <a:ext cx="1965842" cy="1285103"/>
          </a:xfrm>
          <a:prstGeom prst="rect"/>
          <a:noFill/>
        </p:spPr>
      </p:pic>
      <p:sp>
        <p:nvSpPr>
          <p:cNvPr id="1048643" name="Kotak Teks 3"/>
          <p:cNvSpPr txBox="1"/>
          <p:nvPr/>
        </p:nvSpPr>
        <p:spPr>
          <a:xfrm>
            <a:off x="7198096" y="1774225"/>
            <a:ext cx="6678826" cy="369332"/>
          </a:xfrm>
          <a:prstGeom prst="rect"/>
          <a:noFill/>
        </p:spPr>
        <p:txBody>
          <a:bodyPr wrap="square">
            <a:spAutoFit/>
          </a:bodyPr>
          <a:p>
            <a:pPr algn="l" eaLnBrk="1" hangingPunct="1" indent="-283464" latinLnBrk="0" marL="283464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Courier New" panose="02070309020205020404" pitchFamily="49" charset="0"/>
              <a:buChar char="o"/>
            </a:pPr>
            <a:r>
              <a:rPr b="0" dirty="0" sz="1800" i="0" kern="1200" lang="id-ID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 </a:t>
            </a:r>
            <a:r>
              <a:rPr b="1" dirty="0" sz="1800" i="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Fungsi</a:t>
            </a:r>
            <a:endParaRPr dirty="0" sz="1800" lang="id-ID">
              <a:effectLst/>
            </a:endParaRPr>
          </a:p>
        </p:txBody>
      </p:sp>
      <p:sp>
        <p:nvSpPr>
          <p:cNvPr id="1048644" name="Kotak Teks 5"/>
          <p:cNvSpPr txBox="1"/>
          <p:nvPr/>
        </p:nvSpPr>
        <p:spPr>
          <a:xfrm>
            <a:off x="253600" y="2055739"/>
            <a:ext cx="6944496" cy="383823"/>
          </a:xfrm>
          <a:prstGeom prst="rect"/>
          <a:noFill/>
        </p:spPr>
        <p:txBody>
          <a:bodyPr wrap="square">
            <a:spAutoFit/>
          </a:bodyPr>
          <a:p>
            <a:pPr algn="l" eaLnBrk="1" hangingPunct="1" indent="-283464" latinLnBrk="0" marL="283464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ts val="1800"/>
              <a:buFont typeface="Courier New" panose="02070309020205020404" pitchFamily="49" charset="0"/>
              <a:buChar char="o"/>
            </a:pPr>
            <a:r>
              <a:rPr b="1" dirty="0" sz="1800" kern="1200" lang="en-US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+mn-cs"/>
              </a:rPr>
              <a:t>Pengertian</a:t>
            </a:r>
            <a:endParaRPr dirty="0" sz="1800" lang="id-ID">
              <a:effectLst/>
            </a:endParaRPr>
          </a:p>
        </p:txBody>
      </p:sp>
      <p:sp>
        <p:nvSpPr>
          <p:cNvPr id="1048645" name="Kotak Teks 9"/>
          <p:cNvSpPr txBox="1"/>
          <p:nvPr/>
        </p:nvSpPr>
        <p:spPr>
          <a:xfrm>
            <a:off x="296563" y="1360984"/>
            <a:ext cx="6944496" cy="461665"/>
          </a:xfrm>
          <a:prstGeom prst="rect"/>
          <a:noFill/>
        </p:spPr>
        <p:txBody>
          <a:bodyPr wrap="square">
            <a:spAutoFit/>
          </a:bodyPr>
          <a:p>
            <a:r>
              <a:rPr b="1" dirty="0" sz="2400" lang="en-US">
                <a:latin typeface="Arial" panose="020B0604020202020204" pitchFamily="34" charset="0"/>
                <a:cs typeface="Arial" panose="020B0604020202020204" pitchFamily="34" charset="0"/>
              </a:rPr>
              <a:t>Projector</a:t>
            </a:r>
            <a:endParaRPr b="1" dirty="0" sz="2400"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extBox 2"/>
          <p:cNvSpPr txBox="1"/>
          <p:nvPr/>
        </p:nvSpPr>
        <p:spPr>
          <a:xfrm>
            <a:off x="6725615" y="4794882"/>
            <a:ext cx="2663673" cy="369781"/>
          </a:xfrm>
          <a:prstGeom prst="rect"/>
          <a:solidFill>
            <a:schemeClr val="accent3"/>
          </a:solidFill>
        </p:spPr>
        <p:txBody>
          <a:bodyPr bIns="0" lIns="36000" rIns="36000" rtlCol="0" tIns="0" wrap="square">
            <a:spAutoFit/>
          </a:bodyPr>
          <a:p>
            <a:pPr>
              <a:lnSpc>
                <a:spcPts val="3000"/>
              </a:lnSpc>
            </a:pPr>
            <a:r>
              <a:rPr altLang="ko-KR" dirty="0" sz="2400" lang="en-US" err="1">
                <a:solidFill>
                  <a:schemeClr val="bg1"/>
                </a:solidFill>
              </a:rPr>
              <a:t>Fungsi</a:t>
            </a:r>
            <a:endParaRPr altLang="en-US" dirty="0" sz="2400" lang="ko-KR">
              <a:solidFill>
                <a:schemeClr val="bg1"/>
              </a:solidFill>
            </a:endParaRPr>
          </a:p>
        </p:txBody>
      </p:sp>
      <p:sp>
        <p:nvSpPr>
          <p:cNvPr id="1048678" name="TextBox 3"/>
          <p:cNvSpPr txBox="1"/>
          <p:nvPr/>
        </p:nvSpPr>
        <p:spPr>
          <a:xfrm>
            <a:off x="6725615" y="2595206"/>
            <a:ext cx="2663672" cy="369781"/>
          </a:xfrm>
          <a:prstGeom prst="rect"/>
          <a:solidFill>
            <a:schemeClr val="accent1"/>
          </a:solidFill>
        </p:spPr>
        <p:txBody>
          <a:bodyPr bIns="0" lIns="36000" rIns="36000" rtlCol="0" tIns="0" wrap="square">
            <a:spAutoFit/>
          </a:bodyPr>
          <a:p>
            <a:pPr>
              <a:lnSpc>
                <a:spcPts val="3000"/>
              </a:lnSpc>
            </a:pPr>
            <a:r>
              <a:rPr altLang="ko-KR" dirty="0" sz="2400" lang="en-US" err="1">
                <a:solidFill>
                  <a:schemeClr val="bg1"/>
                </a:solidFill>
              </a:rPr>
              <a:t>Pengertian</a:t>
            </a:r>
            <a:endParaRPr altLang="en-US" dirty="0" sz="2400" lang="ko-KR">
              <a:solidFill>
                <a:schemeClr val="bg1"/>
              </a:solidFill>
            </a:endParaRPr>
          </a:p>
        </p:txBody>
      </p:sp>
      <p:sp>
        <p:nvSpPr>
          <p:cNvPr id="1048679" name="Rectangle 10"/>
          <p:cNvSpPr/>
          <p:nvPr/>
        </p:nvSpPr>
        <p:spPr>
          <a:xfrm>
            <a:off x="6725615" y="2968439"/>
            <a:ext cx="4570493" cy="1869440"/>
          </a:xfrm>
          <a:prstGeom prst="rect"/>
        </p:spPr>
        <p:txBody>
          <a:bodyPr wrap="square">
            <a:spAutoFit/>
          </a:bodyPr>
          <a:p>
            <a:r>
              <a:rPr b="1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Projection</a:t>
            </a:r>
            <a:r>
              <a:rPr b="1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 </a:t>
            </a:r>
            <a:r>
              <a:rPr b="1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Screen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 atau yang biasa kita kenal dengan Layar Pro</a:t>
            </a:r>
            <a:r>
              <a:rPr b="0" dirty="0" sz="1800" i="0" lang="en-US">
                <a:effectLst/>
                <a:latin typeface="arial" panose="020B0604020202020204" pitchFamily="34" charset="0"/>
                <a:ea typeface="Muli"/>
                <a:cs typeface="Muli"/>
              </a:rPr>
              <a:t>j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e</a:t>
            </a:r>
            <a:r>
              <a:rPr b="0" dirty="0" sz="1800" i="0" lang="en-US">
                <a:effectLst/>
                <a:latin typeface="arial" panose="020B0604020202020204" pitchFamily="34" charset="0"/>
                <a:ea typeface="Muli"/>
                <a:cs typeface="Muli"/>
              </a:rPr>
              <a:t>c</a:t>
            </a:r>
            <a:r>
              <a:rPr b="0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tor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 sebuah media yang kita gunakan untuk menampilkan proyeksi dari Pro</a:t>
            </a:r>
            <a:r>
              <a:rPr b="0" dirty="0" sz="1800" i="0" lang="en-US">
                <a:effectLst/>
                <a:latin typeface="arial" panose="020B0604020202020204" pitchFamily="34" charset="0"/>
                <a:ea typeface="Muli"/>
                <a:cs typeface="Muli"/>
              </a:rPr>
              <a:t>j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e</a:t>
            </a:r>
            <a:r>
              <a:rPr b="0" dirty="0" sz="1800" i="0" lang="en-US">
                <a:effectLst/>
                <a:latin typeface="arial" panose="020B0604020202020204" pitchFamily="34" charset="0"/>
                <a:ea typeface="Muli"/>
                <a:cs typeface="Muli"/>
              </a:rPr>
              <a:t>c</a:t>
            </a:r>
            <a:r>
              <a:rPr b="0" dirty="0" sz="1800" i="0" lang="id-ID" err="1">
                <a:effectLst/>
                <a:latin typeface="arial" panose="020B0604020202020204" pitchFamily="34" charset="0"/>
                <a:ea typeface="Muli"/>
                <a:cs typeface="Muli"/>
              </a:rPr>
              <a:t>tor</a:t>
            </a:r>
            <a:r>
              <a:rPr b="0" dirty="0" sz="1800" i="0" lang="id-ID">
                <a:effectLst/>
                <a:latin typeface="arial" panose="020B0604020202020204" pitchFamily="34" charset="0"/>
                <a:ea typeface="Muli"/>
                <a:cs typeface="Muli"/>
              </a:rPr>
              <a:t>.</a:t>
            </a:r>
            <a:endParaRPr dirty="0" sz="1200" lang="id-ID">
              <a:effectLst/>
            </a:endParaRPr>
          </a:p>
          <a:p>
            <a:r>
              <a:rPr altLang="ko-KR" dirty="0" sz="1200" lang="en-US">
                <a:solidFill>
                  <a:schemeClr val="bg1"/>
                </a:solidFill>
              </a:rPr>
              <a:t> that is beautifully designed. I hope and I believe that this Template will your Time, Money and Reputation. </a:t>
            </a:r>
            <a:r>
              <a:rPr altLang="ko-KR" dirty="0" sz="1200" lang="en-US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altLang="ko-KR" dirty="0" sz="1200" lang="en-US">
              <a:solidFill>
                <a:schemeClr val="bg1"/>
              </a:solidFill>
            </a:endParaRPr>
          </a:p>
        </p:txBody>
      </p:sp>
      <p:sp>
        <p:nvSpPr>
          <p:cNvPr id="1048680" name="직사각형 3"/>
          <p:cNvSpPr/>
          <p:nvPr/>
        </p:nvSpPr>
        <p:spPr>
          <a:xfrm>
            <a:off x="4398041" y="-12807"/>
            <a:ext cx="5467291" cy="1691641"/>
          </a:xfrm>
          <a:prstGeom prst="rect"/>
        </p:spPr>
        <p:txBody>
          <a:bodyPr wrap="square">
            <a:spAutoFit/>
          </a:bodyPr>
          <a:p>
            <a:r>
              <a:rPr altLang="ko-KR" b="1" dirty="0" sz="5400"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Pengertian</a:t>
            </a:r>
            <a:r>
              <a:rPr altLang="ko-KR" b="1" dirty="0" sz="5400"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Alat dan </a:t>
            </a:r>
            <a:r>
              <a:rPr altLang="ko-KR" b="1" dirty="0" sz="5400"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Fungsi</a:t>
            </a:r>
            <a:endParaRPr altLang="en-US" dirty="0" sz="5400" lang="ko-KR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097157" name="Tampungan Gambar 16"/>
          <p:cNvPicPr>
            <a:picLocks noChangeAspect="1" noGrp="1"/>
          </p:cNvPicPr>
          <p:nvPr>
            <p:ph type="pic" sz="quarter" idx="11"/>
          </p:nvPr>
        </p:nvPicPr>
        <p:blipFill rotWithShape="1">
          <a:blip xmlns:r="http://schemas.openxmlformats.org/officeDocument/2006/relationships" r:embed="rId1"/>
          <a:srcRect t="12005" b="13363"/>
          <a:stretch>
            <a:fillRect/>
          </a:stretch>
        </p:blipFill>
        <p:spPr>
          <a:xfrm>
            <a:off x="1645340" y="1977081"/>
            <a:ext cx="3017520" cy="3002692"/>
          </a:xfrm>
        </p:spPr>
      </p:pic>
      <p:pic>
        <p:nvPicPr>
          <p:cNvPr id="2097158" name="Picture 2" descr="10 Rekomendasi Layar Proyektor Terbaik (Terbaru Tahun 2022) | mybes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08142" y="4066314"/>
            <a:ext cx="3309435" cy="2196697"/>
          </a:xfrm>
          <a:prstGeom prst="rect"/>
          <a:noFill/>
        </p:spPr>
      </p:pic>
      <p:sp>
        <p:nvSpPr>
          <p:cNvPr id="1048681" name="Kotak Teks 19"/>
          <p:cNvSpPr txBox="1"/>
          <p:nvPr/>
        </p:nvSpPr>
        <p:spPr>
          <a:xfrm>
            <a:off x="6422878" y="1952683"/>
            <a:ext cx="6098058" cy="555986"/>
          </a:xfrm>
          <a:prstGeom prst="rect"/>
          <a:noFill/>
        </p:spPr>
        <p:txBody>
          <a:bodyPr wrap="square">
            <a:spAutoFit/>
          </a:bodyPr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1" dirty="0" sz="2800" i="0" lang="en-US" err="1">
                <a:effectLst/>
                <a:latin typeface="Muli"/>
                <a:ea typeface="Muli"/>
                <a:cs typeface="Muli"/>
              </a:rPr>
              <a:t>Layar</a:t>
            </a:r>
            <a:r>
              <a:rPr b="1" dirty="0" sz="2800" i="0" lang="en-US">
                <a:effectLst/>
                <a:latin typeface="Muli"/>
                <a:ea typeface="Muli"/>
                <a:cs typeface="Muli"/>
              </a:rPr>
              <a:t> Projector</a:t>
            </a:r>
            <a:endParaRPr dirty="0" sz="2800" lang="id-ID">
              <a:effectLst/>
            </a:endParaRPr>
          </a:p>
        </p:txBody>
      </p:sp>
      <p:sp>
        <p:nvSpPr>
          <p:cNvPr id="1048682" name="Kotak Teks 21"/>
          <p:cNvSpPr txBox="1"/>
          <p:nvPr/>
        </p:nvSpPr>
        <p:spPr>
          <a:xfrm>
            <a:off x="6725615" y="5165445"/>
            <a:ext cx="5091285" cy="777457"/>
          </a:xfrm>
          <a:prstGeom prst="rect"/>
          <a:noFill/>
        </p:spPr>
        <p:txBody>
          <a:bodyPr wrap="square">
            <a:spAutoFit/>
          </a:bodyPr>
          <a:p>
            <a:pPr algn="l" indent="0" marL="0" marR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b="0" dirty="0" sz="2000" i="0" lang="en-US" err="1">
                <a:effectLst/>
                <a:latin typeface="-apple-system"/>
                <a:ea typeface="Muli"/>
                <a:cs typeface="Muli"/>
              </a:rPr>
              <a:t>Memantulkan</a:t>
            </a:r>
            <a:r>
              <a:rPr b="0" dirty="0" sz="2000" i="0" lang="en-US">
                <a:effectLst/>
                <a:latin typeface="-apple-system"/>
                <a:ea typeface="Muli"/>
                <a:cs typeface="Muli"/>
              </a:rPr>
              <a:t> </a:t>
            </a:r>
            <a:r>
              <a:rPr b="0" dirty="0" sz="2000" i="0" lang="en-US" err="1">
                <a:effectLst/>
                <a:latin typeface="-apple-system"/>
                <a:ea typeface="Muli"/>
                <a:cs typeface="Muli"/>
              </a:rPr>
              <a:t>gambar,video</a:t>
            </a:r>
            <a:r>
              <a:rPr b="0" dirty="0" sz="2000" i="0" lang="en-US">
                <a:effectLst/>
                <a:latin typeface="-apple-system"/>
                <a:ea typeface="Muli"/>
                <a:cs typeface="Muli"/>
              </a:rPr>
              <a:t> </a:t>
            </a:r>
            <a:r>
              <a:rPr b="0" dirty="0" sz="2000" i="0" lang="en-US" err="1">
                <a:effectLst/>
                <a:latin typeface="-apple-system"/>
                <a:ea typeface="Muli"/>
                <a:cs typeface="Muli"/>
              </a:rPr>
              <a:t>atau</a:t>
            </a:r>
            <a:r>
              <a:rPr b="0" dirty="0" sz="2000" i="0" lang="en-US">
                <a:effectLst/>
                <a:latin typeface="-apple-system"/>
                <a:ea typeface="Muli"/>
                <a:cs typeface="Muli"/>
              </a:rPr>
              <a:t> data </a:t>
            </a:r>
            <a:r>
              <a:rPr b="0" dirty="0" sz="2000" i="0" lang="en-US" err="1">
                <a:effectLst/>
                <a:latin typeface="-apple-system"/>
                <a:ea typeface="Muli"/>
                <a:cs typeface="Muli"/>
              </a:rPr>
              <a:t>dari</a:t>
            </a:r>
            <a:r>
              <a:rPr b="0" dirty="0" sz="2000" i="0" lang="en-US">
                <a:effectLst/>
                <a:latin typeface="-apple-system"/>
                <a:ea typeface="Muli"/>
                <a:cs typeface="Muli"/>
              </a:rPr>
              <a:t> computer </a:t>
            </a:r>
            <a:r>
              <a:rPr b="0" dirty="0" sz="2000" i="0" lang="en-US" err="1">
                <a:effectLst/>
                <a:latin typeface="-apple-system"/>
                <a:ea typeface="Muli"/>
                <a:cs typeface="Muli"/>
              </a:rPr>
              <a:t>atau</a:t>
            </a:r>
            <a:r>
              <a:rPr b="0" dirty="0" sz="2000" i="0" lang="en-US">
                <a:effectLst/>
                <a:latin typeface="-apple-system"/>
                <a:ea typeface="Muli"/>
                <a:cs typeface="Muli"/>
              </a:rPr>
              <a:t> Laptop.</a:t>
            </a:r>
            <a:endParaRPr dirty="0" sz="2000" lang="id-ID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Allppt.com</dc:creator>
  <cp:lastModifiedBy>Ferry Jade</cp:lastModifiedBy>
  <dcterms:created xsi:type="dcterms:W3CDTF">2020-01-19T15:08:25Z</dcterms:created>
  <dcterms:modified xsi:type="dcterms:W3CDTF">2023-01-19T07:29:09Z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efc36e4268264d18ad5c41c7e94bbe86</vt:lpwstr>
  </property>
</Properties>
</file>