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2"/>
  </p:handoutMasterIdLst>
  <p:sldIdLst>
    <p:sldId id="264" r:id="rId3"/>
    <p:sldId id="258" r:id="rId4"/>
    <p:sldId id="271" r:id="rId6"/>
    <p:sldId id="263" r:id="rId7"/>
    <p:sldId id="274" r:id="rId8"/>
    <p:sldId id="275" r:id="rId9"/>
    <p:sldId id="277"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9" Type="http://schemas.openxmlformats.org/officeDocument/2006/relationships/tags" Target="../tags/tag144.xml"/><Relationship Id="rId18" Type="http://schemas.openxmlformats.org/officeDocument/2006/relationships/tags" Target="../tags/tag143.xml"/><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0" Type="http://schemas.openxmlformats.org/officeDocument/2006/relationships/tags" Target="../tags/tag21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318" y="-953"/>
            <a:ext cx="12192000" cy="6858953"/>
            <a:chOff x="-318" y="-953"/>
            <a:chExt cx="12192000" cy="6858953"/>
          </a:xfrm>
        </p:grpSpPr>
        <p:grpSp>
          <p:nvGrpSpPr>
            <p:cNvPr id="4" name="组合 3"/>
            <p:cNvGrpSpPr/>
            <p:nvPr userDrawn="1"/>
          </p:nvGrpSpPr>
          <p:grpSpPr>
            <a:xfrm>
              <a:off x="-318" y="635"/>
              <a:ext cx="12192000" cy="6857365"/>
              <a:chOff x="-318" y="635"/>
              <a:chExt cx="12192000" cy="6857365"/>
            </a:xfrm>
          </p:grpSpPr>
          <p:grpSp>
            <p:nvGrpSpPr>
              <p:cNvPr id="11" name="组合 10"/>
              <p:cNvGrpSpPr/>
              <p:nvPr userDrawn="1">
                <p:custDataLst>
                  <p:tags r:id="rId3"/>
                </p:custDataLst>
              </p:nvPr>
            </p:nvGrpSpPr>
            <p:grpSpPr>
              <a:xfrm>
                <a:off x="-318" y="635"/>
                <a:ext cx="12192000" cy="6857365"/>
                <a:chOff x="0" y="0"/>
                <a:chExt cx="19200" cy="10799"/>
              </a:xfrm>
            </p:grpSpPr>
            <p:sp>
              <p:nvSpPr>
                <p:cNvPr id="12" name="矩形 11"/>
                <p:cNvSpPr/>
                <p:nvPr userDrawn="1">
                  <p:custDataLst>
                    <p:tags r:id="rId4"/>
                  </p:custDataLst>
                </p:nvPr>
              </p:nvSpPr>
              <p:spPr>
                <a:xfrm>
                  <a:off x="0" y="0"/>
                  <a:ext cx="19200" cy="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lnSpc>
                      <a:spcPct val="130000"/>
                    </a:lnSpc>
                  </a:pPr>
                  <a:endParaRPr lang="zh-CN" altLang="en-US">
                    <a:ea typeface="Arial" panose="020B0604020202020204" pitchFamily="34" charset="0"/>
                  </a:endParaRPr>
                </a:p>
              </p:txBody>
            </p:sp>
            <p:sp>
              <p:nvSpPr>
                <p:cNvPr id="13" name="矩形 12"/>
                <p:cNvSpPr/>
                <p:nvPr userDrawn="1">
                  <p:custDataLst>
                    <p:tags r:id="rId5"/>
                  </p:custDataLst>
                </p:nvPr>
              </p:nvSpPr>
              <p:spPr>
                <a:xfrm>
                  <a:off x="0" y="9720"/>
                  <a:ext cx="19200" cy="1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lnSpc>
                      <a:spcPct val="130000"/>
                    </a:lnSpc>
                  </a:pPr>
                  <a:endParaRPr lang="zh-CN" altLang="en-US">
                    <a:ea typeface="Arial" panose="020B0604020202020204" pitchFamily="34" charset="0"/>
                  </a:endParaRPr>
                </a:p>
              </p:txBody>
            </p:sp>
            <p:sp>
              <p:nvSpPr>
                <p:cNvPr id="25" name="菱形 24"/>
                <p:cNvSpPr/>
                <p:nvPr userDrawn="1">
                  <p:custDataLst>
                    <p:tags r:id="rId6"/>
                  </p:custDataLst>
                </p:nvPr>
              </p:nvSpPr>
              <p:spPr>
                <a:xfrm flipH="1">
                  <a:off x="420" y="399"/>
                  <a:ext cx="474" cy="441"/>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lstStyle/>
                <a:p>
                  <a:pPr algn="ctr">
                    <a:lnSpc>
                      <a:spcPct val="150000"/>
                    </a:lnSpc>
                  </a:pPr>
                  <a:endParaRPr lang="zh-CN" altLang="en-US">
                    <a:ea typeface="Arial" panose="020B0604020202020204" pitchFamily="34" charset="0"/>
                  </a:endParaRPr>
                </a:p>
              </p:txBody>
            </p:sp>
            <p:grpSp>
              <p:nvGrpSpPr>
                <p:cNvPr id="19" name="组合 18"/>
                <p:cNvGrpSpPr/>
                <p:nvPr userDrawn="1">
                  <p:custDataLst>
                    <p:tags r:id="rId7"/>
                  </p:custDataLst>
                </p:nvPr>
              </p:nvGrpSpPr>
              <p:grpSpPr>
                <a:xfrm>
                  <a:off x="16448" y="9574"/>
                  <a:ext cx="2074" cy="675"/>
                  <a:chOff x="0" y="3633950"/>
                  <a:chExt cx="1405715" cy="457699"/>
                </a:xfrm>
              </p:grpSpPr>
              <p:sp>
                <p:nvSpPr>
                  <p:cNvPr id="20" name="菱形 19"/>
                  <p:cNvSpPr/>
                  <p:nvPr userDrawn="1">
                    <p:custDataLst>
                      <p:tags r:id="rId8"/>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32500" lnSpcReduction="20000"/>
                  </a:bodyPr>
                  <a:lstStyle/>
                  <a:p>
                    <a:pPr algn="ctr">
                      <a:lnSpc>
                        <a:spcPct val="150000"/>
                      </a:lnSpc>
                    </a:pPr>
                    <a:endParaRPr lang="zh-CN" altLang="en-US">
                      <a:ea typeface="Arial" panose="020B0604020202020204" pitchFamily="34" charset="0"/>
                    </a:endParaRPr>
                  </a:p>
                </p:txBody>
              </p:sp>
              <p:sp>
                <p:nvSpPr>
                  <p:cNvPr id="21" name="菱形 20"/>
                  <p:cNvSpPr/>
                  <p:nvPr userDrawn="1">
                    <p:custDataLst>
                      <p:tags r:id="rId9"/>
                    </p:custDataLst>
                  </p:nvPr>
                </p:nvSpPr>
                <p:spPr>
                  <a:xfrm>
                    <a:off x="474008"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32500" lnSpcReduction="20000"/>
                  </a:bodyPr>
                  <a:lstStyle/>
                  <a:p>
                    <a:pPr algn="ctr">
                      <a:lnSpc>
                        <a:spcPct val="150000"/>
                      </a:lnSpc>
                    </a:pPr>
                    <a:endParaRPr lang="zh-CN" altLang="en-US">
                      <a:ea typeface="Arial" panose="020B0604020202020204" pitchFamily="34" charset="0"/>
                    </a:endParaRPr>
                  </a:p>
                </p:txBody>
              </p:sp>
              <p:sp>
                <p:nvSpPr>
                  <p:cNvPr id="22" name="菱形 21"/>
                  <p:cNvSpPr/>
                  <p:nvPr userDrawn="1">
                    <p:custDataLst>
                      <p:tags r:id="rId10"/>
                    </p:custDataLst>
                  </p:nvPr>
                </p:nvSpPr>
                <p:spPr>
                  <a:xfrm>
                    <a:off x="948016"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32500" lnSpcReduction="20000"/>
                  </a:bodyPr>
                  <a:lstStyle/>
                  <a:p>
                    <a:pPr algn="ctr">
                      <a:lnSpc>
                        <a:spcPct val="150000"/>
                      </a:lnSpc>
                    </a:pPr>
                    <a:endParaRPr lang="zh-CN" altLang="en-US">
                      <a:ea typeface="Arial" panose="020B0604020202020204" pitchFamily="34" charset="0"/>
                    </a:endParaRPr>
                  </a:p>
                </p:txBody>
              </p:sp>
            </p:grpSp>
          </p:grpSp>
          <p:sp>
            <p:nvSpPr>
              <p:cNvPr id="8" name="圆角矩形 7"/>
              <p:cNvSpPr/>
              <p:nvPr userDrawn="1">
                <p:custDataLst>
                  <p:tags r:id="rId11"/>
                </p:custDataLst>
              </p:nvPr>
            </p:nvSpPr>
            <p:spPr>
              <a:xfrm>
                <a:off x="193040" y="182880"/>
                <a:ext cx="11805285" cy="6491605"/>
              </a:xfrm>
              <a:prstGeom prst="roundRect">
                <a:avLst>
                  <a:gd name="adj" fmla="val 17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lnSpc>
                    <a:spcPct val="130000"/>
                  </a:lnSpc>
                </a:pPr>
                <a:endParaRPr lang="zh-CN" altLang="en-US">
                  <a:ea typeface="Arial" panose="020B0604020202020204" pitchFamily="34" charset="0"/>
                </a:endParaRPr>
              </a:p>
            </p:txBody>
          </p:sp>
        </p:grpSp>
        <p:sp>
          <p:nvSpPr>
            <p:cNvPr id="10" name="五边形 4"/>
            <p:cNvSpPr/>
            <p:nvPr userDrawn="1">
              <p:custDataLst>
                <p:tags r:id="rId12"/>
              </p:custDataLst>
            </p:nvPr>
          </p:nvSpPr>
          <p:spPr>
            <a:xfrm rot="5400000">
              <a:off x="5432425" y="-160020"/>
              <a:ext cx="1327785" cy="164592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lnSpc>
                  <a:spcPct val="130000"/>
                </a:lnSpc>
              </a:pPr>
              <a:endParaRPr lang="zh-CN" altLang="en-US" dirty="0">
                <a:ea typeface="Arial" panose="020B0604020202020204" pitchFamily="34" charset="0"/>
              </a:endParaRPr>
            </a:p>
          </p:txBody>
        </p:sp>
        <p:sp>
          <p:nvSpPr>
            <p:cNvPr id="9" name="五边形 6"/>
            <p:cNvSpPr/>
            <p:nvPr userDrawn="1">
              <p:custDataLst>
                <p:tags r:id="rId13"/>
              </p:custDataLst>
            </p:nvPr>
          </p:nvSpPr>
          <p:spPr>
            <a:xfrm rot="16200000" flipV="1">
              <a:off x="5792470" y="5658485"/>
              <a:ext cx="607060" cy="1645920"/>
            </a:xfrm>
            <a:prstGeom prst="homePlate">
              <a:avLst>
                <a:gd name="adj" fmla="val 8023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lnSpc>
                  <a:spcPct val="130000"/>
                </a:lnSpc>
              </a:pPr>
              <a:endParaRPr lang="zh-CN" altLang="en-US">
                <a:ea typeface="Arial" panose="020B0604020202020204" pitchFamily="34" charset="0"/>
              </a:endParaRPr>
            </a:p>
          </p:txBody>
        </p:sp>
      </p:grpSp>
      <p:sp>
        <p:nvSpPr>
          <p:cNvPr id="16" name="日期占位符 15"/>
          <p:cNvSpPr>
            <a:spLocks noGrp="1"/>
          </p:cNvSpPr>
          <p:nvPr>
            <p:ph type="dt" sz="half" idx="10"/>
            <p:custDataLst>
              <p:tags r:id="rId14"/>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5"/>
            </p:custDataLst>
          </p:nvPr>
        </p:nvSpPr>
        <p:spPr>
          <a:xfrm>
            <a:off x="4116000" y="6349833"/>
            <a:ext cx="3960000" cy="316800"/>
          </a:xfrm>
        </p:spPr>
        <p:txBody>
          <a:bodyPr/>
          <a:lstStyle/>
          <a:p>
            <a:endParaRPr lang="zh-CN" altLang="en-US" dirty="0"/>
          </a:p>
        </p:txBody>
      </p:sp>
      <p:sp>
        <p:nvSpPr>
          <p:cNvPr id="18" name="灯片编号占位符 17"/>
          <p:cNvSpPr>
            <a:spLocks noGrp="1"/>
          </p:cNvSpPr>
          <p:nvPr>
            <p:ph type="sldNum" sz="quarter" idx="12"/>
            <p:custDataLst>
              <p:tags r:id="rId16"/>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7"/>
            </p:custDataLst>
          </p:nvPr>
        </p:nvSpPr>
        <p:spPr>
          <a:xfrm>
            <a:off x="3328201" y="4283393"/>
            <a:ext cx="2520000" cy="485140"/>
          </a:xfrm>
        </p:spPr>
        <p:txBody>
          <a:bodyPr lIns="90000" tIns="46800" rIns="90000" bIns="46800" anchor="ctr" anchorCtr="0">
            <a:normAutofit/>
          </a:bodyPr>
          <a:lstStyle>
            <a:lvl1pPr marL="0" indent="0" algn="r">
              <a:lnSpc>
                <a:spcPct val="130000"/>
              </a:lnSpc>
              <a:spcAft>
                <a:spcPts val="0"/>
              </a:spcAft>
              <a:buNone/>
              <a:defRPr sz="1800" baseline="0">
                <a:solidFill>
                  <a:schemeClr val="tx1">
                    <a:lumMod val="85000"/>
                    <a:lumOff val="15000"/>
                  </a:schemeClr>
                </a:solidFill>
              </a:defRPr>
            </a:lvl1pPr>
          </a:lstStyle>
          <a:p>
            <a:pPr lvl="0"/>
            <a:r>
              <a:rPr lang="zh-CN" altLang="en-US" dirty="0"/>
              <a:t>单击此处编辑文本</a:t>
            </a:r>
            <a:endParaRPr lang="zh-CN" altLang="en-US" dirty="0"/>
          </a:p>
        </p:txBody>
      </p:sp>
      <p:sp>
        <p:nvSpPr>
          <p:cNvPr id="2" name="标题 1"/>
          <p:cNvSpPr>
            <a:spLocks noGrp="1"/>
          </p:cNvSpPr>
          <p:nvPr>
            <p:ph type="ctrTitle" hasCustomPrompt="1"/>
            <p:custDataLst>
              <p:tags r:id="rId18"/>
            </p:custDataLst>
          </p:nvPr>
        </p:nvSpPr>
        <p:spPr>
          <a:xfrm>
            <a:off x="2593022" y="2149048"/>
            <a:ext cx="7005956" cy="1344477"/>
          </a:xfrm>
        </p:spPr>
        <p:txBody>
          <a:bodyPr lIns="90000" tIns="46800" rIns="90000" bIns="0" anchor="b" anchorCtr="0">
            <a:normAutofit/>
          </a:bodyPr>
          <a:lstStyle>
            <a:lvl1pPr algn="ctr">
              <a:defRPr sz="66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9"/>
            </p:custDataLst>
          </p:nvPr>
        </p:nvSpPr>
        <p:spPr>
          <a:xfrm>
            <a:off x="2592705" y="3553460"/>
            <a:ext cx="7005320" cy="485140"/>
          </a:xfrm>
        </p:spPr>
        <p:txBody>
          <a:bodyPr lIns="90000" tIns="0" rIns="90000" bIns="46800" anchor="t" anchorCtr="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4" name="文本占位符 13"/>
          <p:cNvSpPr>
            <a:spLocks noGrp="1"/>
          </p:cNvSpPr>
          <p:nvPr>
            <p:ph type="body" sz="quarter" idx="14" hasCustomPrompt="1"/>
            <p:custDataLst>
              <p:tags r:id="rId20"/>
            </p:custDataLst>
          </p:nvPr>
        </p:nvSpPr>
        <p:spPr>
          <a:xfrm>
            <a:off x="6291496" y="4286643"/>
            <a:ext cx="2520000" cy="478640"/>
          </a:xfrm>
        </p:spPr>
        <p:txBody>
          <a:bodyPr lIns="90000" tIns="46800" rIns="90000" bIns="46800" anchor="ctr" anchorCtr="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sz="1800"/>
            </a:lvl1pPr>
            <a:lvl2pPr marL="457200" indent="0">
              <a:buNone/>
              <a:defRPr/>
            </a:lvl2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r>
              <a:rPr lang="zh-CN" altLang="en-US" dirty="0"/>
              <a:t>单击此处编辑文本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257176" y="284361"/>
            <a:ext cx="11842224" cy="6446131"/>
            <a:chOff x="257176" y="284361"/>
            <a:chExt cx="11842224" cy="6446131"/>
          </a:xfrm>
        </p:grpSpPr>
        <p:sp>
          <p:nvSpPr>
            <p:cNvPr id="8" name="矩形 7"/>
            <p:cNvSpPr/>
            <p:nvPr userDrawn="1">
              <p:custDataLst>
                <p:tags r:id="rId3"/>
              </p:custDataLst>
            </p:nvPr>
          </p:nvSpPr>
          <p:spPr>
            <a:xfrm>
              <a:off x="257176" y="285907"/>
              <a:ext cx="11677650" cy="6295867"/>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altLang="zh-CN" dirty="0">
                <a:ea typeface="Arial" panose="020B0604020202020204" pitchFamily="34" charset="0"/>
                <a:sym typeface="+mn-ea"/>
              </a:endParaRPr>
            </a:p>
          </p:txBody>
        </p:sp>
        <p:grpSp>
          <p:nvGrpSpPr>
            <p:cNvPr id="9" name="组合 8"/>
            <p:cNvGrpSpPr/>
            <p:nvPr userDrawn="1">
              <p:custDataLst>
                <p:tags r:id="rId4"/>
              </p:custDataLst>
            </p:nvPr>
          </p:nvGrpSpPr>
          <p:grpSpPr>
            <a:xfrm>
              <a:off x="11148545" y="6413693"/>
              <a:ext cx="950855" cy="316799"/>
              <a:chOff x="0" y="3623101"/>
              <a:chExt cx="1405715" cy="468548"/>
            </a:xfrm>
          </p:grpSpPr>
          <p:sp>
            <p:nvSpPr>
              <p:cNvPr id="11" name="菱形 10"/>
              <p:cNvSpPr/>
              <p:nvPr userDrawn="1">
                <p:custDataLst>
                  <p:tags r:id="rId5"/>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2" name="菱形 11"/>
              <p:cNvSpPr/>
              <p:nvPr userDrawn="1">
                <p:custDataLst>
                  <p:tags r:id="rId6"/>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3" name="菱形 12"/>
              <p:cNvSpPr/>
              <p:nvPr userDrawn="1">
                <p:custDataLst>
                  <p:tags r:id="rId7"/>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10" name="五边形 4"/>
            <p:cNvSpPr/>
            <p:nvPr userDrawn="1">
              <p:custDataLst>
                <p:tags r:id="rId8"/>
              </p:custDataLst>
            </p:nvPr>
          </p:nvSpPr>
          <p:spPr>
            <a:xfrm rot="5400000">
              <a:off x="660603" y="23185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3" name="日期占位符 2"/>
          <p:cNvSpPr>
            <a:spLocks noGrp="1"/>
          </p:cNvSpPr>
          <p:nvPr>
            <p:ph type="dt" sz="half" idx="10"/>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318" y="-953"/>
            <a:ext cx="12192000" cy="6858953"/>
            <a:chOff x="-318" y="-953"/>
            <a:chExt cx="12192000" cy="6858953"/>
          </a:xfrm>
        </p:grpSpPr>
        <p:grpSp>
          <p:nvGrpSpPr>
            <p:cNvPr id="22" name="组合 21"/>
            <p:cNvGrpSpPr/>
            <p:nvPr userDrawn="1"/>
          </p:nvGrpSpPr>
          <p:grpSpPr>
            <a:xfrm>
              <a:off x="-318" y="635"/>
              <a:ext cx="12192000" cy="6857365"/>
              <a:chOff x="-318" y="635"/>
              <a:chExt cx="12192000" cy="6857365"/>
            </a:xfrm>
          </p:grpSpPr>
          <p:grpSp>
            <p:nvGrpSpPr>
              <p:cNvPr id="25" name="组合 24"/>
              <p:cNvGrpSpPr/>
              <p:nvPr userDrawn="1">
                <p:custDataLst>
                  <p:tags r:id="rId3"/>
                </p:custDataLst>
              </p:nvPr>
            </p:nvGrpSpPr>
            <p:grpSpPr>
              <a:xfrm>
                <a:off x="-318" y="635"/>
                <a:ext cx="12192000" cy="6857365"/>
                <a:chOff x="0" y="0"/>
                <a:chExt cx="19200" cy="10799"/>
              </a:xfrm>
            </p:grpSpPr>
            <p:sp>
              <p:nvSpPr>
                <p:cNvPr id="27" name="矩形 26"/>
                <p:cNvSpPr/>
                <p:nvPr userDrawn="1">
                  <p:custDataLst>
                    <p:tags r:id="rId4"/>
                  </p:custDataLst>
                </p:nvPr>
              </p:nvSpPr>
              <p:spPr>
                <a:xfrm>
                  <a:off x="0" y="0"/>
                  <a:ext cx="19200" cy="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8" name="矩形 27"/>
                <p:cNvSpPr/>
                <p:nvPr userDrawn="1">
                  <p:custDataLst>
                    <p:tags r:id="rId5"/>
                  </p:custDataLst>
                </p:nvPr>
              </p:nvSpPr>
              <p:spPr>
                <a:xfrm>
                  <a:off x="0" y="9720"/>
                  <a:ext cx="19200" cy="1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9" name="菱形 28"/>
                <p:cNvSpPr/>
                <p:nvPr userDrawn="1">
                  <p:custDataLst>
                    <p:tags r:id="rId6"/>
                  </p:custDataLst>
                </p:nvPr>
              </p:nvSpPr>
              <p:spPr>
                <a:xfrm flipH="1">
                  <a:off x="420" y="399"/>
                  <a:ext cx="474" cy="441"/>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nvGrpSpPr>
                <p:cNvPr id="30" name="组合 29"/>
                <p:cNvGrpSpPr/>
                <p:nvPr userDrawn="1">
                  <p:custDataLst>
                    <p:tags r:id="rId7"/>
                  </p:custDataLst>
                </p:nvPr>
              </p:nvGrpSpPr>
              <p:grpSpPr>
                <a:xfrm>
                  <a:off x="16448" y="9574"/>
                  <a:ext cx="2074" cy="675"/>
                  <a:chOff x="0" y="3633950"/>
                  <a:chExt cx="1405715" cy="457699"/>
                </a:xfrm>
              </p:grpSpPr>
              <p:sp>
                <p:nvSpPr>
                  <p:cNvPr id="31" name="菱形 30"/>
                  <p:cNvSpPr/>
                  <p:nvPr userDrawn="1">
                    <p:custDataLst>
                      <p:tags r:id="rId8"/>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32" name="菱形 31"/>
                  <p:cNvSpPr/>
                  <p:nvPr userDrawn="1">
                    <p:custDataLst>
                      <p:tags r:id="rId9"/>
                    </p:custDataLst>
                  </p:nvPr>
                </p:nvSpPr>
                <p:spPr>
                  <a:xfrm>
                    <a:off x="474008"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33" name="菱形 32"/>
                  <p:cNvSpPr/>
                  <p:nvPr userDrawn="1">
                    <p:custDataLst>
                      <p:tags r:id="rId10"/>
                    </p:custDataLst>
                  </p:nvPr>
                </p:nvSpPr>
                <p:spPr>
                  <a:xfrm>
                    <a:off x="948016"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grpSp>
          <p:sp>
            <p:nvSpPr>
              <p:cNvPr id="26" name="圆角矩形 7"/>
              <p:cNvSpPr/>
              <p:nvPr userDrawn="1">
                <p:custDataLst>
                  <p:tags r:id="rId11"/>
                </p:custDataLst>
              </p:nvPr>
            </p:nvSpPr>
            <p:spPr>
              <a:xfrm>
                <a:off x="193040" y="182880"/>
                <a:ext cx="11805285" cy="6491605"/>
              </a:xfrm>
              <a:prstGeom prst="roundRect">
                <a:avLst>
                  <a:gd name="adj" fmla="val 17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23" name="五边形 4"/>
            <p:cNvSpPr/>
            <p:nvPr userDrawn="1">
              <p:custDataLst>
                <p:tags r:id="rId12"/>
              </p:custDataLst>
            </p:nvPr>
          </p:nvSpPr>
          <p:spPr>
            <a:xfrm rot="5400000">
              <a:off x="5432425" y="-160020"/>
              <a:ext cx="1327785" cy="164592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sp>
          <p:nvSpPr>
            <p:cNvPr id="24" name="五边形 6"/>
            <p:cNvSpPr/>
            <p:nvPr userDrawn="1">
              <p:custDataLst>
                <p:tags r:id="rId13"/>
              </p:custDataLst>
            </p:nvPr>
          </p:nvSpPr>
          <p:spPr>
            <a:xfrm rot="16200000" flipV="1">
              <a:off x="5792470" y="5658485"/>
              <a:ext cx="607060" cy="1645920"/>
            </a:xfrm>
            <a:prstGeom prst="homePlate">
              <a:avLst>
                <a:gd name="adj" fmla="val 8023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7"/>
            </p:custDataLst>
          </p:nvPr>
        </p:nvSpPr>
        <p:spPr>
          <a:xfrm>
            <a:off x="2593023" y="2000251"/>
            <a:ext cx="7005955" cy="149132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0" name="文本占位符 9"/>
          <p:cNvSpPr>
            <a:spLocks noGrp="1"/>
          </p:cNvSpPr>
          <p:nvPr>
            <p:ph type="body" sz="quarter" idx="13" hasCustomPrompt="1"/>
            <p:custDataLst>
              <p:tags r:id="rId18"/>
            </p:custDataLst>
          </p:nvPr>
        </p:nvSpPr>
        <p:spPr>
          <a:xfrm>
            <a:off x="4979820" y="4079895"/>
            <a:ext cx="2232360" cy="481249"/>
          </a:xfrm>
        </p:spPr>
        <p:txBody>
          <a:bodyPr lIns="90000" tIns="0" rIns="90000" bIns="46800" anchor="ctr" anchorCtr="0">
            <a:normAutofit/>
          </a:bodyPr>
          <a:lstStyle>
            <a:lvl1pPr marL="0" indent="0" algn="ctr">
              <a:buNone/>
              <a:defRPr sz="2000" baseline="0">
                <a:latin typeface="Arial" panose="020B0604020202020204" pitchFamily="34" charset="0"/>
              </a:defRPr>
            </a:lvl1pPr>
            <a:lvl2pPr marL="457200" indent="0">
              <a:buNone/>
              <a:defRPr/>
            </a:lvl2pPr>
          </a:lstStyle>
          <a:p>
            <a:pPr lvl="0"/>
            <a:r>
              <a:rPr lang="zh-CN" altLang="en-US" dirty="0"/>
              <a:t>编辑文本</a:t>
            </a:r>
            <a:endParaRPr lang="zh-CN" altLang="en-US" dirty="0"/>
          </a:p>
        </p:txBody>
      </p:sp>
      <p:sp>
        <p:nvSpPr>
          <p:cNvPr id="12" name="文本占位符 11"/>
          <p:cNvSpPr>
            <a:spLocks noGrp="1"/>
          </p:cNvSpPr>
          <p:nvPr>
            <p:ph type="body" sz="quarter" idx="14" hasCustomPrompt="1"/>
            <p:custDataLst>
              <p:tags r:id="rId19"/>
            </p:custDataLst>
          </p:nvPr>
        </p:nvSpPr>
        <p:spPr>
          <a:xfrm>
            <a:off x="2593022" y="3539541"/>
            <a:ext cx="7005955" cy="481249"/>
          </a:xfrm>
        </p:spPr>
        <p:txBody>
          <a:bodyPr lIns="90000" tIns="0" rIns="90000" bIns="46800" anchor="t" anchorCtr="0">
            <a:normAutofit/>
          </a:bodyPr>
          <a:lstStyle>
            <a:lvl1pPr marL="0" indent="0" algn="ctr">
              <a:buNone/>
              <a:defRPr sz="2400" baseline="0">
                <a:latin typeface="Arial" panose="020B0604020202020204" pitchFamily="34" charset="0"/>
              </a:defRPr>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294286" y="-27771"/>
            <a:ext cx="11755418" cy="6611091"/>
            <a:chOff x="294286" y="-27771"/>
            <a:chExt cx="11755418" cy="6611091"/>
          </a:xfrm>
        </p:grpSpPr>
        <p:grpSp>
          <p:nvGrpSpPr>
            <p:cNvPr id="17" name="组合 16"/>
            <p:cNvGrpSpPr/>
            <p:nvPr userDrawn="1">
              <p:custDataLst>
                <p:tags r:id="rId3"/>
              </p:custDataLst>
            </p:nvPr>
          </p:nvGrpSpPr>
          <p:grpSpPr>
            <a:xfrm>
              <a:off x="11598965" y="6433146"/>
              <a:ext cx="450739" cy="150174"/>
              <a:chOff x="0" y="3623101"/>
              <a:chExt cx="1405715" cy="468548"/>
            </a:xfrm>
          </p:grpSpPr>
          <p:sp>
            <p:nvSpPr>
              <p:cNvPr id="19" name="菱形 18"/>
              <p:cNvSpPr/>
              <p:nvPr userDrawn="1">
                <p:custDataLst>
                  <p:tags r:id="rId4"/>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0" name="菱形 19"/>
              <p:cNvSpPr/>
              <p:nvPr userDrawn="1">
                <p:custDataLst>
                  <p:tags r:id="rId5"/>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1" name="菱形 20"/>
              <p:cNvSpPr/>
              <p:nvPr userDrawn="1">
                <p:custDataLst>
                  <p:tags r:id="rId6"/>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16" name="五边形 4"/>
            <p:cNvSpPr/>
            <p:nvPr userDrawn="1">
              <p:custDataLst>
                <p:tags r:id="rId7"/>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3" name="日期占位符 2" hidden="1"/>
          <p:cNvSpPr>
            <a:spLocks noGrp="1"/>
          </p:cNvSpPr>
          <p:nvPr userDrawn="1">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hidden="1"/>
          <p:cNvSpPr>
            <a:spLocks noGrp="1"/>
          </p:cNvSpPr>
          <p:nvPr userDrawn="1">
            <p:ph type="ftr" sz="quarter" idx="11"/>
            <p:custDataLst>
              <p:tags r:id="rId9"/>
            </p:custDataLst>
          </p:nvPr>
        </p:nvSpPr>
        <p:spPr/>
        <p:txBody>
          <a:bodyPr/>
          <a:lstStyle/>
          <a:p>
            <a:endParaRPr lang="zh-CN" altLang="en-US" dirty="0"/>
          </a:p>
        </p:txBody>
      </p:sp>
      <p:sp>
        <p:nvSpPr>
          <p:cNvPr id="5" name="灯片编号占位符 4" hidden="1"/>
          <p:cNvSpPr>
            <a:spLocks noGrp="1"/>
          </p:cNvSpPr>
          <p:nvPr userDrawn="1">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标题 6" hidden="1"/>
          <p:cNvSpPr>
            <a:spLocks noGrp="1"/>
          </p:cNvSpPr>
          <p:nvPr>
            <p:ph type="title"/>
            <p:custDataLst>
              <p:tags r:id="rId11"/>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frame">
    <p:bg>
      <p:bgPr>
        <a:solidFill>
          <a:schemeClr val="tx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257176" y="284361"/>
            <a:ext cx="11842224" cy="6446131"/>
            <a:chOff x="257176" y="284361"/>
            <a:chExt cx="11842224" cy="6446131"/>
          </a:xfrm>
        </p:grpSpPr>
        <p:sp>
          <p:nvSpPr>
            <p:cNvPr id="24" name="矩形 23"/>
            <p:cNvSpPr/>
            <p:nvPr userDrawn="1">
              <p:custDataLst>
                <p:tags r:id="rId3"/>
              </p:custDataLst>
            </p:nvPr>
          </p:nvSpPr>
          <p:spPr>
            <a:xfrm>
              <a:off x="257176" y="285907"/>
              <a:ext cx="11677650" cy="6295867"/>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altLang="zh-CN" dirty="0">
                <a:ea typeface="Arial" panose="020B0604020202020204" pitchFamily="34" charset="0"/>
                <a:sym typeface="+mn-ea"/>
              </a:endParaRPr>
            </a:p>
          </p:txBody>
        </p:sp>
        <p:grpSp>
          <p:nvGrpSpPr>
            <p:cNvPr id="25" name="组合 24"/>
            <p:cNvGrpSpPr/>
            <p:nvPr userDrawn="1">
              <p:custDataLst>
                <p:tags r:id="rId4"/>
              </p:custDataLst>
            </p:nvPr>
          </p:nvGrpSpPr>
          <p:grpSpPr>
            <a:xfrm>
              <a:off x="11148545" y="6413693"/>
              <a:ext cx="950855" cy="316799"/>
              <a:chOff x="0" y="3623101"/>
              <a:chExt cx="1405715" cy="468548"/>
            </a:xfrm>
          </p:grpSpPr>
          <p:sp>
            <p:nvSpPr>
              <p:cNvPr id="27" name="菱形 26"/>
              <p:cNvSpPr/>
              <p:nvPr userDrawn="1">
                <p:custDataLst>
                  <p:tags r:id="rId5"/>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8" name="菱形 27"/>
              <p:cNvSpPr/>
              <p:nvPr userDrawn="1">
                <p:custDataLst>
                  <p:tags r:id="rId6"/>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9" name="菱形 28"/>
              <p:cNvSpPr/>
              <p:nvPr userDrawn="1">
                <p:custDataLst>
                  <p:tags r:id="rId7"/>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26" name="五边形 4"/>
            <p:cNvSpPr/>
            <p:nvPr userDrawn="1">
              <p:custDataLst>
                <p:tags r:id="rId8"/>
              </p:custDataLst>
            </p:nvPr>
          </p:nvSpPr>
          <p:spPr>
            <a:xfrm rot="5400000">
              <a:off x="660603" y="23185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2" name="标题 1"/>
          <p:cNvSpPr>
            <a:spLocks noGrp="1"/>
          </p:cNvSpPr>
          <p:nvPr userDrawn="1">
            <p:ph type="title" hasCustomPrompt="1"/>
            <p:custDataLst>
              <p:tags r:id="rId9"/>
            </p:custDataLst>
          </p:nvPr>
        </p:nvSpPr>
        <p:spPr>
          <a:xfrm>
            <a:off x="1281600" y="1249200"/>
            <a:ext cx="9626400" cy="723600"/>
          </a:xfrm>
        </p:spPr>
        <p:txBody>
          <a:bodyPr lIns="90000" tIns="46800" rIns="90000" bIns="46800" anchor="ctr">
            <a:normAutofit/>
          </a:bodyPr>
          <a:lstStyle>
            <a:lvl1pPr marL="0" indent="0">
              <a:buFont typeface="Arial" panose="020B0604020202020204" pitchFamily="34" charset="0"/>
              <a:buNone/>
              <a:defRPr sz="32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0"/>
            </p:custDataLst>
          </p:nvPr>
        </p:nvSpPr>
        <p:spPr>
          <a:xfrm>
            <a:off x="1281113" y="2163600"/>
            <a:ext cx="9626600" cy="3445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vl2pPr marL="457200" indent="0">
              <a:buNone/>
              <a:defRPr baseline="0">
                <a:solidFill>
                  <a:schemeClr val="tx1">
                    <a:lumMod val="85000"/>
                    <a:lumOff val="15000"/>
                  </a:schemeClr>
                </a:solidFill>
                <a:latin typeface="Arial" panose="020B0604020202020204" pitchFamily="34" charset="0"/>
                <a:ea typeface="Arial" panose="020B0604020202020204" pitchFamily="34" charset="0"/>
              </a:defRPr>
            </a:lvl2pPr>
            <a:lvl3pPr marL="914400" indent="0">
              <a:buNone/>
              <a:defRPr baseline="0">
                <a:solidFill>
                  <a:schemeClr val="tx1">
                    <a:lumMod val="85000"/>
                    <a:lumOff val="15000"/>
                  </a:schemeClr>
                </a:solidFill>
                <a:latin typeface="Arial" panose="020B0604020202020204" pitchFamily="34" charset="0"/>
                <a:ea typeface="Arial" panose="020B0604020202020204" pitchFamily="34" charset="0"/>
              </a:defRPr>
            </a:lvl3pPr>
            <a:lvl4pPr marL="1371600" indent="0">
              <a:buNone/>
              <a:defRPr baseline="0">
                <a:solidFill>
                  <a:schemeClr val="tx1">
                    <a:lumMod val="85000"/>
                    <a:lumOff val="15000"/>
                  </a:schemeClr>
                </a:solidFill>
                <a:latin typeface="Arial" panose="020B0604020202020204" pitchFamily="34" charset="0"/>
                <a:ea typeface="Arial" panose="020B0604020202020204" pitchFamily="34" charset="0"/>
              </a:defRPr>
            </a:lvl4pPr>
            <a:lvl5pPr marL="1828800" indent="0">
              <a:buNone/>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dirty="0"/>
          </a:p>
        </p:txBody>
      </p:sp>
      <p:sp>
        <p:nvSpPr>
          <p:cNvPr id="5" name="灯片编号占位符 4"/>
          <p:cNvSpPr>
            <a:spLocks noGrp="1"/>
          </p:cNvSpPr>
          <p:nvPr userDrawn="1">
            <p:ph type="sldNum" sz="quarter" idx="12"/>
            <p:custDataLst>
              <p:tags r:id="rId13"/>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right">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Arial" panose="020B0604020202020204" pitchFamily="34" charset="0"/>
              <a:sym typeface="+mn-ea"/>
            </a:endParaRPr>
          </a:p>
        </p:txBody>
      </p:sp>
      <p:grpSp>
        <p:nvGrpSpPr>
          <p:cNvPr id="13" name="组合 12"/>
          <p:cNvGrpSpPr/>
          <p:nvPr userDrawn="1">
            <p:custDataLst>
              <p:tags r:id="rId3"/>
            </p:custDataLst>
          </p:nvPr>
        </p:nvGrpSpPr>
        <p:grpSpPr>
          <a:xfrm>
            <a:off x="294286" y="-27771"/>
            <a:ext cx="11755418" cy="6611091"/>
            <a:chOff x="294286" y="-27771"/>
            <a:chExt cx="11755418" cy="6611091"/>
          </a:xfrm>
        </p:grpSpPr>
        <p:grpSp>
          <p:nvGrpSpPr>
            <p:cNvPr id="16" name="组合 15"/>
            <p:cNvGrpSpPr/>
            <p:nvPr userDrawn="1">
              <p:custDataLst>
                <p:tags r:id="rId4"/>
              </p:custDataLst>
            </p:nvPr>
          </p:nvGrpSpPr>
          <p:grpSpPr>
            <a:xfrm>
              <a:off x="11598965" y="6433146"/>
              <a:ext cx="450739" cy="150174"/>
              <a:chOff x="0" y="3623101"/>
              <a:chExt cx="1405715" cy="468548"/>
            </a:xfrm>
          </p:grpSpPr>
          <p:sp>
            <p:nvSpPr>
              <p:cNvPr id="18" name="菱形 17"/>
              <p:cNvSpPr/>
              <p:nvPr userDrawn="1">
                <p:custDataLst>
                  <p:tags r:id="rId5"/>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9" name="菱形 18"/>
              <p:cNvSpPr/>
              <p:nvPr userDrawn="1">
                <p:custDataLst>
                  <p:tags r:id="rId6"/>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2" name="菱形 21"/>
              <p:cNvSpPr/>
              <p:nvPr userDrawn="1">
                <p:custDataLst>
                  <p:tags r:id="rId7"/>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17" name="五边形 4"/>
            <p:cNvSpPr/>
            <p:nvPr userDrawn="1">
              <p:custDataLst>
                <p:tags r:id="rId8"/>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2" name="标题 1"/>
          <p:cNvSpPr>
            <a:spLocks noGrp="1"/>
          </p:cNvSpPr>
          <p:nvPr userDrawn="1">
            <p:ph type="title" hasCustomPrompt="1"/>
            <p:custDataLst>
              <p:tags r:id="rId9"/>
            </p:custDataLst>
          </p:nvPr>
        </p:nvSpPr>
        <p:spPr>
          <a:xfrm>
            <a:off x="583200" y="629920"/>
            <a:ext cx="3960000" cy="1022480"/>
          </a:xfrm>
        </p:spPr>
        <p:txBody>
          <a:bodyPr lIns="90000" tIns="46800" rIns="90000" bIns="46800" anchor="ctr">
            <a:normAutofit/>
          </a:bodyPr>
          <a:lstStyle>
            <a:lvl1pPr marL="0" indent="0">
              <a:buFont typeface="Arial" panose="020B0604020202020204" pitchFamily="34" charset="0"/>
              <a:buNone/>
              <a:defRPr sz="36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编辑标题</a:t>
            </a:r>
            <a:endParaRPr lang="zh-CN" altLang="en-US" dirty="0"/>
          </a:p>
        </p:txBody>
      </p:sp>
      <p:sp>
        <p:nvSpPr>
          <p:cNvPr id="3" name="日期占位符 2"/>
          <p:cNvSpPr>
            <a:spLocks noGrp="1"/>
          </p:cNvSpPr>
          <p:nvPr userDrawn="1">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dirty="0"/>
          </a:p>
        </p:txBody>
      </p:sp>
      <p:sp>
        <p:nvSpPr>
          <p:cNvPr id="4" name="页脚占位符 3"/>
          <p:cNvSpPr>
            <a:spLocks noGrp="1"/>
          </p:cNvSpPr>
          <p:nvPr userDrawn="1">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3"/>
            </p:custDataLst>
          </p:nvPr>
        </p:nvSpPr>
        <p:spPr>
          <a:xfrm>
            <a:off x="586800" y="1764000"/>
            <a:ext cx="3956400" cy="4093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vl2pPr marL="457200" indent="0">
              <a:buNone/>
              <a:defRPr baseline="0">
                <a:solidFill>
                  <a:schemeClr val="tx1">
                    <a:lumMod val="85000"/>
                    <a:lumOff val="15000"/>
                  </a:schemeClr>
                </a:solidFill>
                <a:latin typeface="Arial" panose="020B0604020202020204" pitchFamily="34" charset="0"/>
                <a:ea typeface="Arial" panose="020B0604020202020204" pitchFamily="34" charset="0"/>
              </a:defRPr>
            </a:lvl2pPr>
            <a:lvl3pPr marL="914400" indent="0">
              <a:buNone/>
              <a:defRPr baseline="0">
                <a:solidFill>
                  <a:schemeClr val="tx1">
                    <a:lumMod val="85000"/>
                    <a:lumOff val="15000"/>
                  </a:schemeClr>
                </a:solidFill>
                <a:latin typeface="Arial" panose="020B0604020202020204" pitchFamily="34" charset="0"/>
                <a:ea typeface="Arial" panose="020B0604020202020204" pitchFamily="34" charset="0"/>
              </a:defRPr>
            </a:lvl3pPr>
            <a:lvl4pPr marL="1371600" indent="0">
              <a:buNone/>
              <a:defRPr baseline="0">
                <a:solidFill>
                  <a:schemeClr val="tx1">
                    <a:lumMod val="85000"/>
                    <a:lumOff val="15000"/>
                  </a:schemeClr>
                </a:solidFill>
                <a:latin typeface="Arial" panose="020B0604020202020204" pitchFamily="34" charset="0"/>
                <a:ea typeface="Arial" panose="020B0604020202020204" pitchFamily="34" charset="0"/>
              </a:defRPr>
            </a:lvl4pPr>
            <a:lvl5pPr marL="1828800" indent="0">
              <a:buNone/>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4"/>
            </p:custDataLst>
          </p:nvPr>
        </p:nvSpPr>
        <p:spPr>
          <a:xfrm>
            <a:off x="5101200" y="769938"/>
            <a:ext cx="6480000" cy="5087937"/>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vl2pPr marL="457200" indent="0">
              <a:buNone/>
              <a:defRPr baseline="0">
                <a:solidFill>
                  <a:schemeClr val="tx1">
                    <a:lumMod val="85000"/>
                    <a:lumOff val="15000"/>
                  </a:schemeClr>
                </a:solidFill>
                <a:latin typeface="Arial" panose="020B0604020202020204" pitchFamily="34" charset="0"/>
                <a:ea typeface="Arial" panose="020B0604020202020204" pitchFamily="34" charset="0"/>
              </a:defRPr>
            </a:lvl2pPr>
            <a:lvl3pPr marL="914400" indent="0">
              <a:buNone/>
              <a:defRPr baseline="0">
                <a:solidFill>
                  <a:schemeClr val="tx1">
                    <a:lumMod val="85000"/>
                    <a:lumOff val="15000"/>
                  </a:schemeClr>
                </a:solidFill>
                <a:latin typeface="Arial" panose="020B0604020202020204" pitchFamily="34" charset="0"/>
                <a:ea typeface="Arial" panose="020B0604020202020204" pitchFamily="34" charset="0"/>
              </a:defRPr>
            </a:lvl3pPr>
            <a:lvl4pPr marL="1371600" indent="0">
              <a:buNone/>
              <a:defRPr baseline="0">
                <a:solidFill>
                  <a:schemeClr val="tx1">
                    <a:lumMod val="85000"/>
                    <a:lumOff val="15000"/>
                  </a:schemeClr>
                </a:solidFill>
                <a:latin typeface="Arial" panose="020B0604020202020204" pitchFamily="34" charset="0"/>
                <a:ea typeface="Arial" panose="020B0604020202020204" pitchFamily="34" charset="0"/>
              </a:defRPr>
            </a:lvl4pPr>
            <a:lvl5pPr marL="1828800" indent="0">
              <a:buNone/>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p/down">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Arial" panose="020B0604020202020204" pitchFamily="34" charset="0"/>
              <a:sym typeface="+mn-ea"/>
            </a:endParaRPr>
          </a:p>
        </p:txBody>
      </p:sp>
      <p:grpSp>
        <p:nvGrpSpPr>
          <p:cNvPr id="21" name="组合 20"/>
          <p:cNvGrpSpPr/>
          <p:nvPr userDrawn="1">
            <p:custDataLst>
              <p:tags r:id="rId3"/>
            </p:custDataLst>
          </p:nvPr>
        </p:nvGrpSpPr>
        <p:grpSpPr>
          <a:xfrm>
            <a:off x="294286" y="-27771"/>
            <a:ext cx="11755418" cy="6611091"/>
            <a:chOff x="294286" y="-27771"/>
            <a:chExt cx="11755418" cy="6611091"/>
          </a:xfrm>
        </p:grpSpPr>
        <p:grpSp>
          <p:nvGrpSpPr>
            <p:cNvPr id="23" name="组合 22"/>
            <p:cNvGrpSpPr/>
            <p:nvPr userDrawn="1">
              <p:custDataLst>
                <p:tags r:id="rId4"/>
              </p:custDataLst>
            </p:nvPr>
          </p:nvGrpSpPr>
          <p:grpSpPr>
            <a:xfrm>
              <a:off x="11598965" y="6433146"/>
              <a:ext cx="450739" cy="150174"/>
              <a:chOff x="0" y="3623101"/>
              <a:chExt cx="1405715" cy="468548"/>
            </a:xfrm>
          </p:grpSpPr>
          <p:sp>
            <p:nvSpPr>
              <p:cNvPr id="25" name="菱形 24"/>
              <p:cNvSpPr/>
              <p:nvPr userDrawn="1">
                <p:custDataLst>
                  <p:tags r:id="rId5"/>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6" name="菱形 25"/>
              <p:cNvSpPr/>
              <p:nvPr userDrawn="1">
                <p:custDataLst>
                  <p:tags r:id="rId6"/>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7" name="菱形 26"/>
              <p:cNvSpPr/>
              <p:nvPr userDrawn="1">
                <p:custDataLst>
                  <p:tags r:id="rId7"/>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24" name="五边形 4"/>
            <p:cNvSpPr/>
            <p:nvPr userDrawn="1">
              <p:custDataLst>
                <p:tags r:id="rId8"/>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2" name="标题 1"/>
          <p:cNvSpPr>
            <a:spLocks noGrp="1"/>
          </p:cNvSpPr>
          <p:nvPr>
            <p:ph type="title"/>
            <p:custDataLst>
              <p:tags r:id="rId9"/>
            </p:custDataLst>
          </p:nvPr>
        </p:nvSpPr>
        <p:spPr>
          <a:xfrm>
            <a:off x="612000" y="689418"/>
            <a:ext cx="10976400" cy="718182"/>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wn/up">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Arial" panose="020B0604020202020204" pitchFamily="34" charset="0"/>
              <a:sym typeface="+mn-ea"/>
            </a:endParaRPr>
          </a:p>
        </p:txBody>
      </p:sp>
      <p:grpSp>
        <p:nvGrpSpPr>
          <p:cNvPr id="20" name="组合 19"/>
          <p:cNvGrpSpPr/>
          <p:nvPr userDrawn="1">
            <p:custDataLst>
              <p:tags r:id="rId3"/>
            </p:custDataLst>
          </p:nvPr>
        </p:nvGrpSpPr>
        <p:grpSpPr>
          <a:xfrm>
            <a:off x="294286" y="-27771"/>
            <a:ext cx="11755418" cy="6611091"/>
            <a:chOff x="294286" y="-27771"/>
            <a:chExt cx="11755418" cy="6611091"/>
          </a:xfrm>
        </p:grpSpPr>
        <p:grpSp>
          <p:nvGrpSpPr>
            <p:cNvPr id="21" name="组合 20"/>
            <p:cNvGrpSpPr/>
            <p:nvPr userDrawn="1">
              <p:custDataLst>
                <p:tags r:id="rId4"/>
              </p:custDataLst>
            </p:nvPr>
          </p:nvGrpSpPr>
          <p:grpSpPr>
            <a:xfrm>
              <a:off x="11598965" y="6433146"/>
              <a:ext cx="450739" cy="150174"/>
              <a:chOff x="0" y="3623101"/>
              <a:chExt cx="1405715" cy="468548"/>
            </a:xfrm>
          </p:grpSpPr>
          <p:sp>
            <p:nvSpPr>
              <p:cNvPr id="25" name="菱形 24"/>
              <p:cNvSpPr/>
              <p:nvPr userDrawn="1">
                <p:custDataLst>
                  <p:tags r:id="rId5"/>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6" name="菱形 25"/>
              <p:cNvSpPr/>
              <p:nvPr userDrawn="1">
                <p:custDataLst>
                  <p:tags r:id="rId6"/>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27" name="菱形 26"/>
              <p:cNvSpPr/>
              <p:nvPr userDrawn="1">
                <p:custDataLst>
                  <p:tags r:id="rId7"/>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22" name="五边形 4"/>
            <p:cNvSpPr/>
            <p:nvPr userDrawn="1">
              <p:custDataLst>
                <p:tags r:id="rId8"/>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2" name="标题 1"/>
          <p:cNvSpPr>
            <a:spLocks noGrp="1"/>
          </p:cNvSpPr>
          <p:nvPr>
            <p:ph type="title"/>
            <p:custDataLst>
              <p:tags r:id="rId9"/>
            </p:custDataLst>
          </p:nvPr>
        </p:nvSpPr>
        <p:spPr>
          <a:xfrm>
            <a:off x="604800" y="579120"/>
            <a:ext cx="10976400" cy="655680"/>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vl2pPr>
              <a:defRPr baseline="0">
                <a:solidFill>
                  <a:schemeClr val="tx1">
                    <a:lumMod val="85000"/>
                    <a:lumOff val="15000"/>
                  </a:schemeClr>
                </a:solidFill>
                <a:latin typeface="Arial" panose="020B0604020202020204" pitchFamily="34" charset="0"/>
                <a:ea typeface="Arial" panose="020B0604020202020204" pitchFamily="34" charset="0"/>
              </a:defRPr>
            </a:lvl2pPr>
            <a:lvl3pPr>
              <a:defRPr baseline="0">
                <a:solidFill>
                  <a:schemeClr val="tx1">
                    <a:lumMod val="85000"/>
                    <a:lumOff val="15000"/>
                  </a:schemeClr>
                </a:solidFill>
                <a:latin typeface="Arial" panose="020B0604020202020204" pitchFamily="34" charset="0"/>
                <a:ea typeface="Arial" panose="020B0604020202020204" pitchFamily="34" charset="0"/>
              </a:defRPr>
            </a:lvl3pPr>
            <a:lvl4pPr>
              <a:defRPr baseline="0">
                <a:solidFill>
                  <a:schemeClr val="tx1">
                    <a:lumMod val="85000"/>
                    <a:lumOff val="15000"/>
                  </a:schemeClr>
                </a:solidFill>
                <a:latin typeface="Arial" panose="020B0604020202020204" pitchFamily="34" charset="0"/>
                <a:ea typeface="Arial" panose="020B0604020202020204" pitchFamily="34" charset="0"/>
              </a:defRPr>
            </a:lvl4pPr>
            <a:lvl5pPr>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igation">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Arial" panose="020B0604020202020204" pitchFamily="34" charset="0"/>
              <a:sym typeface="+mn-ea"/>
            </a:endParaRPr>
          </a:p>
        </p:txBody>
      </p:sp>
      <p:sp>
        <p:nvSpPr>
          <p:cNvPr id="2" name="标题 1"/>
          <p:cNvSpPr>
            <a:spLocks noGrp="1"/>
          </p:cNvSpPr>
          <p:nvPr>
            <p:ph type="title"/>
            <p:custDataLst>
              <p:tags r:id="rId3"/>
            </p:custDataLst>
          </p:nvPr>
        </p:nvSpPr>
        <p:spPr>
          <a:xfrm>
            <a:off x="579600" y="237600"/>
            <a:ext cx="11037600" cy="441964"/>
          </a:xfrm>
        </p:spPr>
        <p:txBody>
          <a:bodyPr lIns="90000" tIns="46800" rIns="90000" bIns="46800">
            <a:normAutofit/>
          </a:bodyPr>
          <a:lstStyle>
            <a:lvl1pPr marL="0" indent="0">
              <a:buFont typeface="Arial" panose="020B0604020202020204" pitchFamily="34" charset="0"/>
              <a:buNone/>
              <a:defRPr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vl2pPr marL="457200" indent="0">
              <a:buNone/>
              <a:defRPr baseline="0">
                <a:solidFill>
                  <a:schemeClr val="tx1">
                    <a:lumMod val="85000"/>
                    <a:lumOff val="15000"/>
                  </a:schemeClr>
                </a:solidFill>
                <a:latin typeface="Arial" panose="020B0604020202020204" pitchFamily="34" charset="0"/>
                <a:ea typeface="Arial" panose="020B0604020202020204" pitchFamily="34" charset="0"/>
              </a:defRPr>
            </a:lvl2pPr>
            <a:lvl3pPr marL="914400" indent="0">
              <a:buNone/>
              <a:defRPr baseline="0">
                <a:solidFill>
                  <a:schemeClr val="tx1">
                    <a:lumMod val="85000"/>
                    <a:lumOff val="15000"/>
                  </a:schemeClr>
                </a:solidFill>
                <a:latin typeface="Arial" panose="020B0604020202020204" pitchFamily="34" charset="0"/>
                <a:ea typeface="Arial" panose="020B0604020202020204" pitchFamily="34" charset="0"/>
              </a:defRPr>
            </a:lvl3pPr>
            <a:lvl4pPr marL="1371600" indent="0">
              <a:buNone/>
              <a:defRPr baseline="0">
                <a:solidFill>
                  <a:schemeClr val="tx1">
                    <a:lumMod val="85000"/>
                    <a:lumOff val="15000"/>
                  </a:schemeClr>
                </a:solidFill>
                <a:latin typeface="Arial" panose="020B0604020202020204" pitchFamily="34" charset="0"/>
                <a:ea typeface="Arial" panose="020B0604020202020204" pitchFamily="34" charset="0"/>
              </a:defRPr>
            </a:lvl4pPr>
            <a:lvl5pPr marL="1828800" indent="0">
              <a:buNone/>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vl2pPr marL="457200" indent="0">
              <a:buNone/>
              <a:defRPr baseline="0">
                <a:solidFill>
                  <a:schemeClr val="tx1">
                    <a:lumMod val="85000"/>
                    <a:lumOff val="15000"/>
                  </a:schemeClr>
                </a:solidFill>
                <a:latin typeface="Arial" panose="020B0604020202020204" pitchFamily="34" charset="0"/>
                <a:ea typeface="Arial" panose="020B0604020202020204" pitchFamily="34" charset="0"/>
              </a:defRPr>
            </a:lvl2pPr>
            <a:lvl3pPr marL="914400" indent="0">
              <a:buNone/>
              <a:defRPr baseline="0">
                <a:solidFill>
                  <a:schemeClr val="tx1">
                    <a:lumMod val="85000"/>
                    <a:lumOff val="15000"/>
                  </a:schemeClr>
                </a:solidFill>
                <a:latin typeface="Arial" panose="020B0604020202020204" pitchFamily="34" charset="0"/>
                <a:ea typeface="Arial" panose="020B0604020202020204" pitchFamily="34" charset="0"/>
              </a:defRPr>
            </a:lvl3pPr>
            <a:lvl4pPr marL="1371600" indent="0">
              <a:buNone/>
              <a:defRPr baseline="0">
                <a:solidFill>
                  <a:schemeClr val="tx1">
                    <a:lumMod val="85000"/>
                    <a:lumOff val="15000"/>
                  </a:schemeClr>
                </a:solidFill>
                <a:latin typeface="Arial" panose="020B0604020202020204" pitchFamily="34" charset="0"/>
                <a:ea typeface="Arial" panose="020B0604020202020204" pitchFamily="34" charset="0"/>
              </a:defRPr>
            </a:lvl4pPr>
            <a:lvl5pPr marL="1828800" indent="0">
              <a:buNone/>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istband">
    <p:bg>
      <p:bgPr>
        <a:solidFill>
          <a:schemeClr val="tx2"/>
        </a:solidFill>
        <a:effectLst/>
      </p:bgPr>
    </p:bg>
    <p:spTree>
      <p:nvGrpSpPr>
        <p:cNvPr id="1" name=""/>
        <p:cNvGrpSpPr/>
        <p:nvPr/>
      </p:nvGrpSpPr>
      <p:grpSpPr>
        <a:xfrm>
          <a:off x="0" y="0"/>
          <a:ext cx="0" cy="0"/>
          <a:chOff x="0" y="0"/>
          <a:chExt cx="0" cy="0"/>
        </a:xfrm>
      </p:grpSpPr>
      <p:sp>
        <p:nvSpPr>
          <p:cNvPr id="17" name="圆角矩形 7"/>
          <p:cNvSpPr/>
          <p:nvPr userDrawn="1">
            <p:custDataLst>
              <p:tags r:id="rId2"/>
            </p:custDataLst>
          </p:nvPr>
        </p:nvSpPr>
        <p:spPr>
          <a:xfrm>
            <a:off x="193040" y="182880"/>
            <a:ext cx="11805285" cy="6491605"/>
          </a:xfrm>
          <a:prstGeom prst="roundRect">
            <a:avLst>
              <a:gd name="adj" fmla="val 17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Arial" panose="020B0604020202020204" pitchFamily="34" charset="0"/>
            </a:endParaRPr>
          </a:p>
        </p:txBody>
      </p:sp>
      <p:sp>
        <p:nvSpPr>
          <p:cNvPr id="10" name="矩形 9"/>
          <p:cNvSpPr/>
          <p:nvPr userDrawn="1">
            <p:custDataLst>
              <p:tags r:id="rId3"/>
            </p:custDataLst>
          </p:nvPr>
        </p:nvSpPr>
        <p:spPr>
          <a:xfrm>
            <a:off x="0" y="98638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Arial" panose="020B0604020202020204" pitchFamily="34" charset="0"/>
              <a:sym typeface="+mn-ea"/>
            </a:endParaRPr>
          </a:p>
        </p:txBody>
      </p:sp>
      <p:grpSp>
        <p:nvGrpSpPr>
          <p:cNvPr id="6" name="组合 5"/>
          <p:cNvGrpSpPr/>
          <p:nvPr userDrawn="1">
            <p:custDataLst>
              <p:tags r:id="rId4"/>
            </p:custDataLst>
          </p:nvPr>
        </p:nvGrpSpPr>
        <p:grpSpPr>
          <a:xfrm>
            <a:off x="5273040" y="-953"/>
            <a:ext cx="1646238" cy="6858953"/>
            <a:chOff x="5273040" y="-953"/>
            <a:chExt cx="1646238" cy="6858953"/>
          </a:xfrm>
        </p:grpSpPr>
        <p:sp>
          <p:nvSpPr>
            <p:cNvPr id="12" name="五边形 4"/>
            <p:cNvSpPr/>
            <p:nvPr userDrawn="1">
              <p:custDataLst>
                <p:tags r:id="rId5"/>
              </p:custDataLst>
            </p:nvPr>
          </p:nvSpPr>
          <p:spPr>
            <a:xfrm rot="5400000">
              <a:off x="5432425" y="-160020"/>
              <a:ext cx="1327785" cy="164592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sp>
          <p:nvSpPr>
            <p:cNvPr id="13" name="五边形 6"/>
            <p:cNvSpPr/>
            <p:nvPr userDrawn="1">
              <p:custDataLst>
                <p:tags r:id="rId6"/>
              </p:custDataLst>
            </p:nvPr>
          </p:nvSpPr>
          <p:spPr>
            <a:xfrm rot="16200000" flipV="1">
              <a:off x="5792470" y="5731510"/>
              <a:ext cx="607060" cy="1645920"/>
            </a:xfrm>
            <a:prstGeom prst="homePlate">
              <a:avLst>
                <a:gd name="adj" fmla="val 8023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2" name="标题 1"/>
          <p:cNvSpPr>
            <a:spLocks noGrp="1"/>
          </p:cNvSpPr>
          <p:nvPr userDrawn="1">
            <p:ph type="title" hasCustomPrompt="1"/>
            <p:custDataLst>
              <p:tags r:id="rId7"/>
            </p:custDataLst>
          </p:nvPr>
        </p:nvSpPr>
        <p:spPr>
          <a:xfrm>
            <a:off x="1522800" y="1818640"/>
            <a:ext cx="9144000" cy="1907360"/>
          </a:xfrm>
        </p:spPr>
        <p:txBody>
          <a:bodyPr lIns="90000" tIns="46800" rIns="90000" bIns="46800" anchor="b">
            <a:normAutofit/>
          </a:bodyPr>
          <a:lstStyle>
            <a:lvl1pPr marL="0" indent="0" algn="ctr">
              <a:buFont typeface="Arial" panose="020B0604020202020204" pitchFamily="34" charset="0"/>
              <a:buNone/>
              <a:defRPr sz="6000" baseline="0">
                <a:solidFill>
                  <a:schemeClr val="tx1">
                    <a:lumMod val="85000"/>
                    <a:lumOff val="15000"/>
                  </a:schemeClr>
                </a:solidFill>
                <a:latin typeface="Arial" panose="020B0604020202020204" pitchFamily="34" charset="0"/>
                <a:ea typeface="Arial" panose="020B0604020202020204" pitchFamily="34" charset="0"/>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dirty="0"/>
          </a:p>
        </p:txBody>
      </p:sp>
      <p:sp>
        <p:nvSpPr>
          <p:cNvPr id="5" name="灯片编号占位符 4"/>
          <p:cNvSpPr>
            <a:spLocks noGrp="1"/>
          </p:cNvSpPr>
          <p:nvPr userDrawn="1">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1"/>
            </p:custDataLst>
          </p:nvPr>
        </p:nvSpPr>
        <p:spPr>
          <a:xfrm>
            <a:off x="1522413" y="3862800"/>
            <a:ext cx="9144000" cy="1656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0" name="Picture Placeholder 9"/>
          <p:cNvSpPr>
            <a:spLocks noGrp="1"/>
          </p:cNvSpPr>
          <p:nvPr>
            <p:ph type="pic" sz="quarter" idx="38"/>
          </p:nvPr>
        </p:nvSpPr>
        <p:spPr>
          <a:xfrm>
            <a:off x="5715000" y="381002"/>
            <a:ext cx="6057900" cy="6057899"/>
          </a:xfrm>
          <a:custGeom>
            <a:avLst/>
            <a:gdLst>
              <a:gd name="connsiteX0" fmla="*/ 4074860 w 6057900"/>
              <a:gd name="connsiteY0" fmla="*/ 4074859 h 6057899"/>
              <a:gd name="connsiteX1" fmla="*/ 6057900 w 6057900"/>
              <a:gd name="connsiteY1" fmla="*/ 4074859 h 6057899"/>
              <a:gd name="connsiteX2" fmla="*/ 6057900 w 6057900"/>
              <a:gd name="connsiteY2" fmla="*/ 6057899 h 6057899"/>
              <a:gd name="connsiteX3" fmla="*/ 4074860 w 6057900"/>
              <a:gd name="connsiteY3" fmla="*/ 6057899 h 6057899"/>
              <a:gd name="connsiteX4" fmla="*/ 4074860 w 6057900"/>
              <a:gd name="connsiteY4" fmla="*/ 2037429 h 6057899"/>
              <a:gd name="connsiteX5" fmla="*/ 6057900 w 6057900"/>
              <a:gd name="connsiteY5" fmla="*/ 2037429 h 6057899"/>
              <a:gd name="connsiteX6" fmla="*/ 6057900 w 6057900"/>
              <a:gd name="connsiteY6" fmla="*/ 4020469 h 6057899"/>
              <a:gd name="connsiteX7" fmla="*/ 4074860 w 6057900"/>
              <a:gd name="connsiteY7" fmla="*/ 4020469 h 6057899"/>
              <a:gd name="connsiteX8" fmla="*/ 2037430 w 6057900"/>
              <a:gd name="connsiteY8" fmla="*/ 2037429 h 6057899"/>
              <a:gd name="connsiteX9" fmla="*/ 4020470 w 6057900"/>
              <a:gd name="connsiteY9" fmla="*/ 2037429 h 6057899"/>
              <a:gd name="connsiteX10" fmla="*/ 4020470 w 6057900"/>
              <a:gd name="connsiteY10" fmla="*/ 4020469 h 6057899"/>
              <a:gd name="connsiteX11" fmla="*/ 2037430 w 6057900"/>
              <a:gd name="connsiteY11" fmla="*/ 4020469 h 6057899"/>
              <a:gd name="connsiteX12" fmla="*/ 4074860 w 6057900"/>
              <a:gd name="connsiteY12" fmla="*/ 0 h 6057899"/>
              <a:gd name="connsiteX13" fmla="*/ 6057900 w 6057900"/>
              <a:gd name="connsiteY13" fmla="*/ 0 h 6057899"/>
              <a:gd name="connsiteX14" fmla="*/ 6057900 w 6057900"/>
              <a:gd name="connsiteY14" fmla="*/ 1983040 h 6057899"/>
              <a:gd name="connsiteX15" fmla="*/ 4074860 w 6057900"/>
              <a:gd name="connsiteY15" fmla="*/ 1983040 h 6057899"/>
              <a:gd name="connsiteX16" fmla="*/ 2037430 w 6057900"/>
              <a:gd name="connsiteY16" fmla="*/ 0 h 6057899"/>
              <a:gd name="connsiteX17" fmla="*/ 4020470 w 6057900"/>
              <a:gd name="connsiteY17" fmla="*/ 0 h 6057899"/>
              <a:gd name="connsiteX18" fmla="*/ 4020470 w 6057900"/>
              <a:gd name="connsiteY18" fmla="*/ 1983040 h 6057899"/>
              <a:gd name="connsiteX19" fmla="*/ 2037430 w 6057900"/>
              <a:gd name="connsiteY19" fmla="*/ 1983040 h 6057899"/>
              <a:gd name="connsiteX20" fmla="*/ 0 w 6057900"/>
              <a:gd name="connsiteY20" fmla="*/ 0 h 6057899"/>
              <a:gd name="connsiteX21" fmla="*/ 1983040 w 6057900"/>
              <a:gd name="connsiteY21" fmla="*/ 0 h 6057899"/>
              <a:gd name="connsiteX22" fmla="*/ 1983040 w 6057900"/>
              <a:gd name="connsiteY22" fmla="*/ 1983040 h 6057899"/>
              <a:gd name="connsiteX23" fmla="*/ 0 w 6057900"/>
              <a:gd name="connsiteY23" fmla="*/ 1983040 h 605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57900" h="6057899">
                <a:moveTo>
                  <a:pt x="4074860" y="4074859"/>
                </a:moveTo>
                <a:lnTo>
                  <a:pt x="6057900" y="4074859"/>
                </a:lnTo>
                <a:lnTo>
                  <a:pt x="6057900" y="6057899"/>
                </a:lnTo>
                <a:lnTo>
                  <a:pt x="4074860" y="6057899"/>
                </a:lnTo>
                <a:close/>
                <a:moveTo>
                  <a:pt x="4074860" y="2037429"/>
                </a:moveTo>
                <a:lnTo>
                  <a:pt x="6057900" y="2037429"/>
                </a:lnTo>
                <a:lnTo>
                  <a:pt x="6057900" y="4020469"/>
                </a:lnTo>
                <a:lnTo>
                  <a:pt x="4074860" y="4020469"/>
                </a:lnTo>
                <a:close/>
                <a:moveTo>
                  <a:pt x="2037430" y="2037429"/>
                </a:moveTo>
                <a:lnTo>
                  <a:pt x="4020470" y="2037429"/>
                </a:lnTo>
                <a:lnTo>
                  <a:pt x="4020470" y="4020469"/>
                </a:lnTo>
                <a:lnTo>
                  <a:pt x="2037430" y="4020469"/>
                </a:lnTo>
                <a:close/>
                <a:moveTo>
                  <a:pt x="4074860" y="0"/>
                </a:moveTo>
                <a:lnTo>
                  <a:pt x="6057900" y="0"/>
                </a:lnTo>
                <a:lnTo>
                  <a:pt x="6057900" y="1983040"/>
                </a:lnTo>
                <a:lnTo>
                  <a:pt x="4074860" y="1983040"/>
                </a:lnTo>
                <a:close/>
                <a:moveTo>
                  <a:pt x="2037430" y="0"/>
                </a:moveTo>
                <a:lnTo>
                  <a:pt x="4020470" y="0"/>
                </a:lnTo>
                <a:lnTo>
                  <a:pt x="4020470" y="1983040"/>
                </a:lnTo>
                <a:lnTo>
                  <a:pt x="2037430" y="1983040"/>
                </a:lnTo>
                <a:close/>
                <a:moveTo>
                  <a:pt x="0" y="0"/>
                </a:moveTo>
                <a:lnTo>
                  <a:pt x="1983040" y="0"/>
                </a:lnTo>
                <a:lnTo>
                  <a:pt x="1983040" y="1983040"/>
                </a:lnTo>
                <a:lnTo>
                  <a:pt x="0" y="1983040"/>
                </a:lnTo>
                <a:close/>
              </a:path>
            </a:pathLst>
          </a:custGeom>
        </p:spPr>
        <p:txBody>
          <a:bodyPr wrap="square">
            <a:noAutofit/>
          </a:bodyPr>
          <a:lstStyle>
            <a:lvl1pPr>
              <a:defRPr sz="1050"/>
            </a:lvl1pPr>
          </a:lstStyle>
          <a:p>
            <a:endParaRPr lang="en-US" dirty="0"/>
          </a:p>
        </p:txBody>
      </p:sp>
      <p:sp>
        <p:nvSpPr>
          <p:cNvPr id="8" name="Text Placeholder 7"/>
          <p:cNvSpPr>
            <a:spLocks noGrp="1"/>
          </p:cNvSpPr>
          <p:nvPr>
            <p:ph type="body" sz="quarter" idx="13" hasCustomPrompt="1"/>
          </p:nvPr>
        </p:nvSpPr>
        <p:spPr>
          <a:xfrm>
            <a:off x="423058" y="413130"/>
            <a:ext cx="4910937" cy="279918"/>
          </a:xfrm>
          <a:prstGeom prst="rect">
            <a:avLst/>
          </a:prstGeom>
        </p:spPr>
        <p:txBody>
          <a:bodyPr/>
          <a:lstStyle>
            <a:lvl1pPr marL="0" indent="0">
              <a:buNone/>
              <a:defRPr sz="1400" baseline="0">
                <a:solidFill>
                  <a:schemeClr val="accent1"/>
                </a:solidFill>
                <a:latin typeface="Droid Serif" panose="02020600060500020200" pitchFamily="18" charset="0"/>
                <a:ea typeface="Droid Serif" panose="02020600060500020200" pitchFamily="18" charset="0"/>
                <a:cs typeface="Droid Serif" panose="02020600060500020200" pitchFamily="18" charset="0"/>
              </a:defRPr>
            </a:lvl1pPr>
          </a:lstStyle>
          <a:p>
            <a:pPr lvl="0"/>
            <a:r>
              <a:rPr lang="en-US" dirty="0"/>
              <a:t>Put </a:t>
            </a:r>
            <a:r>
              <a:rPr lang="en-US" dirty="0" err="1"/>
              <a:t>Subtitile</a:t>
            </a:r>
            <a:r>
              <a:rPr lang="en-US" dirty="0"/>
              <a:t> here</a:t>
            </a:r>
            <a:endParaRPr lang="en-US" dirty="0"/>
          </a:p>
        </p:txBody>
      </p:sp>
      <p:sp>
        <p:nvSpPr>
          <p:cNvPr id="9" name="Text Placeholder 7"/>
          <p:cNvSpPr>
            <a:spLocks noGrp="1"/>
          </p:cNvSpPr>
          <p:nvPr>
            <p:ph type="body" sz="quarter" idx="14" hasCustomPrompt="1"/>
          </p:nvPr>
        </p:nvSpPr>
        <p:spPr>
          <a:xfrm>
            <a:off x="423058" y="816809"/>
            <a:ext cx="4910937" cy="593848"/>
          </a:xfrm>
          <a:prstGeom prst="rect">
            <a:avLst/>
          </a:prstGeom>
        </p:spPr>
        <p:txBody>
          <a:bodyPr/>
          <a:lstStyle>
            <a:lvl1pPr marL="0" indent="0">
              <a:buNone/>
              <a:defRPr sz="4000" baseline="0">
                <a:solidFill>
                  <a:schemeClr val="tx1"/>
                </a:solidFill>
                <a:latin typeface="Montserrat Semi Bold" panose="00000700000000000000" pitchFamily="50" charset="0"/>
                <a:ea typeface="Droid Serif" panose="02020600060500020200" pitchFamily="18" charset="0"/>
                <a:cs typeface="Droid Serif" panose="02020600060500020200" pitchFamily="18" charset="0"/>
              </a:defRPr>
            </a:lvl1pPr>
          </a:lstStyle>
          <a:p>
            <a:pPr lvl="0"/>
            <a:r>
              <a:rPr lang="en-US" dirty="0"/>
              <a:t>PUT TITLE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94286" y="-27771"/>
            <a:ext cx="11755418" cy="6611091"/>
            <a:chOff x="294286" y="-27771"/>
            <a:chExt cx="11755418" cy="6611091"/>
          </a:xfrm>
        </p:grpSpPr>
        <p:grpSp>
          <p:nvGrpSpPr>
            <p:cNvPr id="8" name="组合 7"/>
            <p:cNvGrpSpPr/>
            <p:nvPr userDrawn="1">
              <p:custDataLst>
                <p:tags r:id="rId3"/>
              </p:custDataLst>
            </p:nvPr>
          </p:nvGrpSpPr>
          <p:grpSpPr>
            <a:xfrm>
              <a:off x="11598965" y="6433146"/>
              <a:ext cx="450739" cy="150174"/>
              <a:chOff x="0" y="3623101"/>
              <a:chExt cx="1405715" cy="468548"/>
            </a:xfrm>
          </p:grpSpPr>
          <p:sp>
            <p:nvSpPr>
              <p:cNvPr id="10" name="菱形 9"/>
              <p:cNvSpPr/>
              <p:nvPr userDrawn="1">
                <p:custDataLst>
                  <p:tags r:id="rId4"/>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1" name="菱形 10"/>
              <p:cNvSpPr/>
              <p:nvPr userDrawn="1">
                <p:custDataLst>
                  <p:tags r:id="rId5"/>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2" name="菱形 11"/>
              <p:cNvSpPr/>
              <p:nvPr userDrawn="1">
                <p:custDataLst>
                  <p:tags r:id="rId6"/>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9" name="五边形 4"/>
            <p:cNvSpPr/>
            <p:nvPr userDrawn="1">
              <p:custDataLst>
                <p:tags r:id="rId7"/>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2" name="标题 1"/>
          <p:cNvSpPr>
            <a:spLocks noGrp="1"/>
          </p:cNvSpPr>
          <p:nvPr>
            <p:ph type="title"/>
            <p:custDataLst>
              <p:tags r:id="rId8"/>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7" name="矩形 6"/>
          <p:cNvSpPr/>
          <p:nvPr userDrawn="1"/>
        </p:nvSpPr>
        <p:spPr>
          <a:xfrm>
            <a:off x="11163720" y="225810"/>
            <a:ext cx="846064" cy="353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sp>
        <p:nvSpPr>
          <p:cNvPr id="4" name="日期占位符 3"/>
          <p:cNvSpPr>
            <a:spLocks noGrp="1"/>
          </p:cNvSpPr>
          <p:nvPr>
            <p:ph type="dt" sz="half" idx="10"/>
          </p:nvPr>
        </p:nvSpPr>
        <p:spPr/>
        <p:txBody>
          <a:bodyPr/>
          <a:lstStyle/>
          <a:p>
            <a:fld id="{3C3CC8D8-AFCB-4835-B782-9D156801DDF4}" type="datetime1">
              <a:rPr lang="zh-CN" altLang="en-US" smtClean="0"/>
            </a:fld>
            <a:endParaRPr lang="zh-CN" altLang="en-US"/>
          </a:p>
        </p:txBody>
      </p:sp>
      <p:sp>
        <p:nvSpPr>
          <p:cNvPr id="6" name="灯片编号占位符 5"/>
          <p:cNvSpPr>
            <a:spLocks noGrp="1"/>
          </p:cNvSpPr>
          <p:nvPr>
            <p:ph type="sldNum" sz="quarter" idx="12"/>
          </p:nvPr>
        </p:nvSpPr>
        <p:spPr>
          <a:xfrm>
            <a:off x="11474517" y="214484"/>
            <a:ext cx="717483" cy="365125"/>
          </a:xfrm>
        </p:spPr>
        <p:txBody>
          <a:bodyPr/>
          <a:lstStyle>
            <a:lvl1pPr algn="ctr">
              <a:defRPr b="1">
                <a:solidFill>
                  <a:schemeClr val="bg1"/>
                </a:solidFill>
                <a:latin typeface="Arial" panose="020B0604020202020204" pitchFamily="34" charset="0"/>
                <a:ea typeface="Arial" panose="020B0604020202020204" pitchFamily="34" charset="0"/>
              </a:defRPr>
            </a:lvl1pPr>
          </a:lstStyle>
          <a:p>
            <a:fld id="{565CE74E-AB26-4998-AD42-012C4C1AD076}" type="slidenum">
              <a:rPr lang="zh-CN" altLang="en-US" smtClean="0"/>
            </a:fld>
            <a:endParaRPr lang="zh-CN" altLang="en-US" dirty="0"/>
          </a:p>
        </p:txBody>
      </p:sp>
      <p:sp>
        <p:nvSpPr>
          <p:cNvPr id="2" name="矩形 1"/>
          <p:cNvSpPr/>
          <p:nvPr userDrawn="1"/>
        </p:nvSpPr>
        <p:spPr>
          <a:xfrm>
            <a:off x="5144887" y="6388012"/>
            <a:ext cx="1873250" cy="243205"/>
          </a:xfrm>
          <a:prstGeom prst="rect">
            <a:avLst/>
          </a:prstGeom>
        </p:spPr>
        <p:txBody>
          <a:bodyPr wrap="none">
            <a:spAutoFit/>
          </a:bodyPr>
          <a:lstStyle/>
          <a:p>
            <a:r>
              <a:rPr lang="en-US" altLang="zh-CN" sz="990" b="1" dirty="0">
                <a:solidFill>
                  <a:schemeClr val="accent4"/>
                </a:solidFill>
                <a:ea typeface="Arial" panose="020B0604020202020204" pitchFamily="34" charset="0"/>
              </a:rPr>
              <a:t>BusinessPlan</a:t>
            </a:r>
            <a:r>
              <a:rPr lang="en-US" altLang="zh-CN" sz="990" dirty="0">
                <a:solidFill>
                  <a:schemeClr val="accent4"/>
                </a:solidFill>
                <a:ea typeface="Arial" panose="020B0604020202020204" pitchFamily="34" charset="0"/>
              </a:rPr>
              <a:t> </a:t>
            </a:r>
            <a:r>
              <a:rPr lang="en-US" altLang="zh-CN" sz="990" b="1" dirty="0">
                <a:solidFill>
                  <a:schemeClr val="accent3">
                    <a:lumMod val="75000"/>
                  </a:schemeClr>
                </a:solidFill>
                <a:ea typeface="Arial" panose="020B0604020202020204" pitchFamily="34" charset="0"/>
              </a:rPr>
              <a:t>PPT Template</a:t>
            </a:r>
            <a:endParaRPr lang="zh-CN" altLang="en-US" sz="990" b="1" dirty="0">
              <a:solidFill>
                <a:schemeClr val="accent3">
                  <a:lumMod val="75000"/>
                </a:schemeClr>
              </a:solidFill>
              <a:ea typeface="Arial" panose="020B0604020202020204" pitchFamily="34" charset="0"/>
            </a:endParaRPr>
          </a:p>
        </p:txBody>
      </p:sp>
      <p:sp>
        <p:nvSpPr>
          <p:cNvPr id="3" name="文本框 2"/>
          <p:cNvSpPr txBox="1"/>
          <p:nvPr userDrawn="1"/>
        </p:nvSpPr>
        <p:spPr>
          <a:xfrm>
            <a:off x="11163720" y="249970"/>
            <a:ext cx="602900" cy="243205"/>
          </a:xfrm>
          <a:prstGeom prst="rect">
            <a:avLst/>
          </a:prstGeom>
          <a:noFill/>
        </p:spPr>
        <p:txBody>
          <a:bodyPr wrap="square" rtlCol="0">
            <a:spAutoFit/>
          </a:bodyPr>
          <a:lstStyle/>
          <a:p>
            <a:r>
              <a:rPr lang="en-US" altLang="zh-CN" sz="990" dirty="0">
                <a:solidFill>
                  <a:schemeClr val="bg1"/>
                </a:solidFill>
                <a:ea typeface="Arial" panose="020B0604020202020204" pitchFamily="34" charset="0"/>
              </a:rPr>
              <a:t>Page</a:t>
            </a:r>
            <a:endParaRPr lang="zh-CN" altLang="en-US" sz="990" dirty="0">
              <a:solidFill>
                <a:schemeClr val="bg1"/>
              </a:solidFill>
              <a:ea typeface="Arial" panose="020B0604020202020204" pitchFamily="34" charset="0"/>
            </a:endParaRPr>
          </a:p>
        </p:txBody>
      </p:sp>
      <p:grpSp>
        <p:nvGrpSpPr>
          <p:cNvPr id="14" name="组合 13"/>
          <p:cNvGrpSpPr/>
          <p:nvPr userDrawn="1"/>
        </p:nvGrpSpPr>
        <p:grpSpPr>
          <a:xfrm>
            <a:off x="761913" y="1334676"/>
            <a:ext cx="796695" cy="99002"/>
            <a:chOff x="1457011" y="3812591"/>
            <a:chExt cx="931140" cy="130628"/>
          </a:xfrm>
        </p:grpSpPr>
        <p:sp>
          <p:nvSpPr>
            <p:cNvPr id="10" name="椭圆 9"/>
            <p:cNvSpPr/>
            <p:nvPr userDrawn="1"/>
          </p:nvSpPr>
          <p:spPr>
            <a:xfrm>
              <a:off x="1457011" y="3812591"/>
              <a:ext cx="130628" cy="1306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sp>
          <p:nvSpPr>
            <p:cNvPr id="11" name="椭圆 10"/>
            <p:cNvSpPr/>
            <p:nvPr userDrawn="1"/>
          </p:nvSpPr>
          <p:spPr>
            <a:xfrm>
              <a:off x="1719942" y="3812591"/>
              <a:ext cx="130628" cy="1306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sp>
          <p:nvSpPr>
            <p:cNvPr id="12" name="椭圆 11"/>
            <p:cNvSpPr/>
            <p:nvPr userDrawn="1"/>
          </p:nvSpPr>
          <p:spPr>
            <a:xfrm>
              <a:off x="1986221" y="3812591"/>
              <a:ext cx="130628" cy="13062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sp>
          <p:nvSpPr>
            <p:cNvPr id="13" name="椭圆 12"/>
            <p:cNvSpPr/>
            <p:nvPr userDrawn="1"/>
          </p:nvSpPr>
          <p:spPr>
            <a:xfrm>
              <a:off x="2257523" y="3812591"/>
              <a:ext cx="130628" cy="1306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grpSp>
      <p:sp>
        <p:nvSpPr>
          <p:cNvPr id="8" name="文本占位符 7"/>
          <p:cNvSpPr>
            <a:spLocks noGrp="1"/>
          </p:cNvSpPr>
          <p:nvPr>
            <p:ph type="body" sz="quarter" idx="15" hasCustomPrompt="1"/>
          </p:nvPr>
        </p:nvSpPr>
        <p:spPr>
          <a:xfrm>
            <a:off x="616988" y="906937"/>
            <a:ext cx="4736492" cy="365125"/>
          </a:xfrm>
        </p:spPr>
        <p:txBody>
          <a:bodyPr/>
          <a:lstStyle>
            <a:lvl1pPr marL="0" indent="0">
              <a:buNone/>
              <a:defRPr>
                <a:ea typeface="Arial" panose="020B0604020202020204" pitchFamily="34" charset="0"/>
              </a:defRPr>
            </a:lvl1pPr>
          </a:lstStyle>
          <a:p>
            <a:r>
              <a:rPr lang="en-US" altLang="zh-CN" sz="2000" b="1" dirty="0">
                <a:solidFill>
                  <a:schemeClr val="tx1">
                    <a:lumMod val="75000"/>
                    <a:lumOff val="25000"/>
                  </a:schemeClr>
                </a:solidFill>
                <a:latin typeface="Arial" panose="020B0604020202020204" pitchFamily="34" charset="0"/>
                <a:ea typeface="Microsoft YaHei" panose="020B0503020204020204" charset="-122"/>
              </a:rPr>
              <a:t>Click here to add a subtitle</a:t>
            </a:r>
            <a:endParaRPr lang="zh-CN" altLang="en-US" sz="2000" b="1" dirty="0">
              <a:solidFill>
                <a:schemeClr val="tx1">
                  <a:lumMod val="75000"/>
                  <a:lumOff val="25000"/>
                </a:schemeClr>
              </a:solidFill>
              <a:latin typeface="Arial" panose="020B0604020202020204" pitchFamily="34" charset="0"/>
              <a:ea typeface="Microsoft YaHei" panose="020B0503020204020204" charset="-122"/>
            </a:endParaRPr>
          </a:p>
        </p:txBody>
      </p:sp>
      <p:sp>
        <p:nvSpPr>
          <p:cNvPr id="9" name="文本占位符 8"/>
          <p:cNvSpPr>
            <a:spLocks noGrp="1"/>
          </p:cNvSpPr>
          <p:nvPr>
            <p:ph type="body" sz="quarter" idx="13" hasCustomPrompt="1"/>
          </p:nvPr>
        </p:nvSpPr>
        <p:spPr>
          <a:xfrm>
            <a:off x="616989" y="513120"/>
            <a:ext cx="4223144" cy="452158"/>
          </a:xfrm>
          <a:prstGeom prst="rect">
            <a:avLst/>
          </a:prstGeom>
        </p:spPr>
        <p:txBody>
          <a:bodyPr>
            <a:normAutofit/>
          </a:bodyPr>
          <a:lstStyle>
            <a:lvl1pPr marL="0" indent="0">
              <a:buNone/>
              <a:defRPr sz="2880">
                <a:solidFill>
                  <a:schemeClr val="accent5">
                    <a:lumMod val="75000"/>
                  </a:schemeClr>
                </a:solidFill>
                <a:ea typeface="Arial" panose="020B0604020202020204" pitchFamily="34" charset="0"/>
              </a:defRPr>
            </a:lvl1pPr>
          </a:lstStyle>
          <a:p>
            <a:r>
              <a:rPr lang="en-US" altLang="zh-CN" sz="2100" b="1" dirty="0">
                <a:solidFill>
                  <a:schemeClr val="tx1">
                    <a:lumMod val="75000"/>
                    <a:lumOff val="25000"/>
                  </a:schemeClr>
                </a:solidFill>
                <a:latin typeface="Arial" panose="020B0604020202020204" pitchFamily="34" charset="0"/>
                <a:ea typeface="Microsoft YaHei" panose="020B0503020204020204" charset="-122"/>
              </a:rPr>
              <a:t>Contents</a:t>
            </a:r>
            <a:endParaRPr lang="en-US" altLang="zh-CN" sz="2100" b="1" dirty="0">
              <a:solidFill>
                <a:schemeClr val="tx1">
                  <a:lumMod val="75000"/>
                  <a:lumOff val="25000"/>
                </a:schemeClr>
              </a:solidFill>
              <a:latin typeface="Arial" panose="020B0604020202020204" pitchFamily="34" charset="0"/>
              <a:ea typeface="Microsoft YaHei" panose="020B0503020204020204" charset="-122"/>
            </a:endParaRPr>
          </a:p>
        </p:txBody>
      </p:sp>
      <p:sp>
        <p:nvSpPr>
          <p:cNvPr id="16" name="文本占位符 17"/>
          <p:cNvSpPr>
            <a:spLocks noGrp="1"/>
          </p:cNvSpPr>
          <p:nvPr>
            <p:ph type="body" sz="quarter" idx="16" hasCustomPrompt="1"/>
          </p:nvPr>
        </p:nvSpPr>
        <p:spPr>
          <a:xfrm>
            <a:off x="761913" y="3554074"/>
            <a:ext cx="2284759" cy="1881718"/>
          </a:xfrm>
          <a:prstGeom prst="rect">
            <a:avLst/>
          </a:prstGeom>
        </p:spPr>
        <p:txBody>
          <a:bodyPr>
            <a:normAutofit/>
          </a:bodyPr>
          <a:lstStyle>
            <a:lvl1pPr marL="0" indent="0">
              <a:lnSpc>
                <a:spcPct val="120000"/>
              </a:lnSpc>
              <a:buNone/>
              <a:defRPr sz="1080" spc="75" baseline="0"/>
            </a:lvl1pPr>
            <a:lvl5pPr>
              <a:defRPr sz="990"/>
            </a:lvl5pPr>
          </a:lstStyle>
          <a:p>
            <a:r>
              <a:rPr lang="en-US" altLang="zh-CN" dirty="0"/>
              <a:t>Click here to add the text, the text is the extraction of your thought</a:t>
            </a:r>
            <a:endParaRPr lang="zh-CN" altLang="en-US" dirty="0"/>
          </a:p>
        </p:txBody>
      </p:sp>
      <p:sp>
        <p:nvSpPr>
          <p:cNvPr id="18" name="文本占位符 17"/>
          <p:cNvSpPr>
            <a:spLocks noGrp="1"/>
          </p:cNvSpPr>
          <p:nvPr>
            <p:ph type="body" sz="quarter" idx="17" hasCustomPrompt="1"/>
          </p:nvPr>
        </p:nvSpPr>
        <p:spPr>
          <a:xfrm>
            <a:off x="3668563" y="3554074"/>
            <a:ext cx="2284759" cy="1881718"/>
          </a:xfrm>
          <a:prstGeom prst="rect">
            <a:avLst/>
          </a:prstGeom>
        </p:spPr>
        <p:txBody>
          <a:bodyPr>
            <a:normAutofit/>
          </a:bodyPr>
          <a:lstStyle>
            <a:lvl1pPr marL="0" indent="0">
              <a:lnSpc>
                <a:spcPct val="120000"/>
              </a:lnSpc>
              <a:buNone/>
              <a:defRPr sz="1080" spc="75" baseline="0"/>
            </a:lvl1pPr>
            <a:lvl5pPr>
              <a:defRPr sz="990"/>
            </a:lvl5pPr>
          </a:lstStyle>
          <a:p>
            <a:r>
              <a:rPr lang="en-US" altLang="zh-CN" dirty="0"/>
              <a:t>Click here to add the text, the text is the extraction of your </a:t>
            </a:r>
            <a:r>
              <a:rPr lang="en-US" altLang="zh-CN" dirty="0" err="1"/>
              <a:t>thoughtrelease</a:t>
            </a:r>
            <a:endParaRPr lang="zh-CN" altLang="en-US" dirty="0"/>
          </a:p>
        </p:txBody>
      </p:sp>
      <p:sp>
        <p:nvSpPr>
          <p:cNvPr id="19" name="文本占位符 17"/>
          <p:cNvSpPr>
            <a:spLocks noGrp="1"/>
          </p:cNvSpPr>
          <p:nvPr>
            <p:ph type="body" sz="quarter" idx="18" hasCustomPrompt="1"/>
          </p:nvPr>
        </p:nvSpPr>
        <p:spPr>
          <a:xfrm>
            <a:off x="6575212" y="3554074"/>
            <a:ext cx="2284759" cy="1881718"/>
          </a:xfrm>
          <a:prstGeom prst="rect">
            <a:avLst/>
          </a:prstGeom>
        </p:spPr>
        <p:txBody>
          <a:bodyPr>
            <a:normAutofit/>
          </a:bodyPr>
          <a:lstStyle>
            <a:lvl1pPr marL="0" indent="0">
              <a:lnSpc>
                <a:spcPct val="120000"/>
              </a:lnSpc>
              <a:buNone/>
              <a:defRPr sz="1080" spc="75" baseline="0"/>
            </a:lvl1pPr>
            <a:lvl5pPr>
              <a:defRPr sz="990"/>
            </a:lvl5pPr>
          </a:lstStyle>
          <a:p>
            <a:r>
              <a:rPr lang="en-US" altLang="zh-CN" dirty="0"/>
              <a:t>Click here to add the text, the text is the extraction of your thought</a:t>
            </a:r>
            <a:endParaRPr lang="zh-CN" altLang="en-US" dirty="0"/>
          </a:p>
        </p:txBody>
      </p:sp>
      <p:sp>
        <p:nvSpPr>
          <p:cNvPr id="20" name="文本占位符 17"/>
          <p:cNvSpPr>
            <a:spLocks noGrp="1"/>
          </p:cNvSpPr>
          <p:nvPr>
            <p:ph type="body" sz="quarter" idx="19" hasCustomPrompt="1"/>
          </p:nvPr>
        </p:nvSpPr>
        <p:spPr>
          <a:xfrm>
            <a:off x="9481861" y="3554074"/>
            <a:ext cx="2284759" cy="1881718"/>
          </a:xfrm>
          <a:prstGeom prst="rect">
            <a:avLst/>
          </a:prstGeom>
        </p:spPr>
        <p:txBody>
          <a:bodyPr>
            <a:normAutofit/>
          </a:bodyPr>
          <a:lstStyle>
            <a:lvl1pPr marL="0" indent="0">
              <a:lnSpc>
                <a:spcPct val="120000"/>
              </a:lnSpc>
              <a:buNone/>
              <a:defRPr sz="1080" spc="75" baseline="0"/>
            </a:lvl1pPr>
            <a:lvl5pPr>
              <a:defRPr sz="990"/>
            </a:lvl5pPr>
          </a:lstStyle>
          <a:p>
            <a:r>
              <a:rPr lang="en-US" altLang="zh-CN" dirty="0"/>
              <a:t>Click here to add the text, the text is the extraction of your thought</a:t>
            </a:r>
            <a:endParaRPr lang="zh-CN" altLang="en-US" dirty="0"/>
          </a:p>
        </p:txBody>
      </p:sp>
      <p:sp>
        <p:nvSpPr>
          <p:cNvPr id="21" name="文本占位符 8"/>
          <p:cNvSpPr>
            <a:spLocks noGrp="1"/>
          </p:cNvSpPr>
          <p:nvPr>
            <p:ph type="body" sz="quarter" idx="21" hasCustomPrompt="1"/>
          </p:nvPr>
        </p:nvSpPr>
        <p:spPr>
          <a:xfrm>
            <a:off x="761913" y="2950435"/>
            <a:ext cx="1849613" cy="442022"/>
          </a:xfrm>
          <a:prstGeom prst="rect">
            <a:avLst/>
          </a:prstGeom>
        </p:spPr>
        <p:txBody>
          <a:bodyPr>
            <a:normAutofit/>
          </a:bodyPr>
          <a:lstStyle>
            <a:lvl1pPr marL="0" indent="0" algn="ctr">
              <a:buNone/>
              <a:defRPr sz="2880">
                <a:solidFill>
                  <a:schemeClr val="bg1"/>
                </a:solidFill>
                <a:ea typeface="Arial" panose="020B0604020202020204" pitchFamily="34" charset="0"/>
              </a:defRPr>
            </a:lvl1pPr>
          </a:lstStyle>
          <a:p>
            <a:r>
              <a:rPr lang="en-US" altLang="zh-CN" sz="2100" b="1" dirty="0">
                <a:solidFill>
                  <a:schemeClr val="tx1">
                    <a:lumMod val="75000"/>
                    <a:lumOff val="25000"/>
                  </a:schemeClr>
                </a:solidFill>
                <a:latin typeface="Arial" panose="020B0604020202020204" pitchFamily="34" charset="0"/>
                <a:ea typeface="Microsoft YaHei" panose="020B0503020204020204" charset="-122"/>
              </a:rPr>
              <a:t>Contents</a:t>
            </a:r>
            <a:endParaRPr lang="en-US" altLang="zh-CN" sz="2100" b="1" dirty="0">
              <a:solidFill>
                <a:schemeClr val="tx1">
                  <a:lumMod val="75000"/>
                  <a:lumOff val="25000"/>
                </a:schemeClr>
              </a:solidFill>
              <a:latin typeface="Arial" panose="020B0604020202020204" pitchFamily="34" charset="0"/>
              <a:ea typeface="Microsoft YaHei" panose="020B0503020204020204" charset="-122"/>
            </a:endParaRPr>
          </a:p>
        </p:txBody>
      </p:sp>
      <p:sp>
        <p:nvSpPr>
          <p:cNvPr id="22" name="文本占位符 8"/>
          <p:cNvSpPr>
            <a:spLocks noGrp="1"/>
          </p:cNvSpPr>
          <p:nvPr>
            <p:ph type="body" sz="quarter" idx="22" hasCustomPrompt="1"/>
          </p:nvPr>
        </p:nvSpPr>
        <p:spPr>
          <a:xfrm>
            <a:off x="3684277" y="2950435"/>
            <a:ext cx="1849613" cy="442022"/>
          </a:xfrm>
          <a:prstGeom prst="rect">
            <a:avLst/>
          </a:prstGeom>
        </p:spPr>
        <p:txBody>
          <a:bodyPr>
            <a:normAutofit/>
          </a:bodyPr>
          <a:lstStyle>
            <a:lvl1pPr marL="0" indent="0" algn="ctr">
              <a:buNone/>
              <a:defRPr sz="2880">
                <a:solidFill>
                  <a:schemeClr val="bg1"/>
                </a:solidFill>
                <a:ea typeface="Arial" panose="020B0604020202020204" pitchFamily="34" charset="0"/>
              </a:defRPr>
            </a:lvl1pPr>
          </a:lstStyle>
          <a:p>
            <a:r>
              <a:rPr lang="en-US" altLang="zh-CN" sz="2100" b="1" dirty="0">
                <a:solidFill>
                  <a:schemeClr val="tx1">
                    <a:lumMod val="75000"/>
                    <a:lumOff val="25000"/>
                  </a:schemeClr>
                </a:solidFill>
                <a:latin typeface="Arial" panose="020B0604020202020204" pitchFamily="34" charset="0"/>
                <a:ea typeface="Microsoft YaHei" panose="020B0503020204020204" charset="-122"/>
              </a:rPr>
              <a:t>Contents</a:t>
            </a:r>
            <a:endParaRPr lang="en-US" altLang="zh-CN" sz="2100" b="1" dirty="0">
              <a:solidFill>
                <a:schemeClr val="tx1">
                  <a:lumMod val="75000"/>
                  <a:lumOff val="25000"/>
                </a:schemeClr>
              </a:solidFill>
              <a:latin typeface="Arial" panose="020B0604020202020204" pitchFamily="34" charset="0"/>
              <a:ea typeface="Microsoft YaHei" panose="020B0503020204020204" charset="-122"/>
            </a:endParaRPr>
          </a:p>
        </p:txBody>
      </p:sp>
      <p:sp>
        <p:nvSpPr>
          <p:cNvPr id="23" name="文本占位符 8"/>
          <p:cNvSpPr>
            <a:spLocks noGrp="1"/>
          </p:cNvSpPr>
          <p:nvPr>
            <p:ph type="body" sz="quarter" idx="23" hasCustomPrompt="1"/>
          </p:nvPr>
        </p:nvSpPr>
        <p:spPr>
          <a:xfrm>
            <a:off x="6590927" y="2950435"/>
            <a:ext cx="1849613" cy="442022"/>
          </a:xfrm>
          <a:prstGeom prst="rect">
            <a:avLst/>
          </a:prstGeom>
        </p:spPr>
        <p:txBody>
          <a:bodyPr>
            <a:normAutofit/>
          </a:bodyPr>
          <a:lstStyle>
            <a:lvl1pPr marL="0" indent="0" algn="ctr">
              <a:buNone/>
              <a:defRPr sz="2880">
                <a:solidFill>
                  <a:schemeClr val="bg1"/>
                </a:solidFill>
                <a:ea typeface="Arial" panose="020B0604020202020204" pitchFamily="34" charset="0"/>
              </a:defRPr>
            </a:lvl1pPr>
          </a:lstStyle>
          <a:p>
            <a:r>
              <a:rPr lang="en-US" altLang="zh-CN" sz="2100" b="1" dirty="0">
                <a:solidFill>
                  <a:schemeClr val="tx1">
                    <a:lumMod val="75000"/>
                    <a:lumOff val="25000"/>
                  </a:schemeClr>
                </a:solidFill>
                <a:latin typeface="Arial" panose="020B0604020202020204" pitchFamily="34" charset="0"/>
                <a:ea typeface="Microsoft YaHei" panose="020B0503020204020204" charset="-122"/>
              </a:rPr>
              <a:t>Contents</a:t>
            </a:r>
            <a:endParaRPr lang="en-US" altLang="zh-CN" sz="2100" b="1" dirty="0">
              <a:solidFill>
                <a:schemeClr val="tx1">
                  <a:lumMod val="75000"/>
                  <a:lumOff val="25000"/>
                </a:schemeClr>
              </a:solidFill>
              <a:latin typeface="Arial" panose="020B0604020202020204" pitchFamily="34" charset="0"/>
              <a:ea typeface="Microsoft YaHei" panose="020B0503020204020204" charset="-122"/>
            </a:endParaRPr>
          </a:p>
        </p:txBody>
      </p:sp>
      <p:sp>
        <p:nvSpPr>
          <p:cNvPr id="24" name="文本占位符 8"/>
          <p:cNvSpPr>
            <a:spLocks noGrp="1"/>
          </p:cNvSpPr>
          <p:nvPr>
            <p:ph type="body" sz="quarter" idx="24" hasCustomPrompt="1"/>
          </p:nvPr>
        </p:nvSpPr>
        <p:spPr>
          <a:xfrm>
            <a:off x="9497576" y="2950435"/>
            <a:ext cx="1849613" cy="442022"/>
          </a:xfrm>
          <a:prstGeom prst="rect">
            <a:avLst/>
          </a:prstGeom>
        </p:spPr>
        <p:txBody>
          <a:bodyPr>
            <a:normAutofit/>
          </a:bodyPr>
          <a:lstStyle>
            <a:lvl1pPr marL="0" indent="0" algn="ctr">
              <a:buNone/>
              <a:defRPr sz="2880">
                <a:solidFill>
                  <a:schemeClr val="bg1"/>
                </a:solidFill>
                <a:ea typeface="Arial" panose="020B0604020202020204" pitchFamily="34" charset="0"/>
              </a:defRPr>
            </a:lvl1pPr>
          </a:lstStyle>
          <a:p>
            <a:r>
              <a:rPr lang="en-US" altLang="zh-CN" sz="2100" b="1" dirty="0">
                <a:solidFill>
                  <a:schemeClr val="tx1">
                    <a:lumMod val="75000"/>
                    <a:lumOff val="25000"/>
                  </a:schemeClr>
                </a:solidFill>
                <a:latin typeface="Arial" panose="020B0604020202020204" pitchFamily="34" charset="0"/>
                <a:ea typeface="Microsoft YaHei" panose="020B0503020204020204" charset="-122"/>
              </a:rPr>
              <a:t>Contents</a:t>
            </a:r>
            <a:endParaRPr lang="en-US" altLang="zh-CN" sz="2100" b="1" dirty="0">
              <a:solidFill>
                <a:schemeClr val="tx1">
                  <a:lumMod val="75000"/>
                  <a:lumOff val="25000"/>
                </a:schemeClr>
              </a:solidFill>
              <a:latin typeface="Arial" panose="020B0604020202020204" pitchFamily="34" charset="0"/>
              <a:ea typeface="Microsoft YaHei" panose="020B0503020204020204" charset="-122"/>
            </a:endParaRPr>
          </a:p>
        </p:txBody>
      </p:sp>
      <p:sp>
        <p:nvSpPr>
          <p:cNvPr id="25" name="文本占位符 17"/>
          <p:cNvSpPr>
            <a:spLocks noGrp="1"/>
          </p:cNvSpPr>
          <p:nvPr>
            <p:ph type="body" sz="quarter" idx="20" hasCustomPrompt="1"/>
          </p:nvPr>
        </p:nvSpPr>
        <p:spPr>
          <a:xfrm>
            <a:off x="616988" y="1626090"/>
            <a:ext cx="8741825" cy="598193"/>
          </a:xfrm>
          <a:prstGeom prst="rect">
            <a:avLst/>
          </a:prstGeom>
        </p:spPr>
        <p:txBody>
          <a:bodyPr/>
          <a:lstStyle>
            <a:lvl1pPr marL="0" indent="0" algn="l">
              <a:lnSpc>
                <a:spcPct val="120000"/>
              </a:lnSpc>
              <a:buNone/>
              <a:defRPr sz="1260" spc="75" baseline="0"/>
            </a:lvl1pPr>
            <a:lvl5pPr>
              <a:defRPr sz="990"/>
            </a:lvl5pPr>
          </a:lstStyle>
          <a:p>
            <a:r>
              <a:rPr lang="en-US" altLang="zh-CN" dirty="0"/>
              <a:t>Click here to add the text, the text is the extraction of your thought, in order to finally present the good effect of the release, please try to be concise and concise</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51_自定义版式">
    <p:spTree>
      <p:nvGrpSpPr>
        <p:cNvPr id="1" name=""/>
        <p:cNvGrpSpPr/>
        <p:nvPr/>
      </p:nvGrpSpPr>
      <p:grpSpPr>
        <a:xfrm>
          <a:off x="0" y="0"/>
          <a:ext cx="0" cy="0"/>
          <a:chOff x="0" y="0"/>
          <a:chExt cx="0" cy="0"/>
        </a:xfrm>
      </p:grpSpPr>
      <p:sp>
        <p:nvSpPr>
          <p:cNvPr id="43" name="矩形 42"/>
          <p:cNvSpPr/>
          <p:nvPr userDrawn="1"/>
        </p:nvSpPr>
        <p:spPr>
          <a:xfrm>
            <a:off x="6456789" y="4379671"/>
            <a:ext cx="5017728" cy="1712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ea typeface="Arial" panose="020B0604020202020204" pitchFamily="34" charset="0"/>
            </a:endParaRPr>
          </a:p>
        </p:txBody>
      </p:sp>
      <p:sp>
        <p:nvSpPr>
          <p:cNvPr id="3" name="日期占位符 2"/>
          <p:cNvSpPr>
            <a:spLocks noGrp="1"/>
          </p:cNvSpPr>
          <p:nvPr>
            <p:ph type="dt" sz="half" idx="10"/>
          </p:nvPr>
        </p:nvSpPr>
        <p:spPr/>
        <p:txBody>
          <a:bodyPr/>
          <a:lstStyle/>
          <a:p>
            <a:fld id="{7BAAC391-3E17-4130-83E5-8A37E61F4328}"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b="1" dirty="0">
                <a:solidFill>
                  <a:schemeClr val="accent4"/>
                </a:solidFill>
              </a:rPr>
              <a:t>BusinessPlan</a:t>
            </a:r>
            <a:r>
              <a:rPr lang="en-US" altLang="zh-CN" dirty="0">
                <a:solidFill>
                  <a:schemeClr val="accent1">
                    <a:lumMod val="75000"/>
                  </a:schemeClr>
                </a:solidFill>
              </a:rPr>
              <a:t> </a:t>
            </a:r>
            <a:r>
              <a:rPr lang="en-US" altLang="zh-CN" b="1" dirty="0">
                <a:solidFill>
                  <a:schemeClr val="accent3">
                    <a:lumMod val="75000"/>
                  </a:schemeClr>
                </a:solidFill>
              </a:rPr>
              <a:t>PPT Template</a:t>
            </a:r>
            <a:endParaRPr lang="zh-CN" altLang="en-US" b="1" dirty="0">
              <a:solidFill>
                <a:schemeClr val="accent3">
                  <a:lumMod val="75000"/>
                </a:schemeClr>
              </a:solidFill>
            </a:endParaRPr>
          </a:p>
        </p:txBody>
      </p:sp>
      <p:sp>
        <p:nvSpPr>
          <p:cNvPr id="6" name="矩形 5"/>
          <p:cNvSpPr/>
          <p:nvPr userDrawn="1"/>
        </p:nvSpPr>
        <p:spPr>
          <a:xfrm>
            <a:off x="11163720" y="225810"/>
            <a:ext cx="846064" cy="353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sp>
        <p:nvSpPr>
          <p:cNvPr id="7" name="灯片编号占位符 5"/>
          <p:cNvSpPr txBox="1"/>
          <p:nvPr userDrawn="1"/>
        </p:nvSpPr>
        <p:spPr>
          <a:xfrm>
            <a:off x="11474517" y="214484"/>
            <a:ext cx="717483" cy="365125"/>
          </a:xfrm>
          <a:prstGeom prst="rect">
            <a:avLst/>
          </a:prstGeom>
        </p:spPr>
        <p:txBody>
          <a:bodyPr vert="horz" lIns="109728" tIns="54864" rIns="109728" bIns="54864" rtlCol="0" anchor="ctr"/>
          <a:lstStyle>
            <a:defPPr>
              <a:defRPr lang="en-US"/>
            </a:defPPr>
            <a:lvl1pPr marL="0" algn="ctr" defTabSz="457200" rtl="0" eaLnBrk="1" latinLnBrk="0" hangingPunct="1">
              <a:defRPr sz="900" b="1" kern="1200">
                <a:solidFill>
                  <a:schemeClr val="bg1"/>
                </a:solidFill>
                <a:latin typeface="+mj-ea"/>
                <a:ea typeface="+mj-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5CE74E-AB26-4998-AD42-012C4C1AD076}" type="slidenum">
              <a:rPr lang="zh-CN" altLang="en-US" sz="1080" smtClean="0">
                <a:latin typeface="Arial" panose="020B0604020202020204" pitchFamily="34" charset="0"/>
                <a:ea typeface="Arial" panose="020B0604020202020204" pitchFamily="34" charset="0"/>
              </a:rPr>
            </a:fld>
            <a:endParaRPr lang="zh-CN" altLang="en-US" sz="1080" dirty="0">
              <a:latin typeface="Arial" panose="020B0604020202020204" pitchFamily="34" charset="0"/>
              <a:ea typeface="Arial" panose="020B0604020202020204" pitchFamily="34" charset="0"/>
            </a:endParaRPr>
          </a:p>
        </p:txBody>
      </p:sp>
      <p:sp>
        <p:nvSpPr>
          <p:cNvPr id="8" name="文本框 7"/>
          <p:cNvSpPr txBox="1"/>
          <p:nvPr userDrawn="1"/>
        </p:nvSpPr>
        <p:spPr>
          <a:xfrm>
            <a:off x="11163720" y="249970"/>
            <a:ext cx="602900" cy="243205"/>
          </a:xfrm>
          <a:prstGeom prst="rect">
            <a:avLst/>
          </a:prstGeom>
          <a:noFill/>
        </p:spPr>
        <p:txBody>
          <a:bodyPr wrap="square" rtlCol="0">
            <a:spAutoFit/>
          </a:bodyPr>
          <a:lstStyle/>
          <a:p>
            <a:r>
              <a:rPr lang="en-US" altLang="zh-CN" sz="990" dirty="0">
                <a:solidFill>
                  <a:schemeClr val="bg1"/>
                </a:solidFill>
                <a:ea typeface="Arial" panose="020B0604020202020204" pitchFamily="34" charset="0"/>
              </a:rPr>
              <a:t>Page</a:t>
            </a:r>
            <a:endParaRPr lang="zh-CN" altLang="en-US" sz="990" dirty="0">
              <a:solidFill>
                <a:schemeClr val="bg1"/>
              </a:solidFill>
              <a:ea typeface="Arial" panose="020B0604020202020204" pitchFamily="34" charset="0"/>
            </a:endParaRPr>
          </a:p>
        </p:txBody>
      </p:sp>
      <p:sp>
        <p:nvSpPr>
          <p:cNvPr id="9" name="文本占位符 8"/>
          <p:cNvSpPr>
            <a:spLocks noGrp="1"/>
          </p:cNvSpPr>
          <p:nvPr>
            <p:ph type="body" sz="quarter" idx="13" hasCustomPrompt="1"/>
          </p:nvPr>
        </p:nvSpPr>
        <p:spPr>
          <a:xfrm>
            <a:off x="6555231" y="1699903"/>
            <a:ext cx="3196337" cy="365125"/>
          </a:xfrm>
          <a:prstGeom prst="rect">
            <a:avLst/>
          </a:prstGeom>
        </p:spPr>
        <p:txBody>
          <a:bodyPr/>
          <a:lstStyle>
            <a:lvl1pPr marL="0" indent="0" algn="l">
              <a:buNone/>
              <a:defRPr sz="5850">
                <a:solidFill>
                  <a:schemeClr val="tx1">
                    <a:lumMod val="75000"/>
                    <a:lumOff val="25000"/>
                  </a:schemeClr>
                </a:solidFill>
                <a:effectLst/>
                <a:ea typeface="Arial" panose="020B0604020202020204" pitchFamily="34" charset="0"/>
              </a:defRPr>
            </a:lvl1pPr>
          </a:lstStyle>
          <a:p>
            <a:r>
              <a:rPr lang="en-US" altLang="zh-CN" sz="2100" b="1" dirty="0">
                <a:solidFill>
                  <a:schemeClr val="tx1">
                    <a:lumMod val="75000"/>
                    <a:lumOff val="25000"/>
                  </a:schemeClr>
                </a:solidFill>
                <a:latin typeface="Arial" panose="020B0604020202020204" pitchFamily="34" charset="0"/>
                <a:ea typeface="Microsoft YaHei" panose="020B0503020204020204" charset="-122"/>
              </a:rPr>
              <a:t>Annual Report</a:t>
            </a:r>
            <a:endParaRPr lang="en-US" altLang="zh-CN" sz="2100" b="1" dirty="0">
              <a:solidFill>
                <a:schemeClr val="tx1">
                  <a:lumMod val="75000"/>
                  <a:lumOff val="25000"/>
                </a:schemeClr>
              </a:solidFill>
              <a:latin typeface="Arial" panose="020B0604020202020204" pitchFamily="34" charset="0"/>
              <a:ea typeface="Microsoft YaHei" panose="020B0503020204020204" charset="-122"/>
            </a:endParaRPr>
          </a:p>
        </p:txBody>
      </p:sp>
      <p:grpSp>
        <p:nvGrpSpPr>
          <p:cNvPr id="10" name="组合 9"/>
          <p:cNvGrpSpPr/>
          <p:nvPr userDrawn="1"/>
        </p:nvGrpSpPr>
        <p:grpSpPr>
          <a:xfrm>
            <a:off x="6710621" y="2640218"/>
            <a:ext cx="796695" cy="99002"/>
            <a:chOff x="1457011" y="3812591"/>
            <a:chExt cx="931140" cy="130628"/>
          </a:xfrm>
        </p:grpSpPr>
        <p:sp>
          <p:nvSpPr>
            <p:cNvPr id="11" name="椭圆 10"/>
            <p:cNvSpPr/>
            <p:nvPr userDrawn="1"/>
          </p:nvSpPr>
          <p:spPr>
            <a:xfrm>
              <a:off x="1457011" y="3812591"/>
              <a:ext cx="130628" cy="1306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sp>
          <p:nvSpPr>
            <p:cNvPr id="12" name="椭圆 11"/>
            <p:cNvSpPr/>
            <p:nvPr userDrawn="1"/>
          </p:nvSpPr>
          <p:spPr>
            <a:xfrm>
              <a:off x="1719942" y="3812591"/>
              <a:ext cx="130628" cy="1306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sp>
          <p:nvSpPr>
            <p:cNvPr id="13" name="椭圆 12"/>
            <p:cNvSpPr/>
            <p:nvPr userDrawn="1"/>
          </p:nvSpPr>
          <p:spPr>
            <a:xfrm>
              <a:off x="1986221" y="3812591"/>
              <a:ext cx="130628" cy="13062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sp>
          <p:nvSpPr>
            <p:cNvPr id="14" name="椭圆 13"/>
            <p:cNvSpPr/>
            <p:nvPr userDrawn="1"/>
          </p:nvSpPr>
          <p:spPr>
            <a:xfrm>
              <a:off x="2257523" y="3812591"/>
              <a:ext cx="130628" cy="1306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ea typeface="Arial" panose="020B0604020202020204" pitchFamily="34" charset="0"/>
              </a:endParaRPr>
            </a:p>
          </p:txBody>
        </p:sp>
      </p:grpSp>
      <p:sp>
        <p:nvSpPr>
          <p:cNvPr id="15" name="文本占位符 7"/>
          <p:cNvSpPr>
            <a:spLocks noGrp="1"/>
          </p:cNvSpPr>
          <p:nvPr>
            <p:ph type="body" sz="quarter" idx="15" hasCustomPrompt="1"/>
          </p:nvPr>
        </p:nvSpPr>
        <p:spPr>
          <a:xfrm>
            <a:off x="6555231" y="2100904"/>
            <a:ext cx="4736492" cy="365125"/>
          </a:xfrm>
        </p:spPr>
        <p:txBody>
          <a:bodyPr/>
          <a:lstStyle>
            <a:lvl1pPr marL="0" indent="0">
              <a:buNone/>
              <a:defRPr>
                <a:solidFill>
                  <a:schemeClr val="accent4">
                    <a:lumMod val="60000"/>
                    <a:lumOff val="40000"/>
                  </a:schemeClr>
                </a:solidFill>
                <a:ea typeface="Arial" panose="020B0604020202020204" pitchFamily="34" charset="0"/>
              </a:defRPr>
            </a:lvl1pPr>
          </a:lstStyle>
          <a:p>
            <a:r>
              <a:rPr lang="en-US" altLang="zh-CN" sz="2000" b="1" dirty="0">
                <a:solidFill>
                  <a:schemeClr val="tx1">
                    <a:lumMod val="75000"/>
                    <a:lumOff val="25000"/>
                  </a:schemeClr>
                </a:solidFill>
                <a:latin typeface="Arial" panose="020B0604020202020204" pitchFamily="34" charset="0"/>
                <a:ea typeface="Microsoft YaHei" panose="020B0503020204020204" charset="-122"/>
              </a:rPr>
              <a:t>Click here to add a subtitle</a:t>
            </a:r>
            <a:endParaRPr lang="zh-CN" altLang="en-US" sz="2000" b="1" dirty="0">
              <a:solidFill>
                <a:schemeClr val="tx1">
                  <a:lumMod val="75000"/>
                  <a:lumOff val="25000"/>
                </a:schemeClr>
              </a:solidFill>
              <a:latin typeface="Arial" panose="020B0604020202020204" pitchFamily="34" charset="0"/>
              <a:ea typeface="Microsoft YaHei" panose="020B0503020204020204" charset="-122"/>
            </a:endParaRPr>
          </a:p>
        </p:txBody>
      </p:sp>
      <p:sp>
        <p:nvSpPr>
          <p:cNvPr id="26" name="文本占位符 17"/>
          <p:cNvSpPr>
            <a:spLocks noGrp="1"/>
          </p:cNvSpPr>
          <p:nvPr>
            <p:ph type="body" sz="quarter" idx="46" hasCustomPrompt="1"/>
          </p:nvPr>
        </p:nvSpPr>
        <p:spPr>
          <a:xfrm>
            <a:off x="6555231" y="2958367"/>
            <a:ext cx="4013408" cy="627955"/>
          </a:xfrm>
          <a:prstGeom prst="rect">
            <a:avLst/>
          </a:prstGeom>
        </p:spPr>
        <p:txBody>
          <a:bodyPr>
            <a:normAutofit/>
          </a:bodyPr>
          <a:lstStyle>
            <a:lvl1pPr marL="0" indent="0" algn="l">
              <a:lnSpc>
                <a:spcPct val="120000"/>
              </a:lnSpc>
              <a:buNone/>
              <a:defRPr sz="960" spc="75" baseline="0">
                <a:solidFill>
                  <a:schemeClr val="bg1">
                    <a:lumMod val="65000"/>
                  </a:schemeClr>
                </a:solidFill>
              </a:defRPr>
            </a:lvl1pPr>
            <a:lvl5pPr>
              <a:defRPr sz="990"/>
            </a:lvl5pPr>
          </a:lstStyle>
          <a:p>
            <a:r>
              <a:rPr lang="en-US" altLang="zh-CN" dirty="0"/>
              <a:t>Click here to add the text, the text is the extraction of your thought</a:t>
            </a:r>
            <a:endParaRPr lang="zh-CN" altLang="en-US" dirty="0"/>
          </a:p>
        </p:txBody>
      </p:sp>
      <p:sp>
        <p:nvSpPr>
          <p:cNvPr id="41" name="文本占位符 17"/>
          <p:cNvSpPr>
            <a:spLocks noGrp="1"/>
          </p:cNvSpPr>
          <p:nvPr>
            <p:ph type="body" sz="quarter" idx="50" hasCustomPrompt="1"/>
          </p:nvPr>
        </p:nvSpPr>
        <p:spPr>
          <a:xfrm>
            <a:off x="6555231" y="5236057"/>
            <a:ext cx="4013408" cy="627955"/>
          </a:xfrm>
          <a:prstGeom prst="rect">
            <a:avLst/>
          </a:prstGeom>
        </p:spPr>
        <p:txBody>
          <a:bodyPr>
            <a:normAutofit/>
          </a:bodyPr>
          <a:lstStyle>
            <a:lvl1pPr marL="0" indent="0" algn="l">
              <a:lnSpc>
                <a:spcPct val="120000"/>
              </a:lnSpc>
              <a:buNone/>
              <a:defRPr sz="960" spc="75" baseline="0">
                <a:solidFill>
                  <a:schemeClr val="bg1"/>
                </a:solidFill>
              </a:defRPr>
            </a:lvl1pPr>
            <a:lvl5pPr>
              <a:defRPr sz="990"/>
            </a:lvl5pPr>
          </a:lstStyle>
          <a:p>
            <a:r>
              <a:rPr lang="en-US" altLang="zh-CN" dirty="0"/>
              <a:t>Click here to add the text, the text is the extraction of your thought</a:t>
            </a:r>
            <a:endParaRPr lang="zh-CN" altLang="en-US" dirty="0"/>
          </a:p>
        </p:txBody>
      </p:sp>
      <p:sp>
        <p:nvSpPr>
          <p:cNvPr id="42" name="文本占位符 17"/>
          <p:cNvSpPr>
            <a:spLocks noGrp="1"/>
          </p:cNvSpPr>
          <p:nvPr>
            <p:ph type="body" sz="quarter" idx="47" hasCustomPrompt="1"/>
          </p:nvPr>
        </p:nvSpPr>
        <p:spPr>
          <a:xfrm>
            <a:off x="6555231" y="4827341"/>
            <a:ext cx="2013961" cy="408716"/>
          </a:xfrm>
          <a:prstGeom prst="rect">
            <a:avLst/>
          </a:prstGeom>
        </p:spPr>
        <p:txBody>
          <a:bodyPr>
            <a:normAutofit/>
          </a:bodyPr>
          <a:lstStyle>
            <a:lvl1pPr marL="0" indent="0" algn="l">
              <a:lnSpc>
                <a:spcPct val="120000"/>
              </a:lnSpc>
              <a:buNone/>
              <a:defRPr sz="1440" b="1" spc="75" baseline="0">
                <a:solidFill>
                  <a:schemeClr val="bg1"/>
                </a:solidFill>
              </a:defRPr>
            </a:lvl1pPr>
            <a:lvl5pPr>
              <a:defRPr sz="990"/>
            </a:lvl5pPr>
          </a:lstStyle>
          <a:p>
            <a:r>
              <a:rPr lang="en-US" altLang="zh-CN" dirty="0"/>
              <a:t>Add The Text</a:t>
            </a:r>
            <a:endParaRPr lang="zh-CN" altLang="en-US" dirty="0"/>
          </a:p>
        </p:txBody>
      </p:sp>
      <p:sp>
        <p:nvSpPr>
          <p:cNvPr id="44" name="图片占位符 12"/>
          <p:cNvSpPr>
            <a:spLocks noGrp="1"/>
          </p:cNvSpPr>
          <p:nvPr>
            <p:ph type="pic" sz="quarter" idx="23"/>
          </p:nvPr>
        </p:nvSpPr>
        <p:spPr>
          <a:xfrm>
            <a:off x="549480" y="513119"/>
            <a:ext cx="5546519" cy="5683286"/>
          </a:xfrm>
          <a:solidFill>
            <a:schemeClr val="tx1">
              <a:lumMod val="50000"/>
              <a:lumOff val="50000"/>
            </a:schemeClr>
          </a:solidFill>
        </p:spPr>
        <p:txBody>
          <a:bodyPr/>
          <a:lstStyle/>
          <a:p>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318" y="-953"/>
            <a:ext cx="12192000" cy="6858953"/>
            <a:chOff x="-318" y="-953"/>
            <a:chExt cx="12192000" cy="6858953"/>
          </a:xfrm>
        </p:grpSpPr>
        <p:grpSp>
          <p:nvGrpSpPr>
            <p:cNvPr id="11" name="组合 10"/>
            <p:cNvGrpSpPr/>
            <p:nvPr userDrawn="1">
              <p:custDataLst>
                <p:tags r:id="rId3"/>
              </p:custDataLst>
            </p:nvPr>
          </p:nvGrpSpPr>
          <p:grpSpPr>
            <a:xfrm>
              <a:off x="-318" y="635"/>
              <a:ext cx="12192000" cy="6857365"/>
              <a:chOff x="0" y="0"/>
              <a:chExt cx="19200" cy="10799"/>
            </a:xfrm>
          </p:grpSpPr>
          <p:sp>
            <p:nvSpPr>
              <p:cNvPr id="12" name="矩形 11"/>
              <p:cNvSpPr/>
              <p:nvPr userDrawn="1">
                <p:custDataLst>
                  <p:tags r:id="rId4"/>
                </p:custDataLst>
              </p:nvPr>
            </p:nvSpPr>
            <p:spPr>
              <a:xfrm>
                <a:off x="0" y="0"/>
                <a:ext cx="19200" cy="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3" name="矩形 12"/>
              <p:cNvSpPr/>
              <p:nvPr userDrawn="1">
                <p:custDataLst>
                  <p:tags r:id="rId5"/>
                </p:custDataLst>
              </p:nvPr>
            </p:nvSpPr>
            <p:spPr>
              <a:xfrm>
                <a:off x="0" y="9720"/>
                <a:ext cx="19200" cy="1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4" name="菱形 13"/>
              <p:cNvSpPr/>
              <p:nvPr userDrawn="1">
                <p:custDataLst>
                  <p:tags r:id="rId6"/>
                </p:custDataLst>
              </p:nvPr>
            </p:nvSpPr>
            <p:spPr>
              <a:xfrm flipH="1">
                <a:off x="420" y="399"/>
                <a:ext cx="474" cy="441"/>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nvGrpSpPr>
              <p:cNvPr id="15" name="组合 14"/>
              <p:cNvGrpSpPr/>
              <p:nvPr userDrawn="1">
                <p:custDataLst>
                  <p:tags r:id="rId7"/>
                </p:custDataLst>
              </p:nvPr>
            </p:nvGrpSpPr>
            <p:grpSpPr>
              <a:xfrm>
                <a:off x="16448" y="9574"/>
                <a:ext cx="2074" cy="675"/>
                <a:chOff x="0" y="3633950"/>
                <a:chExt cx="1405715" cy="457699"/>
              </a:xfrm>
            </p:grpSpPr>
            <p:sp>
              <p:nvSpPr>
                <p:cNvPr id="16" name="菱形 15"/>
                <p:cNvSpPr/>
                <p:nvPr userDrawn="1">
                  <p:custDataLst>
                    <p:tags r:id="rId8"/>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7" name="菱形 16"/>
                <p:cNvSpPr/>
                <p:nvPr userDrawn="1">
                  <p:custDataLst>
                    <p:tags r:id="rId9"/>
                  </p:custDataLst>
                </p:nvPr>
              </p:nvSpPr>
              <p:spPr>
                <a:xfrm>
                  <a:off x="474008"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8" name="菱形 17"/>
                <p:cNvSpPr/>
                <p:nvPr userDrawn="1">
                  <p:custDataLst>
                    <p:tags r:id="rId10"/>
                  </p:custDataLst>
                </p:nvPr>
              </p:nvSpPr>
              <p:spPr>
                <a:xfrm>
                  <a:off x="948016"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grpSp>
        <p:sp>
          <p:nvSpPr>
            <p:cNvPr id="7" name="圆角矩形 7"/>
            <p:cNvSpPr/>
            <p:nvPr userDrawn="1">
              <p:custDataLst>
                <p:tags r:id="rId11"/>
              </p:custDataLst>
            </p:nvPr>
          </p:nvSpPr>
          <p:spPr>
            <a:xfrm>
              <a:off x="193040" y="182880"/>
              <a:ext cx="11805285" cy="6491605"/>
            </a:xfrm>
            <a:prstGeom prst="roundRect">
              <a:avLst>
                <a:gd name="adj" fmla="val 17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sp>
          <p:nvSpPr>
            <p:cNvPr id="10" name="五边形 4"/>
            <p:cNvSpPr/>
            <p:nvPr userDrawn="1">
              <p:custDataLst>
                <p:tags r:id="rId12"/>
              </p:custDataLst>
            </p:nvPr>
          </p:nvSpPr>
          <p:spPr>
            <a:xfrm rot="5400000">
              <a:off x="5432425" y="-160020"/>
              <a:ext cx="1327785" cy="164592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8" name="五边形 6"/>
            <p:cNvSpPr/>
            <p:nvPr userDrawn="1">
              <p:custDataLst>
                <p:tags r:id="rId13"/>
              </p:custDataLst>
            </p:nvPr>
          </p:nvSpPr>
          <p:spPr>
            <a:xfrm rot="16200000" flipV="1">
              <a:off x="5792470" y="5658485"/>
              <a:ext cx="607060" cy="1645920"/>
            </a:xfrm>
            <a:prstGeom prst="homePlate">
              <a:avLst>
                <a:gd name="adj" fmla="val 8023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2" name="标题 1"/>
          <p:cNvSpPr>
            <a:spLocks noGrp="1"/>
          </p:cNvSpPr>
          <p:nvPr>
            <p:ph type="title" hasCustomPrompt="1"/>
            <p:custDataLst>
              <p:tags r:id="rId14"/>
            </p:custDataLst>
          </p:nvPr>
        </p:nvSpPr>
        <p:spPr>
          <a:xfrm>
            <a:off x="4116000" y="2651764"/>
            <a:ext cx="5409566" cy="939160"/>
          </a:xfrm>
        </p:spPr>
        <p:txBody>
          <a:bodyPr lIns="90000" tIns="46800" rIns="90000" bIns="46800" anchor="b" anchorCtr="0">
            <a:normAutofit/>
          </a:bodyPr>
          <a:lstStyle>
            <a:lvl1pPr>
              <a:defRPr sz="4800" u="none" strike="noStrike" kern="1200" cap="none" spc="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15"/>
            </p:custDataLst>
          </p:nvPr>
        </p:nvSpPr>
        <p:spPr>
          <a:xfrm>
            <a:off x="4116000" y="3646276"/>
            <a:ext cx="5409566" cy="1310880"/>
          </a:xfrm>
        </p:spPr>
        <p:txBody>
          <a:bodyPr lIns="90000" tIns="0" rIns="90000" bIns="46800">
            <a:normAutofit/>
          </a:bodyPr>
          <a:lstStyle>
            <a:lvl1pPr marL="0" indent="0" eaLnBrk="1" fontAlgn="auto" latinLnBrk="0" hangingPunct="1">
              <a:buNone/>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p>
            <a:endParaRPr lang="zh-CN" altLang="en-US"/>
          </a:p>
        </p:txBody>
      </p:sp>
      <p:sp>
        <p:nvSpPr>
          <p:cNvPr id="6" name="灯片编号占位符 5"/>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94286" y="-27771"/>
            <a:ext cx="11755418" cy="6611091"/>
            <a:chOff x="294286" y="-27771"/>
            <a:chExt cx="11755418" cy="6611091"/>
          </a:xfrm>
        </p:grpSpPr>
        <p:grpSp>
          <p:nvGrpSpPr>
            <p:cNvPr id="9" name="组合 8"/>
            <p:cNvGrpSpPr/>
            <p:nvPr userDrawn="1">
              <p:custDataLst>
                <p:tags r:id="rId3"/>
              </p:custDataLst>
            </p:nvPr>
          </p:nvGrpSpPr>
          <p:grpSpPr>
            <a:xfrm>
              <a:off x="11598965" y="6433146"/>
              <a:ext cx="450739" cy="150174"/>
              <a:chOff x="0" y="3623101"/>
              <a:chExt cx="1405715" cy="468548"/>
            </a:xfrm>
          </p:grpSpPr>
          <p:sp>
            <p:nvSpPr>
              <p:cNvPr id="11" name="菱形 10"/>
              <p:cNvSpPr/>
              <p:nvPr userDrawn="1">
                <p:custDataLst>
                  <p:tags r:id="rId4"/>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2" name="菱形 11"/>
              <p:cNvSpPr/>
              <p:nvPr userDrawn="1">
                <p:custDataLst>
                  <p:tags r:id="rId5"/>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3" name="菱形 12"/>
              <p:cNvSpPr/>
              <p:nvPr userDrawn="1">
                <p:custDataLst>
                  <p:tags r:id="rId6"/>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10" name="五边形 4"/>
            <p:cNvSpPr/>
            <p:nvPr userDrawn="1">
              <p:custDataLst>
                <p:tags r:id="rId7"/>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2" name="标题 1"/>
          <p:cNvSpPr>
            <a:spLocks noGrp="1"/>
          </p:cNvSpPr>
          <p:nvPr>
            <p:ph type="title"/>
            <p:custDataLst>
              <p:tags r:id="rId8"/>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Arial" panose="020B0604020202020204" pitchFamily="34" charset="0"/>
              </a:defRPr>
            </a:lvl1pPr>
            <a:lvl2pPr>
              <a:defRPr sz="1600" baseline="0">
                <a:solidFill>
                  <a:schemeClr val="tx1">
                    <a:lumMod val="85000"/>
                    <a:lumOff val="15000"/>
                  </a:schemeClr>
                </a:solidFill>
                <a:latin typeface="Arial" panose="020B0604020202020204" pitchFamily="34" charset="0"/>
                <a:ea typeface="Arial" panose="020B0604020202020204" pitchFamily="34" charset="0"/>
              </a:defRPr>
            </a:lvl2pPr>
            <a:lvl3pPr>
              <a:defRPr sz="1600" baseline="0">
                <a:solidFill>
                  <a:schemeClr val="tx1">
                    <a:lumMod val="85000"/>
                    <a:lumOff val="15000"/>
                  </a:schemeClr>
                </a:solidFill>
                <a:latin typeface="Arial" panose="020B0604020202020204" pitchFamily="34" charset="0"/>
                <a:ea typeface="Arial" panose="020B0604020202020204" pitchFamily="34" charset="0"/>
              </a:defRPr>
            </a:lvl3pPr>
            <a:lvl4pPr>
              <a:defRPr sz="1600" baseline="0">
                <a:solidFill>
                  <a:schemeClr val="tx1">
                    <a:lumMod val="85000"/>
                    <a:lumOff val="15000"/>
                  </a:schemeClr>
                </a:solidFill>
                <a:latin typeface="Arial" panose="020B0604020202020204" pitchFamily="34" charset="0"/>
                <a:ea typeface="Arial" panose="020B0604020202020204" pitchFamily="34" charset="0"/>
              </a:defRPr>
            </a:lvl4pPr>
            <a:lvl5pPr>
              <a:defRPr sz="1600"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94286" y="-27771"/>
            <a:ext cx="11755418" cy="6611091"/>
            <a:chOff x="294286" y="-27771"/>
            <a:chExt cx="11755418" cy="6611091"/>
          </a:xfrm>
        </p:grpSpPr>
        <p:grpSp>
          <p:nvGrpSpPr>
            <p:cNvPr id="11" name="组合 10"/>
            <p:cNvGrpSpPr/>
            <p:nvPr userDrawn="1">
              <p:custDataLst>
                <p:tags r:id="rId3"/>
              </p:custDataLst>
            </p:nvPr>
          </p:nvGrpSpPr>
          <p:grpSpPr>
            <a:xfrm>
              <a:off x="11598965" y="6433146"/>
              <a:ext cx="450739" cy="150174"/>
              <a:chOff x="0" y="3623101"/>
              <a:chExt cx="1405715" cy="468548"/>
            </a:xfrm>
          </p:grpSpPr>
          <p:sp>
            <p:nvSpPr>
              <p:cNvPr id="13" name="菱形 12"/>
              <p:cNvSpPr/>
              <p:nvPr userDrawn="1">
                <p:custDataLst>
                  <p:tags r:id="rId4"/>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4" name="菱形 13"/>
              <p:cNvSpPr/>
              <p:nvPr userDrawn="1">
                <p:custDataLst>
                  <p:tags r:id="rId5"/>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5" name="菱形 14"/>
              <p:cNvSpPr/>
              <p:nvPr userDrawn="1">
                <p:custDataLst>
                  <p:tags r:id="rId6"/>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12" name="五边形 4"/>
            <p:cNvSpPr/>
            <p:nvPr userDrawn="1">
              <p:custDataLst>
                <p:tags r:id="rId7"/>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2" name="标题 1"/>
          <p:cNvSpPr>
            <a:spLocks noGrp="1"/>
          </p:cNvSpPr>
          <p:nvPr>
            <p:ph type="title"/>
            <p:custDataLst>
              <p:tags r:id="rId8"/>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Arial" panose="020B0604020202020204" pitchFamily="34"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baseline="0">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baseline="0">
                <a:latin typeface="Arial" panose="020B0604020202020204" pitchFamily="34" charset="0"/>
                <a:ea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baseline="0">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2"/>
            </p:custDataLst>
          </p:nvPr>
        </p:nvGrpSpPr>
        <p:grpSpPr>
          <a:xfrm>
            <a:off x="-318" y="635"/>
            <a:ext cx="12192000" cy="6857365"/>
            <a:chOff x="-318" y="635"/>
            <a:chExt cx="12192000" cy="6857365"/>
          </a:xfrm>
        </p:grpSpPr>
        <p:grpSp>
          <p:nvGrpSpPr>
            <p:cNvPr id="16" name="组合 15"/>
            <p:cNvGrpSpPr/>
            <p:nvPr userDrawn="1"/>
          </p:nvGrpSpPr>
          <p:grpSpPr>
            <a:xfrm>
              <a:off x="-318" y="635"/>
              <a:ext cx="12192000" cy="6857365"/>
              <a:chOff x="-318" y="635"/>
              <a:chExt cx="12192000" cy="6857365"/>
            </a:xfrm>
          </p:grpSpPr>
          <p:grpSp>
            <p:nvGrpSpPr>
              <p:cNvPr id="8" name="组合 7"/>
              <p:cNvGrpSpPr/>
              <p:nvPr userDrawn="1">
                <p:custDataLst>
                  <p:tags r:id="rId3"/>
                </p:custDataLst>
              </p:nvPr>
            </p:nvGrpSpPr>
            <p:grpSpPr>
              <a:xfrm>
                <a:off x="-318" y="635"/>
                <a:ext cx="12192000" cy="6857365"/>
                <a:chOff x="0" y="0"/>
                <a:chExt cx="19200" cy="10799"/>
              </a:xfrm>
            </p:grpSpPr>
            <p:sp>
              <p:nvSpPr>
                <p:cNvPr id="9" name="矩形 8"/>
                <p:cNvSpPr/>
                <p:nvPr userDrawn="1">
                  <p:custDataLst>
                    <p:tags r:id="rId4"/>
                  </p:custDataLst>
                </p:nvPr>
              </p:nvSpPr>
              <p:spPr>
                <a:xfrm>
                  <a:off x="0" y="0"/>
                  <a:ext cx="19200" cy="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0" name="矩形 9"/>
                <p:cNvSpPr/>
                <p:nvPr userDrawn="1">
                  <p:custDataLst>
                    <p:tags r:id="rId5"/>
                  </p:custDataLst>
                </p:nvPr>
              </p:nvSpPr>
              <p:spPr>
                <a:xfrm>
                  <a:off x="0" y="9720"/>
                  <a:ext cx="19200" cy="1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1" name="菱形 10"/>
                <p:cNvSpPr/>
                <p:nvPr userDrawn="1">
                  <p:custDataLst>
                    <p:tags r:id="rId6"/>
                  </p:custDataLst>
                </p:nvPr>
              </p:nvSpPr>
              <p:spPr>
                <a:xfrm flipH="1">
                  <a:off x="420" y="399"/>
                  <a:ext cx="474" cy="441"/>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nvGrpSpPr>
                <p:cNvPr id="12" name="组合 11"/>
                <p:cNvGrpSpPr/>
                <p:nvPr userDrawn="1">
                  <p:custDataLst>
                    <p:tags r:id="rId7"/>
                  </p:custDataLst>
                </p:nvPr>
              </p:nvGrpSpPr>
              <p:grpSpPr>
                <a:xfrm>
                  <a:off x="16448" y="9574"/>
                  <a:ext cx="2074" cy="675"/>
                  <a:chOff x="0" y="3633950"/>
                  <a:chExt cx="1405715" cy="457699"/>
                </a:xfrm>
              </p:grpSpPr>
              <p:sp>
                <p:nvSpPr>
                  <p:cNvPr id="13" name="菱形 12"/>
                  <p:cNvSpPr/>
                  <p:nvPr userDrawn="1">
                    <p:custDataLst>
                      <p:tags r:id="rId8"/>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4" name="菱形 13"/>
                  <p:cNvSpPr/>
                  <p:nvPr userDrawn="1">
                    <p:custDataLst>
                      <p:tags r:id="rId9"/>
                    </p:custDataLst>
                  </p:nvPr>
                </p:nvSpPr>
                <p:spPr>
                  <a:xfrm>
                    <a:off x="474008"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5" name="菱形 14"/>
                  <p:cNvSpPr/>
                  <p:nvPr userDrawn="1">
                    <p:custDataLst>
                      <p:tags r:id="rId10"/>
                    </p:custDataLst>
                  </p:nvPr>
                </p:nvSpPr>
                <p:spPr>
                  <a:xfrm>
                    <a:off x="948016"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grpSp>
          <p:sp>
            <p:nvSpPr>
              <p:cNvPr id="6" name="圆角矩形 7"/>
              <p:cNvSpPr/>
              <p:nvPr userDrawn="1">
                <p:custDataLst>
                  <p:tags r:id="rId11"/>
                </p:custDataLst>
              </p:nvPr>
            </p:nvSpPr>
            <p:spPr>
              <a:xfrm>
                <a:off x="193040" y="182880"/>
                <a:ext cx="11805285" cy="6491605"/>
              </a:xfrm>
              <a:prstGeom prst="roundRect">
                <a:avLst>
                  <a:gd name="adj" fmla="val 17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7" name="五边形 6"/>
            <p:cNvSpPr/>
            <p:nvPr userDrawn="1">
              <p:custDataLst>
                <p:tags r:id="rId12"/>
              </p:custDataLst>
            </p:nvPr>
          </p:nvSpPr>
          <p:spPr>
            <a:xfrm rot="16200000" flipV="1">
              <a:off x="5792470" y="5668645"/>
              <a:ext cx="607060" cy="1645920"/>
            </a:xfrm>
            <a:prstGeom prst="homePlate">
              <a:avLst>
                <a:gd name="adj" fmla="val 8023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2" name="标题 1"/>
          <p:cNvSpPr>
            <a:spLocks noGrp="1"/>
          </p:cNvSpPr>
          <p:nvPr>
            <p:ph type="title"/>
            <p:custDataLst>
              <p:tags r:id="rId13"/>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itle">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94286" y="-27771"/>
            <a:ext cx="11755418" cy="6611091"/>
            <a:chOff x="294286" y="-27771"/>
            <a:chExt cx="11755418" cy="6611091"/>
          </a:xfrm>
        </p:grpSpPr>
        <p:grpSp>
          <p:nvGrpSpPr>
            <p:cNvPr id="9" name="组合 8"/>
            <p:cNvGrpSpPr/>
            <p:nvPr userDrawn="1">
              <p:custDataLst>
                <p:tags r:id="rId3"/>
              </p:custDataLst>
            </p:nvPr>
          </p:nvGrpSpPr>
          <p:grpSpPr>
            <a:xfrm>
              <a:off x="11598965" y="6433146"/>
              <a:ext cx="450739" cy="150174"/>
              <a:chOff x="0" y="3623101"/>
              <a:chExt cx="1405715" cy="468548"/>
            </a:xfrm>
          </p:grpSpPr>
          <p:sp>
            <p:nvSpPr>
              <p:cNvPr id="11" name="菱形 10"/>
              <p:cNvSpPr/>
              <p:nvPr userDrawn="1">
                <p:custDataLst>
                  <p:tags r:id="rId4"/>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2" name="菱形 11"/>
              <p:cNvSpPr/>
              <p:nvPr userDrawn="1">
                <p:custDataLst>
                  <p:tags r:id="rId5"/>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3" name="菱形 12"/>
              <p:cNvSpPr/>
              <p:nvPr userDrawn="1">
                <p:custDataLst>
                  <p:tags r:id="rId6"/>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10" name="五边形 4"/>
            <p:cNvSpPr/>
            <p:nvPr userDrawn="1">
              <p:custDataLst>
                <p:tags r:id="rId7"/>
              </p:custDataLst>
            </p:nvPr>
          </p:nvSpPr>
          <p:spPr>
            <a:xfrm rot="5400000">
              <a:off x="346791" y="-8027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2" name="标题 1"/>
          <p:cNvSpPr>
            <a:spLocks noGrp="1"/>
          </p:cNvSpPr>
          <p:nvPr>
            <p:ph type="title"/>
            <p:custDataLst>
              <p:tags r:id="rId8"/>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Microsoft YaHei"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57176" y="284361"/>
            <a:ext cx="11842224" cy="6446131"/>
            <a:chOff x="257176" y="284361"/>
            <a:chExt cx="11842224" cy="6446131"/>
          </a:xfrm>
        </p:grpSpPr>
        <p:sp>
          <p:nvSpPr>
            <p:cNvPr id="8" name="矩形 7"/>
            <p:cNvSpPr/>
            <p:nvPr userDrawn="1">
              <p:custDataLst>
                <p:tags r:id="rId3"/>
              </p:custDataLst>
            </p:nvPr>
          </p:nvSpPr>
          <p:spPr>
            <a:xfrm>
              <a:off x="257176" y="285907"/>
              <a:ext cx="11677650" cy="6295867"/>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altLang="zh-CN" dirty="0">
                <a:ea typeface="Arial" panose="020B0604020202020204" pitchFamily="34" charset="0"/>
                <a:sym typeface="+mn-ea"/>
              </a:endParaRPr>
            </a:p>
          </p:txBody>
        </p:sp>
        <p:grpSp>
          <p:nvGrpSpPr>
            <p:cNvPr id="9" name="组合 8"/>
            <p:cNvGrpSpPr/>
            <p:nvPr userDrawn="1">
              <p:custDataLst>
                <p:tags r:id="rId4"/>
              </p:custDataLst>
            </p:nvPr>
          </p:nvGrpSpPr>
          <p:grpSpPr>
            <a:xfrm>
              <a:off x="11148545" y="6413693"/>
              <a:ext cx="950855" cy="316799"/>
              <a:chOff x="0" y="3623101"/>
              <a:chExt cx="1405715" cy="468548"/>
            </a:xfrm>
          </p:grpSpPr>
          <p:sp>
            <p:nvSpPr>
              <p:cNvPr id="11" name="菱形 10"/>
              <p:cNvSpPr/>
              <p:nvPr userDrawn="1">
                <p:custDataLst>
                  <p:tags r:id="rId5"/>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2" name="菱形 11"/>
              <p:cNvSpPr/>
              <p:nvPr userDrawn="1">
                <p:custDataLst>
                  <p:tags r:id="rId6"/>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
            <p:nvSpPr>
              <p:cNvPr id="13" name="菱形 12"/>
              <p:cNvSpPr/>
              <p:nvPr userDrawn="1">
                <p:custDataLst>
                  <p:tags r:id="rId7"/>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grpSp>
        <p:sp>
          <p:nvSpPr>
            <p:cNvPr id="10" name="五边形 4"/>
            <p:cNvSpPr/>
            <p:nvPr userDrawn="1">
              <p:custDataLst>
                <p:tags r:id="rId8"/>
              </p:custDataLst>
            </p:nvPr>
          </p:nvSpPr>
          <p:spPr>
            <a:xfrm rot="5400000">
              <a:off x="660603" y="231856"/>
              <a:ext cx="438277" cy="543287"/>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rial" panose="020B0604020202020204" pitchFamily="34" charset="0"/>
              </a:endParaRPr>
            </a:p>
          </p:txBody>
        </p:sp>
      </p:grpSp>
      <p:sp>
        <p:nvSpPr>
          <p:cNvPr id="2" name="竖排标题 1"/>
          <p:cNvSpPr>
            <a:spLocks noGrp="1"/>
          </p:cNvSpPr>
          <p:nvPr>
            <p:ph type="title" orient="vert"/>
            <p:custDataLst>
              <p:tags r:id="rId9"/>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Arial" panose="020B0604020202020204" pitchFamily="34" charset="0"/>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1pPr>
            <a:lvl2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2pPr>
            <a:lvl3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3pPr>
            <a:lvl4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4pPr>
            <a:lvl5pPr indent="0" eaLnBrk="1" fontAlgn="auto" latinLnBrk="0" hangingPunct="1">
              <a:defRPr baseline="0">
                <a:solidFill>
                  <a:schemeClr val="tx1">
                    <a:lumMod val="85000"/>
                    <a:lumOff val="15000"/>
                  </a:schemeClr>
                </a:solidFill>
                <a:latin typeface="Arial" panose="020B0604020202020204" pitchFamily="34" charset="0"/>
                <a:ea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defRPr baseline="0">
                <a:solidFill>
                  <a:schemeClr val="tx1">
                    <a:lumMod val="85000"/>
                    <a:lumOff val="15000"/>
                  </a:schemeClr>
                </a:solidFill>
                <a:latin typeface="Arial" panose="020B0604020202020204" pitchFamily="34" charset="0"/>
                <a:ea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tags" Target="../tags/tag230.xml"/><Relationship Id="rId26" Type="http://schemas.openxmlformats.org/officeDocument/2006/relationships/tags" Target="../tags/tag229.xml"/><Relationship Id="rId25" Type="http://schemas.openxmlformats.org/officeDocument/2006/relationships/tags" Target="../tags/tag228.xml"/><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3"/>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Arial" panose="020B0604020202020204" pitchFamily="34" charset="0"/>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33.xml"/><Relationship Id="rId3" Type="http://schemas.openxmlformats.org/officeDocument/2006/relationships/image" Target="../media/image1.jpeg"/><Relationship Id="rId2" Type="http://schemas.openxmlformats.org/officeDocument/2006/relationships/tags" Target="../tags/tag232.xml"/><Relationship Id="rId1" Type="http://schemas.openxmlformats.org/officeDocument/2006/relationships/tags" Target="../tags/tag23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236.xml"/><Relationship Id="rId3" Type="http://schemas.openxmlformats.org/officeDocument/2006/relationships/image" Target="../media/image2.jpeg"/><Relationship Id="rId2" Type="http://schemas.openxmlformats.org/officeDocument/2006/relationships/tags" Target="../tags/tag235.xml"/><Relationship Id="rId1" Type="http://schemas.openxmlformats.org/officeDocument/2006/relationships/tags" Target="../tags/tag23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39.xml"/><Relationship Id="rId3" Type="http://schemas.openxmlformats.org/officeDocument/2006/relationships/image" Target="../media/image3.jpeg"/><Relationship Id="rId2" Type="http://schemas.openxmlformats.org/officeDocument/2006/relationships/tags" Target="../tags/tag238.xml"/><Relationship Id="rId1" Type="http://schemas.openxmlformats.org/officeDocument/2006/relationships/tags" Target="../tags/tag23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43.xml"/><Relationship Id="rId4" Type="http://schemas.openxmlformats.org/officeDocument/2006/relationships/image" Target="../media/image4.jpeg"/><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46.xml"/><Relationship Id="rId3" Type="http://schemas.openxmlformats.org/officeDocument/2006/relationships/image" Target="../media/image5.jpeg"/><Relationship Id="rId2" Type="http://schemas.openxmlformats.org/officeDocument/2006/relationships/tags" Target="../tags/tag245.xml"/><Relationship Id="rId1" Type="http://schemas.openxmlformats.org/officeDocument/2006/relationships/tags" Target="../tags/tag24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49.xml"/><Relationship Id="rId3" Type="http://schemas.openxmlformats.org/officeDocument/2006/relationships/image" Target="../media/image6.jpeg"/><Relationship Id="rId2" Type="http://schemas.openxmlformats.org/officeDocument/2006/relationships/tags" Target="../tags/tag248.xml"/><Relationship Id="rId1" Type="http://schemas.openxmlformats.org/officeDocument/2006/relationships/tags" Target="../tags/tag247.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tags" Target="../tags/tag253.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image" Target="../media/image10.jpeg"/><Relationship Id="rId4" Type="http://schemas.openxmlformats.org/officeDocument/2006/relationships/tags" Target="../tags/tag256.xml"/><Relationship Id="rId3" Type="http://schemas.openxmlformats.org/officeDocument/2006/relationships/image" Target="../media/image9.jpeg"/><Relationship Id="rId2" Type="http://schemas.openxmlformats.org/officeDocument/2006/relationships/tags" Target="../tags/tag255.xml"/><Relationship Id="rId10" Type="http://schemas.openxmlformats.org/officeDocument/2006/relationships/notesSlide" Target="../notesSlides/notesSlide2.xml"/><Relationship Id="rId1" Type="http://schemas.openxmlformats.org/officeDocument/2006/relationships/tags" Target="../tags/tag2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82930" y="629920"/>
            <a:ext cx="4432300" cy="1022350"/>
          </a:xfrm>
        </p:spPr>
        <p:txBody>
          <a:bodyPr>
            <a:normAutofit fontScale="90000"/>
          </a:bodyPr>
          <a:lstStyle/>
          <a:p>
            <a:r>
              <a:rPr lang="en-US" altLang="zh-CN"/>
              <a:t>Kelas Hybrid </a:t>
            </a:r>
            <a:br>
              <a:rPr lang="en-US" altLang="zh-CN"/>
            </a:br>
            <a:r>
              <a:rPr lang="en-US" altLang="zh-CN"/>
              <a:t>Beserta Fungsinya</a:t>
            </a:r>
            <a:br>
              <a:rPr lang="en-US" altLang="zh-CN"/>
            </a:br>
            <a:r>
              <a:rPr lang="en-US" altLang="zh-CN"/>
              <a:t>Gedung D.1 9633</a:t>
            </a:r>
            <a:endParaRPr lang="en-US" altLang="zh-CN"/>
          </a:p>
        </p:txBody>
      </p:sp>
      <p:sp>
        <p:nvSpPr>
          <p:cNvPr id="5" name="文本占位符 4"/>
          <p:cNvSpPr>
            <a:spLocks noGrp="1"/>
          </p:cNvSpPr>
          <p:nvPr>
            <p:ph type="body" sz="quarter" idx="13"/>
            <p:custDataLst>
              <p:tags r:id="rId2"/>
            </p:custDataLst>
          </p:nvPr>
        </p:nvSpPr>
        <p:spPr>
          <a:xfrm>
            <a:off x="582930" y="1953895"/>
            <a:ext cx="3956685" cy="2279650"/>
          </a:xfrm>
        </p:spPr>
        <p:txBody>
          <a:bodyPr>
            <a:normAutofit/>
          </a:bodyPr>
          <a:lstStyle/>
          <a:p>
            <a:pPr>
              <a:lnSpc>
                <a:spcPct val="140000"/>
              </a:lnSpc>
            </a:pPr>
            <a:r>
              <a:rPr lang="zh-CN" altLang="en-US"/>
              <a:t>Hybrid learning adalah gabungan atau kombinasi antara dua jenis pembelajaran, yaitu pembelajaran tatap muka dan online, yang memanfaatkan teknologi sebagai pendukung utamanya.</a:t>
            </a:r>
            <a:endParaRPr lang="zh-CN" altLang="en-US"/>
          </a:p>
        </p:txBody>
      </p:sp>
      <p:pic>
        <p:nvPicPr>
          <p:cNvPr id="3" name="Content Placeholder 2" descr="WhatsApp Image 2023-01-18 at 21.46.08"/>
          <p:cNvPicPr>
            <a:picLocks noChangeAspect="1"/>
          </p:cNvPicPr>
          <p:nvPr>
            <p:ph sz="quarter" idx="14"/>
          </p:nvPr>
        </p:nvPicPr>
        <p:blipFill>
          <a:blip r:embed="rId3"/>
          <a:stretch>
            <a:fillRect/>
          </a:stretch>
        </p:blipFill>
        <p:spPr>
          <a:xfrm>
            <a:off x="5388610" y="361950"/>
            <a:ext cx="5951220" cy="5951220"/>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669925" y="443230"/>
            <a:ext cx="11522710" cy="441960"/>
          </a:xfrm>
        </p:spPr>
        <p:txBody>
          <a:bodyPr>
            <a:normAutofit fontScale="90000"/>
          </a:bodyPr>
          <a:lstStyle/>
          <a:p>
            <a:pPr algn="ctr"/>
            <a:r>
              <a:rPr lang="en-US" altLang="zh-CN" dirty="0">
                <a:cs typeface="Arial" panose="020B0604020202020204" pitchFamily="34" charset="0"/>
              </a:rPr>
              <a:t>Alat - Alat Hybrid Yang Di Gunakan Di Kelas Hybrid Learning </a:t>
            </a:r>
            <a:br>
              <a:rPr lang="en-US" altLang="zh-CN" dirty="0">
                <a:cs typeface="Arial" panose="020B0604020202020204" pitchFamily="34" charset="0"/>
              </a:rPr>
            </a:br>
            <a:r>
              <a:rPr lang="en-US" altLang="zh-CN" dirty="0">
                <a:cs typeface="Arial" panose="020B0604020202020204" pitchFamily="34" charset="0"/>
              </a:rPr>
              <a:t>(D.1 9633)</a:t>
            </a:r>
            <a:endParaRPr lang="en-US" altLang="zh-CN" dirty="0">
              <a:cs typeface="Arial" panose="020B0604020202020204" pitchFamily="34" charset="0"/>
            </a:endParaRPr>
          </a:p>
        </p:txBody>
      </p:sp>
      <p:sp>
        <p:nvSpPr>
          <p:cNvPr id="5" name="内容占位符 4"/>
          <p:cNvSpPr>
            <a:spLocks noGrp="1"/>
          </p:cNvSpPr>
          <p:nvPr>
            <p:ph sz="half" idx="1"/>
            <p:custDataLst>
              <p:tags r:id="rId2"/>
            </p:custDataLst>
          </p:nvPr>
        </p:nvSpPr>
        <p:spPr>
          <a:xfrm>
            <a:off x="1362080" y="1706888"/>
            <a:ext cx="5283242" cy="5388907"/>
          </a:xfrm>
        </p:spPr>
        <p:txBody>
          <a:bodyPr>
            <a:noAutofit/>
          </a:bodyPr>
          <a:lstStyle/>
          <a:p>
            <a:r>
              <a:rPr lang="en-US" altLang="zh-CN" sz="1800" dirty="0">
                <a:sym typeface="+mn-ea"/>
              </a:rPr>
              <a:t>1. Kamera Video HD</a:t>
            </a:r>
            <a:endParaRPr lang="en-US" altLang="zh-CN" sz="1800" dirty="0">
              <a:sym typeface="+mn-ea"/>
            </a:endParaRPr>
          </a:p>
          <a:p>
            <a:r>
              <a:rPr lang="en-US" altLang="zh-CN" sz="1800" dirty="0">
                <a:sym typeface="+mn-ea"/>
              </a:rPr>
              <a:t>2. Led TV 43 Inch</a:t>
            </a:r>
            <a:endParaRPr lang="en-US" altLang="zh-CN" sz="1800" dirty="0">
              <a:sym typeface="+mn-ea"/>
            </a:endParaRPr>
          </a:p>
          <a:p>
            <a:r>
              <a:rPr lang="en-US" altLang="zh-CN" sz="1800" dirty="0">
                <a:sym typeface="+mn-ea"/>
              </a:rPr>
              <a:t>3. Saramonic</a:t>
            </a:r>
            <a:endParaRPr lang="en-US" altLang="zh-CN" sz="1800" dirty="0">
              <a:sym typeface="+mn-ea"/>
            </a:endParaRPr>
          </a:p>
          <a:p>
            <a:r>
              <a:rPr lang="en-US" altLang="zh-CN" sz="1800" dirty="0">
                <a:sym typeface="+mn-ea"/>
              </a:rPr>
              <a:t>4. Proyektor</a:t>
            </a:r>
            <a:endParaRPr lang="en-US" altLang="zh-CN" sz="1800" dirty="0">
              <a:sym typeface="+mn-ea"/>
            </a:endParaRPr>
          </a:p>
          <a:p>
            <a:r>
              <a:rPr lang="en-US" altLang="zh-CN" sz="1800" dirty="0">
                <a:sym typeface="+mn-ea"/>
              </a:rPr>
              <a:t>5. Lighting</a:t>
            </a:r>
            <a:endParaRPr lang="en-US" altLang="zh-CN" sz="1800" dirty="0">
              <a:sym typeface="+mn-ea"/>
            </a:endParaRPr>
          </a:p>
        </p:txBody>
      </p:sp>
      <p:pic>
        <p:nvPicPr>
          <p:cNvPr id="4" name="Content Placeholder 3" descr="WhatsApp Image 2023-01-18 at 21.59.27"/>
          <p:cNvPicPr>
            <a:picLocks noChangeAspect="1"/>
          </p:cNvPicPr>
          <p:nvPr>
            <p:ph sz="half" idx="2"/>
          </p:nvPr>
        </p:nvPicPr>
        <p:blipFill>
          <a:blip r:embed="rId3"/>
          <a:stretch>
            <a:fillRect/>
          </a:stretch>
        </p:blipFill>
        <p:spPr>
          <a:xfrm>
            <a:off x="7218680" y="1282700"/>
            <a:ext cx="4048125" cy="5388610"/>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userDrawn="1">
            <p:custDataLst>
              <p:tags r:id="rId1"/>
            </p:custDataLst>
          </p:nvPr>
        </p:nvSpPr>
        <p:spPr>
          <a:xfrm>
            <a:off x="483235" y="5193030"/>
            <a:ext cx="11225530" cy="1374140"/>
          </a:xfrm>
          <a:prstGeom prst="rect">
            <a:avLst/>
          </a:prstGeom>
          <a:noFill/>
          <a:ln w="3175">
            <a:noFill/>
            <a:prstDash val="dash"/>
          </a:ln>
        </p:spPr>
        <p:txBody>
          <a:bodyPr wrap="square" lIns="90170" tIns="46990" rIns="90170" bIns="469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en-US" altLang="zh-CN"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Kamera merupakan alat perekam gambar suatu obyek pada permukaan peka cahaya (film), kamera merekam gambar melalui cara kerja optik yaitu memasukan cahaya Page 7 39 dengan bantuan lensa, sehingga gambar /obyek yang tertangkap tampak seperti yang dilihat dari jendela bidik3</a:t>
            </a:r>
            <a:endParaRPr lang="en-US" altLang="zh-CN"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Title 6"/>
          <p:cNvSpPr txBox="1"/>
          <p:nvPr userDrawn="1">
            <p:custDataLst>
              <p:tags r:id="rId2"/>
            </p:custDataLst>
          </p:nvPr>
        </p:nvSpPr>
        <p:spPr>
          <a:xfrm>
            <a:off x="608664" y="4501963"/>
            <a:ext cx="10973399" cy="565147"/>
          </a:xfrm>
          <a:prstGeom prst="rect">
            <a:avLst/>
          </a:prstGeom>
          <a:noFill/>
          <a:ln w="3175">
            <a:noFill/>
            <a:prstDash val="dash"/>
          </a:ln>
        </p:spPr>
        <p:txBody>
          <a:bodyPr wrap="square" lIns="90170" tIns="46990" rIns="90170" bIns="46990" anchor="t" anchorCtr="0">
            <a:normAutofit fontScale="97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&gt; Kamera Video HD</a:t>
            </a:r>
            <a:endPar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2" name="Content Placeholder 1" descr="C:\Users\hayka\Downloads\WhatsApp Image 2023-01-19 at 09.31.47.jpegWhatsApp Image 2023-01-19 at 09.31.47"/>
          <p:cNvPicPr>
            <a:picLocks noChangeAspect="1"/>
          </p:cNvPicPr>
          <p:nvPr>
            <p:ph sz="quarter" idx="13"/>
          </p:nvPr>
        </p:nvPicPr>
        <p:blipFill>
          <a:blip r:embed="rId3"/>
          <a:srcRect/>
          <a:stretch>
            <a:fillRect/>
          </a:stretch>
        </p:blipFill>
        <p:spPr>
          <a:xfrm>
            <a:off x="3550920" y="424180"/>
            <a:ext cx="5090160" cy="381762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userDrawn="1">
            <p:custDataLst>
              <p:tags r:id="rId1"/>
            </p:custDataLst>
          </p:nvPr>
        </p:nvSpPr>
        <p:spPr>
          <a:xfrm>
            <a:off x="483235" y="5193030"/>
            <a:ext cx="11225530" cy="1374140"/>
          </a:xfrm>
          <a:prstGeom prst="rect">
            <a:avLst/>
          </a:prstGeom>
          <a:noFill/>
          <a:ln w="3175">
            <a:noFill/>
            <a:prstDash val="dash"/>
          </a:ln>
        </p:spPr>
        <p:txBody>
          <a:bodyPr wrap="square" lIns="90170" tIns="46990" rIns="90170" bIns="469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sz="1800" dirty="0" err="1">
                <a:sym typeface="+mn-ea"/>
              </a:rPr>
              <a:t>integritas</a:t>
            </a:r>
            <a:r>
              <a:rPr sz="1800">
                <a:sym typeface="+mn-ea"/>
              </a:rPr>
              <a:t> </a:t>
            </a:r>
            <a:r>
              <a:rPr sz="1800" dirty="0" err="1">
                <a:sym typeface="+mn-ea"/>
              </a:rPr>
              <a:t>teknologi</a:t>
            </a:r>
            <a:r>
              <a:rPr sz="1800">
                <a:sym typeface="+mn-ea"/>
              </a:rPr>
              <a:t> televisi </a:t>
            </a:r>
            <a:r>
              <a:rPr sz="1800" dirty="0" err="1">
                <a:sym typeface="+mn-ea"/>
              </a:rPr>
              <a:t>dan</a:t>
            </a:r>
            <a:r>
              <a:rPr sz="1800">
                <a:sym typeface="+mn-ea"/>
              </a:rPr>
              <a:t> </a:t>
            </a:r>
            <a:r>
              <a:rPr sz="1800" dirty="0" err="1">
                <a:sym typeface="+mn-ea"/>
              </a:rPr>
              <a:t>layanan</a:t>
            </a:r>
            <a:r>
              <a:rPr sz="1800">
                <a:sym typeface="+mn-ea"/>
              </a:rPr>
              <a:t> data ,</a:t>
            </a:r>
            <a:r>
              <a:rPr sz="1800" dirty="0" err="1">
                <a:sym typeface="+mn-ea"/>
              </a:rPr>
              <a:t>ini</a:t>
            </a:r>
            <a:r>
              <a:rPr sz="1800">
                <a:sym typeface="+mn-ea"/>
              </a:rPr>
              <a:t> </a:t>
            </a:r>
            <a:r>
              <a:rPr sz="1800" dirty="0" err="1">
                <a:sym typeface="+mn-ea"/>
              </a:rPr>
              <a:t>adalah</a:t>
            </a:r>
            <a:r>
              <a:rPr sz="1800">
                <a:sym typeface="+mn-ea"/>
              </a:rPr>
              <a:t> system </a:t>
            </a:r>
            <a:r>
              <a:rPr sz="1800" dirty="0" err="1">
                <a:sym typeface="+mn-ea"/>
              </a:rPr>
              <a:t>kabel</a:t>
            </a:r>
            <a:r>
              <a:rPr sz="1800">
                <a:sym typeface="+mn-ea"/>
              </a:rPr>
              <a:t> </a:t>
            </a:r>
            <a:r>
              <a:rPr sz="1800" dirty="0" err="1">
                <a:sym typeface="+mn-ea"/>
              </a:rPr>
              <a:t>dua</a:t>
            </a:r>
            <a:r>
              <a:rPr sz="1800">
                <a:sym typeface="+mn-ea"/>
              </a:rPr>
              <a:t> </a:t>
            </a:r>
            <a:r>
              <a:rPr sz="1800" dirty="0" err="1">
                <a:sym typeface="+mn-ea"/>
              </a:rPr>
              <a:t>arah</a:t>
            </a:r>
            <a:r>
              <a:rPr sz="1800">
                <a:sym typeface="+mn-ea"/>
              </a:rPr>
              <a:t> yang </a:t>
            </a:r>
            <a:r>
              <a:rPr sz="1800" dirty="0" err="1">
                <a:sym typeface="+mn-ea"/>
              </a:rPr>
              <a:t>memungkinkan</a:t>
            </a:r>
            <a:r>
              <a:rPr sz="1800">
                <a:sym typeface="+mn-ea"/>
              </a:rPr>
              <a:t> </a:t>
            </a:r>
            <a:r>
              <a:rPr sz="1800" dirty="0" err="1">
                <a:sym typeface="+mn-ea"/>
              </a:rPr>
              <a:t>pengguna</a:t>
            </a:r>
            <a:r>
              <a:rPr sz="1800">
                <a:sym typeface="+mn-ea"/>
              </a:rPr>
              <a:t> </a:t>
            </a:r>
            <a:r>
              <a:rPr sz="1800" dirty="0" err="1">
                <a:sym typeface="+mn-ea"/>
              </a:rPr>
              <a:t>untuk</a:t>
            </a:r>
            <a:r>
              <a:rPr sz="1800">
                <a:sym typeface="+mn-ea"/>
              </a:rPr>
              <a:t> </a:t>
            </a:r>
            <a:r>
              <a:rPr sz="1800" dirty="0" err="1">
                <a:sym typeface="+mn-ea"/>
              </a:rPr>
              <a:t>berinteraksi</a:t>
            </a:r>
            <a:r>
              <a:rPr sz="1800">
                <a:sym typeface="+mn-ea"/>
              </a:rPr>
              <a:t> </a:t>
            </a:r>
            <a:r>
              <a:rPr sz="1800" dirty="0" err="1">
                <a:sym typeface="+mn-ea"/>
              </a:rPr>
              <a:t>dengannya</a:t>
            </a:r>
            <a:r>
              <a:rPr sz="1800">
                <a:sym typeface="+mn-ea"/>
              </a:rPr>
              <a:t> </a:t>
            </a:r>
            <a:r>
              <a:rPr sz="1800" dirty="0" err="1">
                <a:sym typeface="+mn-ea"/>
              </a:rPr>
              <a:t>melalui</a:t>
            </a:r>
            <a:r>
              <a:rPr sz="1800">
                <a:sym typeface="+mn-ea"/>
              </a:rPr>
              <a:t> </a:t>
            </a:r>
            <a:r>
              <a:rPr sz="1800" dirty="0" err="1">
                <a:sym typeface="+mn-ea"/>
              </a:rPr>
              <a:t>perintah</a:t>
            </a:r>
            <a:r>
              <a:rPr sz="1800">
                <a:sym typeface="+mn-ea"/>
              </a:rPr>
              <a:t> </a:t>
            </a:r>
            <a:r>
              <a:rPr sz="1800" dirty="0" err="1">
                <a:sym typeface="+mn-ea"/>
              </a:rPr>
              <a:t>atau</a:t>
            </a:r>
            <a:r>
              <a:rPr sz="1800">
                <a:sym typeface="+mn-ea"/>
              </a:rPr>
              <a:t> </a:t>
            </a:r>
            <a:r>
              <a:rPr sz="1800" dirty="0" err="1">
                <a:sym typeface="+mn-ea"/>
              </a:rPr>
              <a:t>informasi</a:t>
            </a:r>
            <a:r>
              <a:rPr sz="1800">
                <a:sym typeface="+mn-ea"/>
              </a:rPr>
              <a:t> </a:t>
            </a:r>
            <a:r>
              <a:rPr sz="1800" dirty="0" err="1">
                <a:sym typeface="+mn-ea"/>
              </a:rPr>
              <a:t>umpan</a:t>
            </a:r>
            <a:r>
              <a:rPr sz="1800">
                <a:sym typeface="+mn-ea"/>
              </a:rPr>
              <a:t> </a:t>
            </a:r>
            <a:r>
              <a:rPr sz="1800" dirty="0" err="1">
                <a:sym typeface="+mn-ea"/>
              </a:rPr>
              <a:t>balik</a:t>
            </a:r>
            <a:r>
              <a:rPr sz="1800">
                <a:sym typeface="+mn-ea"/>
              </a:rPr>
              <a:t> .</a:t>
            </a:r>
            <a:r>
              <a:rPr sz="1800" dirty="0" err="1">
                <a:sym typeface="+mn-ea"/>
              </a:rPr>
              <a:t>dan</a:t>
            </a:r>
            <a:r>
              <a:rPr sz="1800">
                <a:sym typeface="+mn-ea"/>
              </a:rPr>
              <a:t> </a:t>
            </a:r>
            <a:r>
              <a:rPr sz="1800" dirty="0" err="1">
                <a:sym typeface="+mn-ea"/>
              </a:rPr>
              <a:t>ini</a:t>
            </a:r>
            <a:r>
              <a:rPr sz="1800">
                <a:sym typeface="+mn-ea"/>
              </a:rPr>
              <a:t> </a:t>
            </a:r>
            <a:r>
              <a:rPr sz="1800" dirty="0" err="1">
                <a:sym typeface="+mn-ea"/>
              </a:rPr>
              <a:t>juga</a:t>
            </a:r>
            <a:r>
              <a:rPr sz="1800">
                <a:sym typeface="+mn-ea"/>
              </a:rPr>
              <a:t> </a:t>
            </a:r>
            <a:r>
              <a:rPr sz="1800" dirty="0" err="1">
                <a:sym typeface="+mn-ea"/>
              </a:rPr>
              <a:t>sudah</a:t>
            </a:r>
            <a:r>
              <a:rPr sz="1800">
                <a:sym typeface="+mn-ea"/>
              </a:rPr>
              <a:t> </a:t>
            </a:r>
            <a:r>
              <a:rPr sz="1800" dirty="0" err="1">
                <a:sym typeface="+mn-ea"/>
              </a:rPr>
              <a:t>termasuk</a:t>
            </a:r>
            <a:r>
              <a:rPr sz="1800">
                <a:sym typeface="+mn-ea"/>
              </a:rPr>
              <a:t> </a:t>
            </a:r>
            <a:r>
              <a:rPr sz="1800" dirty="0" err="1">
                <a:sym typeface="+mn-ea"/>
              </a:rPr>
              <a:t>pengiriman</a:t>
            </a:r>
            <a:r>
              <a:rPr sz="1800">
                <a:sym typeface="+mn-ea"/>
              </a:rPr>
              <a:t> </a:t>
            </a:r>
            <a:r>
              <a:rPr sz="1800" dirty="0" err="1">
                <a:sym typeface="+mn-ea"/>
              </a:rPr>
              <a:t>konten</a:t>
            </a:r>
            <a:r>
              <a:rPr sz="1800">
                <a:sym typeface="+mn-ea"/>
              </a:rPr>
              <a:t> </a:t>
            </a:r>
            <a:r>
              <a:rPr sz="1800" dirty="0" err="1">
                <a:sym typeface="+mn-ea"/>
              </a:rPr>
              <a:t>sesuai</a:t>
            </a:r>
            <a:r>
              <a:rPr sz="1800">
                <a:sym typeface="+mn-ea"/>
              </a:rPr>
              <a:t> </a:t>
            </a:r>
            <a:r>
              <a:rPr sz="1800" dirty="0" err="1">
                <a:sym typeface="+mn-ea"/>
              </a:rPr>
              <a:t>perintah</a:t>
            </a:r>
            <a:r>
              <a:rPr sz="1800">
                <a:sym typeface="+mn-ea"/>
              </a:rPr>
              <a:t> </a:t>
            </a:r>
            <a:r>
              <a:rPr sz="1800" dirty="0" err="1">
                <a:sym typeface="+mn-ea"/>
              </a:rPr>
              <a:t>atau</a:t>
            </a:r>
            <a:r>
              <a:rPr sz="1800">
                <a:sym typeface="+mn-ea"/>
              </a:rPr>
              <a:t> </a:t>
            </a:r>
            <a:r>
              <a:rPr sz="1800" dirty="0" err="1">
                <a:sym typeface="+mn-ea"/>
              </a:rPr>
              <a:t>permintaan</a:t>
            </a:r>
            <a:r>
              <a:rPr sz="1800">
                <a:sym typeface="+mn-ea"/>
              </a:rPr>
              <a:t> </a:t>
            </a:r>
            <a:r>
              <a:rPr sz="1800" dirty="0" err="1">
                <a:sym typeface="+mn-ea"/>
              </a:rPr>
              <a:t>untuk</a:t>
            </a:r>
            <a:r>
              <a:rPr sz="1800">
                <a:sym typeface="+mn-ea"/>
              </a:rPr>
              <a:t> </a:t>
            </a:r>
            <a:r>
              <a:rPr sz="1800" dirty="0" err="1">
                <a:sym typeface="+mn-ea"/>
              </a:rPr>
              <a:t>sarana</a:t>
            </a:r>
            <a:r>
              <a:rPr sz="1800">
                <a:sym typeface="+mn-ea"/>
              </a:rPr>
              <a:t> </a:t>
            </a:r>
            <a:r>
              <a:rPr sz="1800" dirty="0" err="1">
                <a:sym typeface="+mn-ea"/>
              </a:rPr>
              <a:t>pembelajaran</a:t>
            </a:r>
            <a:endParaRPr lang="en-US" altLang="zh-CN"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Title 6"/>
          <p:cNvSpPr txBox="1"/>
          <p:nvPr userDrawn="1">
            <p:custDataLst>
              <p:tags r:id="rId2"/>
            </p:custDataLst>
          </p:nvPr>
        </p:nvSpPr>
        <p:spPr>
          <a:xfrm>
            <a:off x="609299" y="4486088"/>
            <a:ext cx="10973399" cy="565147"/>
          </a:xfrm>
          <a:prstGeom prst="rect">
            <a:avLst/>
          </a:prstGeom>
          <a:noFill/>
          <a:ln w="3175">
            <a:noFill/>
            <a:prstDash val="dash"/>
          </a:ln>
        </p:spPr>
        <p:txBody>
          <a:bodyPr wrap="square" lIns="90170" tIns="46990" rIns="90170" bIns="46990" anchor="t" anchorCtr="0">
            <a:normAutofit fontScale="97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&gt; TV Interaktif</a:t>
            </a:r>
            <a:endPar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4" name="图片 3" descr="C:\Users\hayka\Downloads\WhatsApp Image 2023-01-19 at 09.31.46.jpegWhatsApp Image 2023-01-19 at 09.31.46"/>
          <p:cNvPicPr>
            <a:picLocks noChangeAspect="1"/>
          </p:cNvPicPr>
          <p:nvPr>
            <p:custDataLst>
              <p:tags r:id="rId3"/>
            </p:custDataLst>
          </p:nvPr>
        </p:nvPicPr>
        <p:blipFill rotWithShape="1">
          <a:blip r:embed="rId4"/>
          <a:srcRect/>
          <a:stretch>
            <a:fillRect/>
          </a:stretch>
        </p:blipFill>
        <p:spPr>
          <a:xfrm>
            <a:off x="3220720" y="173990"/>
            <a:ext cx="5750560" cy="4312285"/>
          </a:xfrm>
          <a:prstGeom prst="rect">
            <a:avLst/>
          </a:prstGeom>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userDrawn="1">
            <p:custDataLst>
              <p:tags r:id="rId1"/>
            </p:custDataLst>
          </p:nvPr>
        </p:nvSpPr>
        <p:spPr>
          <a:xfrm>
            <a:off x="483235" y="5193030"/>
            <a:ext cx="11225530" cy="1374140"/>
          </a:xfrm>
          <a:prstGeom prst="rect">
            <a:avLst/>
          </a:prstGeom>
          <a:noFill/>
          <a:ln w="3175">
            <a:noFill/>
            <a:prstDash val="dash"/>
          </a:ln>
        </p:spPr>
        <p:txBody>
          <a:bodyPr wrap="square" lIns="90170" tIns="46990" rIns="90170" bIns="469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en-US" altLang="zh-CN"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Saramonic adalah sistem mikrofon nirkabel 2-orang yang sangat ringkas, ringan, dan mudah digunakan untuk kamera DSLR, cermin dan video, atau perangkat seluler yang menghadirkan suara berkualitas siaran yang terperincil</a:t>
            </a:r>
            <a:endParaRPr lang="en-US" altLang="zh-CN"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Title 6"/>
          <p:cNvSpPr txBox="1"/>
          <p:nvPr userDrawn="1">
            <p:custDataLst>
              <p:tags r:id="rId2"/>
            </p:custDataLst>
          </p:nvPr>
        </p:nvSpPr>
        <p:spPr>
          <a:xfrm>
            <a:off x="608664" y="4501963"/>
            <a:ext cx="10973399" cy="565147"/>
          </a:xfrm>
          <a:prstGeom prst="rect">
            <a:avLst/>
          </a:prstGeom>
          <a:noFill/>
          <a:ln w="3175">
            <a:noFill/>
            <a:prstDash val="dash"/>
          </a:ln>
        </p:spPr>
        <p:txBody>
          <a:bodyPr wrap="square" lIns="90170" tIns="46990" rIns="90170" bIns="46990" anchor="t" anchorCtr="0">
            <a:normAutofit fontScale="97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&gt; Saramonic</a:t>
            </a:r>
            <a:endPar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2" name="Content Placeholder 1" descr="C:\Users\hayka\Downloads\WhatsApp Image 2023-01-19 at 09.31.38.jpegWhatsApp Image 2023-01-19 at 09.31.38"/>
          <p:cNvPicPr>
            <a:picLocks noChangeAspect="1"/>
          </p:cNvPicPr>
          <p:nvPr>
            <p:ph sz="quarter" idx="13"/>
          </p:nvPr>
        </p:nvPicPr>
        <p:blipFill>
          <a:blip r:embed="rId3"/>
          <a:srcRect/>
          <a:stretch>
            <a:fillRect/>
          </a:stretch>
        </p:blipFill>
        <p:spPr>
          <a:xfrm rot="16200000">
            <a:off x="4079240" y="-201930"/>
            <a:ext cx="4031615" cy="537654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userDrawn="1">
            <p:custDataLst>
              <p:tags r:id="rId1"/>
            </p:custDataLst>
          </p:nvPr>
        </p:nvSpPr>
        <p:spPr>
          <a:xfrm>
            <a:off x="483235" y="5193030"/>
            <a:ext cx="11225530" cy="1374140"/>
          </a:xfrm>
          <a:prstGeom prst="rect">
            <a:avLst/>
          </a:prstGeom>
          <a:noFill/>
          <a:ln w="3175">
            <a:noFill/>
            <a:prstDash val="dash"/>
          </a:ln>
        </p:spPr>
        <p:txBody>
          <a:bodyPr wrap="square" lIns="90170" tIns="46990" rIns="90170" bIns="469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en-US" altLang="zh-CN"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Proyektor adalah sebuah alat optik yang digunakan untuk menampilkan gambar di sebuah layar proyeksi atau permukaan serupa</a:t>
            </a:r>
            <a:endParaRPr lang="en-US" altLang="zh-CN"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Title 6"/>
          <p:cNvSpPr txBox="1"/>
          <p:nvPr userDrawn="1">
            <p:custDataLst>
              <p:tags r:id="rId2"/>
            </p:custDataLst>
          </p:nvPr>
        </p:nvSpPr>
        <p:spPr>
          <a:xfrm>
            <a:off x="608664" y="4501963"/>
            <a:ext cx="10973399" cy="565147"/>
          </a:xfrm>
          <a:prstGeom prst="rect">
            <a:avLst/>
          </a:prstGeom>
          <a:noFill/>
          <a:ln w="3175">
            <a:noFill/>
            <a:prstDash val="dash"/>
          </a:ln>
        </p:spPr>
        <p:txBody>
          <a:bodyPr wrap="square" lIns="90170" tIns="46990" rIns="90170" bIns="46990" anchor="t" anchorCtr="0">
            <a:normAutofit fontScale="97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&gt; Proyektor</a:t>
            </a:r>
            <a:endPar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2" name="Content Placeholder 1" descr="C:\Users\hayka\Downloads\WhatsApp Image 2023-01-19 at 09.31.47 (2).jpegWhatsApp Image 2023-01-19 at 09.31.47 (2)"/>
          <p:cNvPicPr>
            <a:picLocks noChangeAspect="1"/>
          </p:cNvPicPr>
          <p:nvPr>
            <p:ph sz="quarter" idx="13"/>
          </p:nvPr>
        </p:nvPicPr>
        <p:blipFill>
          <a:blip r:embed="rId3"/>
          <a:srcRect/>
          <a:stretch>
            <a:fillRect/>
          </a:stretch>
        </p:blipFill>
        <p:spPr>
          <a:xfrm>
            <a:off x="3284220" y="405130"/>
            <a:ext cx="5621655" cy="421640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userDrawn="1">
            <p:custDataLst>
              <p:tags r:id="rId1"/>
            </p:custDataLst>
          </p:nvPr>
        </p:nvSpPr>
        <p:spPr>
          <a:xfrm>
            <a:off x="483235" y="5193030"/>
            <a:ext cx="11225530" cy="1374140"/>
          </a:xfrm>
          <a:prstGeom prst="rect">
            <a:avLst/>
          </a:prstGeom>
          <a:noFill/>
          <a:ln w="3175">
            <a:noFill/>
            <a:prstDash val="dash"/>
          </a:ln>
        </p:spPr>
        <p:txBody>
          <a:bodyPr wrap="square" lIns="90170" tIns="46990" rIns="90170" bIns="469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en-US" altLang="zh-CN"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Lighting adalah suatu istilah untuk pengolahan cahaya atau pencahayaan yang digunakan dalam fotografi / videografi. pencahayaan merupakan unsur dasar dari fotografi / videografi. tanpa pencahayaan yang optimal, suatu foto / video tidak dapat menjadi sebuah karya yang baik.</a:t>
            </a:r>
            <a:endParaRPr lang="en-US" altLang="zh-CN" sz="1800" spc="5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Title 6"/>
          <p:cNvSpPr txBox="1"/>
          <p:nvPr userDrawn="1">
            <p:custDataLst>
              <p:tags r:id="rId2"/>
            </p:custDataLst>
          </p:nvPr>
        </p:nvSpPr>
        <p:spPr>
          <a:xfrm>
            <a:off x="609299" y="4486088"/>
            <a:ext cx="10973399" cy="565147"/>
          </a:xfrm>
          <a:prstGeom prst="rect">
            <a:avLst/>
          </a:prstGeom>
          <a:noFill/>
          <a:ln w="3175">
            <a:noFill/>
            <a:prstDash val="dash"/>
          </a:ln>
        </p:spPr>
        <p:txBody>
          <a:bodyPr wrap="square" lIns="90170" tIns="46990" rIns="90170" bIns="46990" anchor="t" anchorCtr="0">
            <a:normAutofit fontScale="97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&gt; Lighting</a:t>
            </a:r>
            <a:endParaRPr lang="en-US" altLang="zh-CN" sz="3200" b="1" spc="300" smtClean="0">
              <a:ln w="3175">
                <a:noFill/>
                <a:prstDash val="dash"/>
              </a:ln>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4" name="图片 3" descr="C:\Users\hayka\Downloads\WhatsApp Image 2023-01-19 at 09.31.45 (1).jpegWhatsApp Image 2023-01-19 at 09.31.45 (1)"/>
          <p:cNvPicPr>
            <a:picLocks noChangeAspect="1"/>
          </p:cNvPicPr>
          <p:nvPr>
            <p:custDataLst>
              <p:tags r:id="rId3"/>
            </p:custDataLst>
          </p:nvPr>
        </p:nvPicPr>
        <p:blipFill rotWithShape="1">
          <a:blip r:embed="rId4"/>
          <a:srcRect/>
          <a:stretch>
            <a:fillRect/>
          </a:stretch>
        </p:blipFill>
        <p:spPr>
          <a:xfrm>
            <a:off x="1400810" y="394970"/>
            <a:ext cx="4811395" cy="3608705"/>
          </a:xfrm>
          <a:prstGeom prst="rect">
            <a:avLst/>
          </a:prstGeom>
        </p:spPr>
      </p:pic>
      <p:pic>
        <p:nvPicPr>
          <p:cNvPr id="8" name="Content Placeholder 7" descr="WhatsApp Image 2023-01-19 at 09.31.45"/>
          <p:cNvPicPr>
            <a:picLocks noChangeAspect="1"/>
          </p:cNvPicPr>
          <p:nvPr>
            <p:ph sz="quarter" idx="13"/>
          </p:nvPr>
        </p:nvPicPr>
        <p:blipFill>
          <a:blip r:embed="rId5"/>
          <a:stretch>
            <a:fillRect/>
          </a:stretch>
        </p:blipFill>
        <p:spPr>
          <a:xfrm>
            <a:off x="6388735" y="394970"/>
            <a:ext cx="4789170" cy="3592195"/>
          </a:xfrm>
          <a:prstGeom prst="rect">
            <a:avLst/>
          </a:prstGeom>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r>
              <a:rPr lang="en-US" altLang="zh-CN" sz="3200"/>
              <a:t>TERIMA KASIH SEE YOU NEXT TUGAS !!</a:t>
            </a:r>
            <a:endParaRPr lang="en-US" altLang="zh-CN" sz="3200"/>
          </a:p>
        </p:txBody>
      </p:sp>
      <p:pic>
        <p:nvPicPr>
          <p:cNvPr id="8" name="内容占位符 7" descr="C:\Users\hayka\Downloads\WhatsApp Image 2023-01-18 at 22.32.02.jpegWhatsApp Image 2023-01-18 at 22.32.02"/>
          <p:cNvPicPr>
            <a:picLocks noGrp="1" noChangeAspect="1"/>
          </p:cNvPicPr>
          <p:nvPr>
            <p:ph sz="quarter" idx="13"/>
            <p:custDataLst>
              <p:tags r:id="rId2"/>
            </p:custDataLst>
          </p:nvPr>
        </p:nvPicPr>
        <p:blipFill>
          <a:blip r:embed="rId3"/>
          <a:srcRect/>
          <a:stretch>
            <a:fillRect/>
          </a:stretch>
        </p:blipFill>
        <p:spPr>
          <a:xfrm>
            <a:off x="1851025" y="1263015"/>
            <a:ext cx="2784475" cy="3705860"/>
          </a:xfrm>
          <a:prstGeom prst="rect">
            <a:avLst/>
          </a:prstGeom>
        </p:spPr>
      </p:pic>
      <p:pic>
        <p:nvPicPr>
          <p:cNvPr id="9" name="内容占位符 8" descr="C:\Users\hayka\Downloads\WhatsApp Image 2023-01-18 at 22.32.05.jpegWhatsApp Image 2023-01-18 at 22.32.05"/>
          <p:cNvPicPr>
            <a:picLocks noGrp="1" noChangeAspect="1"/>
          </p:cNvPicPr>
          <p:nvPr>
            <p:ph sz="quarter" idx="14"/>
            <p:custDataLst>
              <p:tags r:id="rId4"/>
            </p:custDataLst>
          </p:nvPr>
        </p:nvPicPr>
        <p:blipFill>
          <a:blip r:embed="rId5"/>
          <a:srcRect/>
          <a:stretch>
            <a:fillRect/>
          </a:stretch>
        </p:blipFill>
        <p:spPr>
          <a:xfrm>
            <a:off x="7541260" y="1257300"/>
            <a:ext cx="2783205" cy="3711575"/>
          </a:xfrm>
          <a:prstGeom prst="rect">
            <a:avLst/>
          </a:prstGeom>
        </p:spPr>
      </p:pic>
      <p:sp>
        <p:nvSpPr>
          <p:cNvPr id="6" name="文本占位符 5"/>
          <p:cNvSpPr>
            <a:spLocks noGrp="1"/>
          </p:cNvSpPr>
          <p:nvPr>
            <p:ph type="body" sz="quarter" idx="15"/>
            <p:custDataLst>
              <p:tags r:id="rId6"/>
            </p:custDataLst>
          </p:nvPr>
        </p:nvSpPr>
        <p:spPr>
          <a:xfrm>
            <a:off x="1067700" y="5267015"/>
            <a:ext cx="5342400" cy="781200"/>
          </a:xfrm>
        </p:spPr>
        <p:txBody>
          <a:bodyPr>
            <a:noAutofit/>
          </a:bodyPr>
          <a:lstStyle/>
          <a:p>
            <a:r>
              <a:rPr lang="en-US" altLang="zh-CN"/>
              <a:t>Penjelasan Di Atas Merupakan Alat - Alat Hybrid Yang Ada Di Gedung D.1 9633 </a:t>
            </a:r>
            <a:endParaRPr lang="en-US" altLang="zh-CN"/>
          </a:p>
        </p:txBody>
      </p:sp>
      <p:sp>
        <p:nvSpPr>
          <p:cNvPr id="13" name="文本占位符 12"/>
          <p:cNvSpPr>
            <a:spLocks noGrp="1"/>
          </p:cNvSpPr>
          <p:nvPr>
            <p:ph type="body" sz="quarter" idx="16"/>
            <p:custDataLst>
              <p:tags r:id="rId7"/>
            </p:custDataLst>
          </p:nvPr>
        </p:nvSpPr>
        <p:spPr>
          <a:xfrm>
            <a:off x="7399375" y="5267225"/>
            <a:ext cx="5367600" cy="781200"/>
          </a:xfrm>
        </p:spPr>
        <p:txBody>
          <a:bodyPr>
            <a:noAutofit/>
          </a:bodyPr>
          <a:lstStyle/>
          <a:p>
            <a:pPr>
              <a:lnSpc>
                <a:spcPct val="120000"/>
              </a:lnSpc>
            </a:pPr>
            <a:r>
              <a:rPr lang="en-US" altLang="zh-CN"/>
              <a:t>100000 % FOR HAYKAL </a:t>
            </a:r>
            <a:endParaRPr lang="en-US" altLang="zh-CN"/>
          </a:p>
          <a:p>
            <a:pPr>
              <a:lnSpc>
                <a:spcPct val="80000"/>
              </a:lnSpc>
            </a:pPr>
            <a:endParaRPr lang="en-US" altLang="zh-CN"/>
          </a:p>
        </p:txBody>
      </p:sp>
    </p:spTree>
    <p:custDataLst>
      <p:tags r:id="rId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9*i*8"/>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9*i*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9*i*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0*i*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0*i*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0*i*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2*i*8"/>
  <p:tag name="KSO_WM_UNIT_LAYERLEVEL" val="1"/>
  <p:tag name="KSO_WM_TAG_VERSION" val="1.0"/>
  <p:tag name="KSO_WM_BEAUTIFY_FLAG" val="#wm#"/>
  <p:tag name="KSO_WM_SLIDE_BACKGROUND_TYPE" val="general"/>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2*i*9"/>
  <p:tag name="KSO_WM_UNIT_LAYERLEVEL" val="1"/>
  <p:tag name="KSO_WM_TAG_VERSION" val="1.0"/>
  <p:tag name="KSO_WM_BEAUTIFY_FLAG" val="#wm#"/>
  <p:tag name="KSO_WM_SLIDE_BACKGROUND_TYPE" val="general"/>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2*i*10"/>
  <p:tag name="KSO_WM_UNIT_LAYERLEVEL" val="1"/>
  <p:tag name="KSO_WM_TAG_VERSION" val="1.0"/>
  <p:tag name="KSO_WM_BEAUTIFY_FLAG" val="#wm#"/>
  <p:tag name="KSO_WM_SLIDE_BACKGROUND_TYPE" val="general"/>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1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Lst>
</file>

<file path=ppt/tags/tag1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3*i*9"/>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3*i*10"/>
  <p:tag name="KSO_WM_UNIT_LAYERLEVEL" val="1"/>
  <p:tag name="KSO_WM_TAG_VERSION" val="1.0"/>
  <p:tag name="KSO_WM_BEAUTIFY_FLAG" val="#wm#"/>
</p:tagLst>
</file>

<file path=ppt/tags/tag1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4*i*8"/>
  <p:tag name="KSO_WM_UNIT_LAYERLEVEL" val="1"/>
  <p:tag name="KSO_WM_TAG_VERSION" val="1.0"/>
  <p:tag name="KSO_WM_BEAUTIFY_FLAG" val="#wm#"/>
</p:tagLst>
</file>

<file path=ppt/tags/tag1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4*i*9"/>
  <p:tag name="KSO_WM_UNIT_LAYERLEVEL" val="1"/>
  <p:tag name="KSO_WM_TAG_VERSION" val="1.0"/>
  <p:tag name="KSO_WM_BEAUTIFY_FLAG" val="#wm#"/>
</p:tagLst>
</file>

<file path=ppt/tags/tag1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4*i*10"/>
  <p:tag name="KSO_WM_UNIT_LAYERLEVEL" val="1"/>
  <p:tag name="KSO_WM_TAG_VERSION" val="1.0"/>
  <p:tag name="KSO_WM_BEAUTIFY_FLAG" val="#wm#"/>
</p:tagLst>
</file>

<file path=ppt/tags/tag1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1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5*i*8"/>
  <p:tag name="KSO_WM_UNIT_LAYERLEVEL" val="1"/>
  <p:tag name="KSO_WM_TAG_VERSION" val="1.0"/>
  <p:tag name="KSO_WM_BEAUTIFY_FLAG" val="#wm#"/>
</p:tagLst>
</file>

<file path=ppt/tags/tag1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5*i*9"/>
  <p:tag name="KSO_WM_UNIT_LAYERLEVEL" val="1"/>
  <p:tag name="KSO_WM_TAG_VERSION" val="1.0"/>
  <p:tag name="KSO_WM_BEAUTIFY_FLAG" val="#wm#"/>
</p:tagLst>
</file>

<file path=ppt/tags/tag1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5*i*10"/>
  <p:tag name="KSO_WM_UNIT_LAYERLEVEL" val="1"/>
  <p:tag name="KSO_WM_TAG_VERSION" val="1.0"/>
  <p:tag name="KSO_WM_BEAUTIFY_FLAG" val="#wm#"/>
</p:tagLst>
</file>

<file path=ppt/tags/tag1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1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6*i*8"/>
  <p:tag name="KSO_WM_UNIT_LAYERLEVEL" val="1"/>
  <p:tag name="KSO_WM_TAG_VERSION" val="1.0"/>
  <p:tag name="KSO_WM_BEAUTIFY_FLAG" val="#wm#"/>
</p:tagLst>
</file>

<file path=ppt/tags/tag1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6*i*9"/>
  <p:tag name="KSO_WM_UNIT_LAYERLEVEL" val="1"/>
  <p:tag name="KSO_WM_TAG_VERSION" val="1.0"/>
  <p:tag name="KSO_WM_BEAUTIFY_FLAG" val="#wm#"/>
</p:tagLst>
</file>

<file path=ppt/tags/tag1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6*i*10"/>
  <p:tag name="KSO_WM_UNIT_LAYERLEVEL" val="1"/>
  <p:tag name="KSO_WM_TAG_VERSION" val="1.0"/>
  <p:tag name="KSO_WM_BEAUTIFY_FLAG" val="#wm#"/>
</p:tagLst>
</file>

<file path=ppt/tags/tag1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2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2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2*i*8"/>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8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8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2*i*9"/>
  <p:tag name="KSO_WM_UNIT_LAYERLEVEL" val="1"/>
  <p:tag name="KSO_WM_TAG_VERSION" val="1.0"/>
  <p:tag name="KSO_WM_BEAUTIFY_FLAG" val="#wm#"/>
</p:tagLst>
</file>

<file path=ppt/tags/tag230.xml><?xml version="1.0" encoding="utf-8"?>
<p:tagLst xmlns:p="http://schemas.openxmlformats.org/presentationml/2006/main">
  <p:tag name="KSO_WM_TEMPLATE_SUBCATEGORY" val="0"/>
  <p:tag name="KSO_WM_TEMPLATE_COLOR_TYPE" val="1"/>
  <p:tag name="KSO_WM_TEMPLATE_THUMBS_INDEX" val="1、2、3、4、5、6、7、8、9、10、11、12、13、15"/>
  <p:tag name="KSO_WM_TEMPLATE_MASTER_THUMB_INDEX" val="18"/>
  <p:tag name="KSO_WM_UNIT_SHOW_EDIT_AREA_INDICATION" val="0"/>
  <p:tag name="KSO_WM_TAG_VERSION" val="1.0"/>
  <p:tag name="KSO_WM_BEAUTIFY_FLAG" val="#wm#"/>
  <p:tag name="KSO_WM_TEMPLATE_CATEGORY" val="custom"/>
  <p:tag name="KSO_WM_TEMPLATE_INDEX" val="20202582"/>
  <p:tag name="KSO_WM_TEMPLATE_MASTER_TYPE" val="1"/>
</p:tagLst>
</file>

<file path=ppt/tags/tag231.xml><?xml version="1.0" encoding="utf-8"?>
<p:tagLst xmlns:p="http://schemas.openxmlformats.org/presentationml/2006/main">
  <p:tag name="KSO_WM_UNIT_ISCONTENTSTITLE" val="0"/>
  <p:tag name="KSO_WM_UNIT_PRESET_TEXT" val="Click here to add to the title"/>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582_10*a*1"/>
  <p:tag name="KSO_WM_TEMPLATE_CATEGORY" val="custom"/>
  <p:tag name="KSO_WM_TEMPLATE_INDEX" val="20202582"/>
  <p:tag name="KSO_WM_UNIT_LAYERLEVEL" val="1"/>
  <p:tag name="KSO_WM_TAG_VERSION" val="1.0"/>
  <p:tag name="KSO_WM_BEAUTIFY_FLAG" val="#wm#"/>
</p:tagLst>
</file>

<file path=ppt/tags/tag232.xml><?xml version="1.0" encoding="utf-8"?>
<p:tagLst xmlns:p="http://schemas.openxmlformats.org/presentationml/2006/main">
  <p:tag name="KSO_WM_UNIT_PRESET_TEXT" val="If your content is really important and difficult to streamline, use segmentation to simply sort and refine the content, which will make the logical framework relatively clear. In order to make you have a more intuitive feeling of the number of words, and further easy to use, we have set the maximum text, when you enter here, is on the verge of the upper limit of the content of the page, if there is more content, please reduce the font size as appropriate, but we do not recommend that your text font size is less than 14 pounds, please be sure to pay attention."/>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582_10*f*1"/>
  <p:tag name="KSO_WM_TEMPLATE_CATEGORY" val="custom"/>
  <p:tag name="KSO_WM_TEMPLATE_INDEX" val="20202582"/>
  <p:tag name="KSO_WM_UNIT_LAYERLEVEL" val="1"/>
  <p:tag name="KSO_WM_TAG_VERSION" val="1.0"/>
  <p:tag name="KSO_WM_BEAUTIFY_FLAG" val="#wm#"/>
</p:tagLst>
</file>

<file path=ppt/tags/tag233.xml><?xml version="1.0" encoding="utf-8"?>
<p:tagLst xmlns:p="http://schemas.openxmlformats.org/presentationml/2006/main">
  <p:tag name="KSO_WM_SLIDE_ID" val="custom20202582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56*411"/>
  <p:tag name="KSO_WM_SLIDE_POSITION" val="45*49"/>
  <p:tag name="KSO_WM_TAG_VERSION" val="1.0"/>
  <p:tag name="KSO_WM_BEAUTIFY_FLAG" val="#wm#"/>
  <p:tag name="KSO_WM_TEMPLATE_CATEGORY" val="custom"/>
  <p:tag name="KSO_WM_TEMPLATE_INDEX" val="20202582"/>
  <p:tag name="KSO_WM_SLIDE_LAYOUT" val="a_d_f"/>
  <p:tag name="KSO_WM_SLIDE_LAYOUT_CNT" val="1_1_1"/>
</p:tagLst>
</file>

<file path=ppt/tags/tag234.xml><?xml version="1.0" encoding="utf-8"?>
<p:tagLst xmlns:p="http://schemas.openxmlformats.org/presentationml/2006/main">
  <p:tag name="KSO_WM_UNIT_ISCONTENTSTITLE" val="0"/>
  <p:tag name="KSO_WM_UNIT_PRESET_TEXT" val="Click here to add to the title"/>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582_9*a*1"/>
  <p:tag name="KSO_WM_TEMPLATE_CATEGORY" val="custom"/>
  <p:tag name="KSO_WM_TEMPLATE_INDEX" val="20202582"/>
  <p:tag name="KSO_WM_UNIT_LAYERLEVEL" val="1"/>
  <p:tag name="KSO_WM_TAG_VERSION" val="1.0"/>
  <p:tag name="KSO_WM_BEAUTIFY_FLAG" val="#wm#"/>
</p:tagLst>
</file>

<file path=ppt/tags/tag235.xml><?xml version="1.0" encoding="utf-8"?>
<p:tagLst xmlns:p="http://schemas.openxmlformats.org/presentationml/2006/main">
  <p:tag name="KSO_WM_UNIT_PRESET_TEXT" val="Click here to add the text, the text is the extraction of your thought, in order to finally demonstrate the good effect of the release, please try to be concise and concise; if necessary, you can add or subtract the text as needed, so that the viewer can accurately understand the message you convey. Click here to add the text, the text is the extraction of your thought, in order to finally demonstrate the good effect of the release, please try to be concise and concise; if necessary, you can add or subtract the text as needed, so that the viewer can accurately understand the message you convey."/>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custom20202582_9*f*1"/>
  <p:tag name="KSO_WM_TEMPLATE_CATEGORY" val="custom"/>
  <p:tag name="KSO_WM_TEMPLATE_INDEX" val="20202582"/>
  <p:tag name="KSO_WM_UNIT_LAYERLEVEL" val="1"/>
  <p:tag name="KSO_WM_TAG_VERSION" val="1.0"/>
  <p:tag name="KSO_WM_BEAUTIFY_FLAG" val="#wm#"/>
</p:tagLst>
</file>

<file path=ppt/tags/tag236.xml><?xml version="1.0" encoding="utf-8"?>
<p:tagLst xmlns:p="http://schemas.openxmlformats.org/presentationml/2006/main">
  <p:tag name="KSO_WM_SLIDE_ID" val="custom20202582_9"/>
  <p:tag name="KSO_WM_TEMPLATE_SUBCATEGORY" val="0"/>
  <p:tag name="KSO_WM_TEMPLATE_MASTER_TYPE" val="1"/>
  <p:tag name="KSO_WM_TEMPLATE_COLOR_TYPE" val="1"/>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582"/>
  <p:tag name="KSO_WM_SLIDE_LAYOUT" val="a_f"/>
  <p:tag name="KSO_WM_SLIDE_LAYOUT_CNT" val="1_1"/>
</p:tagLst>
</file>

<file path=ppt/tags/tag237.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682_8*f*1"/>
  <p:tag name="KSO_WM_TEMPLATE_CATEGORY" val="custom"/>
  <p:tag name="KSO_WM_TEMPLATE_INDEX" val="20202682"/>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38.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2_8*a*1"/>
  <p:tag name="KSO_WM_TEMPLATE_CATEGORY" val="custom"/>
  <p:tag name="KSO_WM_TEMPLATE_INDEX" val="20202682"/>
  <p:tag name="KSO_WM_UNIT_LAYERLEVEL" val="1"/>
  <p:tag name="KSO_WM_TAG_VERSION" val="1.0"/>
  <p:tag name="KSO_WM_BEAUTIFY_FLAG" val="#wm#"/>
  <p:tag name="KSO_WM_UNIT_PRESET_TEXT" val="Click here to add to the title"/>
</p:tagLst>
</file>

<file path=ppt/tags/tag239.xml><?xml version="1.0" encoding="utf-8"?>
<p:tagLst xmlns:p="http://schemas.openxmlformats.org/presentationml/2006/main">
  <p:tag name="KSO_WM_SLIDE_ID" val="custom20202682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82"/>
  <p:tag name="KSO_WM_SLIDE_LAYOUT" val="a_d_f"/>
  <p:tag name="KSO_WM_SLIDE_LAYOUT_CNT" val="1_1_1"/>
  <p:tag name="KSO_WM_SLIDE_TYPE" val="text"/>
  <p:tag name="KSO_WM_SLIDE_SUBTYPE" val="picTxt"/>
  <p:tag name="KSO_WM_SLIDE_SIZE" val="864*443"/>
  <p:tag name="KSO_WM_SLIDE_POSITION" val="47*48"/>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2*i*10"/>
  <p:tag name="KSO_WM_UNIT_LAYERLEVEL" val="1"/>
  <p:tag name="KSO_WM_TAG_VERSION" val="1.0"/>
  <p:tag name="KSO_WM_BEAUTIFY_FLAG" val="#wm#"/>
</p:tagLst>
</file>

<file path=ppt/tags/tag240.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682_8*f*1"/>
  <p:tag name="KSO_WM_TEMPLATE_CATEGORY" val="custom"/>
  <p:tag name="KSO_WM_TEMPLATE_INDEX" val="20202682"/>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41.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2_8*a*1"/>
  <p:tag name="KSO_WM_TEMPLATE_CATEGORY" val="custom"/>
  <p:tag name="KSO_WM_TEMPLATE_INDEX" val="20202682"/>
  <p:tag name="KSO_WM_UNIT_LAYERLEVEL" val="1"/>
  <p:tag name="KSO_WM_TAG_VERSION" val="1.0"/>
  <p:tag name="KSO_WM_BEAUTIFY_FLAG" val="#wm#"/>
  <p:tag name="KSO_WM_UNIT_PRESET_TEXT" val="Click here to add to the title"/>
</p:tagLst>
</file>

<file path=ppt/tags/tag242.xml><?xml version="1.0" encoding="utf-8"?>
<p:tagLst xmlns:p="http://schemas.openxmlformats.org/presentationml/2006/main">
  <p:tag name="KSO_WM_UNIT_VALUE" val="1012*3045"/>
  <p:tag name="KSO_WM_UNIT_HIGHLIGHT" val="0"/>
  <p:tag name="KSO_WM_UNIT_COMPATIBLE" val="0"/>
  <p:tag name="KSO_WM_UNIT_DIAGRAM_ISNUMVISUAL" val="0"/>
  <p:tag name="KSO_WM_UNIT_DIAGRAM_ISREFERUNIT" val="0"/>
  <p:tag name="KSO_WM_UNIT_TYPE" val="d"/>
  <p:tag name="KSO_WM_UNIT_INDEX" val="1"/>
  <p:tag name="KSO_WM_UNIT_ID" val="custom20202682_8*d*1"/>
  <p:tag name="KSO_WM_TEMPLATE_CATEGORY" val="custom"/>
  <p:tag name="KSO_WM_TEMPLATE_INDEX" val="20202682"/>
  <p:tag name="KSO_WM_UNIT_LAYERLEVEL" val="1"/>
  <p:tag name="KSO_WM_TAG_VERSION" val="1.0"/>
  <p:tag name="KSO_WM_BEAUTIFY_FLAG" val="#wm#"/>
  <p:tag name="KSO_WM_UNIT_SUPPORT_UNIT_TYPE" val="[&quot;all&quot;]"/>
</p:tagLst>
</file>

<file path=ppt/tags/tag243.xml><?xml version="1.0" encoding="utf-8"?>
<p:tagLst xmlns:p="http://schemas.openxmlformats.org/presentationml/2006/main">
  <p:tag name="KSO_WM_SLIDE_ID" val="custom20202682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82"/>
  <p:tag name="KSO_WM_SLIDE_LAYOUT" val="a_d_f"/>
  <p:tag name="KSO_WM_SLIDE_LAYOUT_CNT" val="1_1_1"/>
  <p:tag name="KSO_WM_SLIDE_TYPE" val="text"/>
  <p:tag name="KSO_WM_SLIDE_SUBTYPE" val="picTxt"/>
  <p:tag name="KSO_WM_SLIDE_SIZE" val="864*443"/>
  <p:tag name="KSO_WM_SLIDE_POSITION" val="47*48"/>
</p:tagLst>
</file>

<file path=ppt/tags/tag244.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682_8*f*1"/>
  <p:tag name="KSO_WM_TEMPLATE_CATEGORY" val="custom"/>
  <p:tag name="KSO_WM_TEMPLATE_INDEX" val="20202682"/>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45.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2_8*a*1"/>
  <p:tag name="KSO_WM_TEMPLATE_CATEGORY" val="custom"/>
  <p:tag name="KSO_WM_TEMPLATE_INDEX" val="20202682"/>
  <p:tag name="KSO_WM_UNIT_LAYERLEVEL" val="1"/>
  <p:tag name="KSO_WM_TAG_VERSION" val="1.0"/>
  <p:tag name="KSO_WM_BEAUTIFY_FLAG" val="#wm#"/>
  <p:tag name="KSO_WM_UNIT_PRESET_TEXT" val="Click here to add to the title"/>
</p:tagLst>
</file>

<file path=ppt/tags/tag246.xml><?xml version="1.0" encoding="utf-8"?>
<p:tagLst xmlns:p="http://schemas.openxmlformats.org/presentationml/2006/main">
  <p:tag name="KSO_WM_SLIDE_ID" val="custom20202682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82"/>
  <p:tag name="KSO_WM_SLIDE_LAYOUT" val="a_d_f"/>
  <p:tag name="KSO_WM_SLIDE_LAYOUT_CNT" val="1_1_1"/>
  <p:tag name="KSO_WM_SLIDE_TYPE" val="text"/>
  <p:tag name="KSO_WM_SLIDE_SUBTYPE" val="picTxt"/>
  <p:tag name="KSO_WM_SLIDE_SIZE" val="864*443"/>
  <p:tag name="KSO_WM_SLIDE_POSITION" val="47*48"/>
</p:tagLst>
</file>

<file path=ppt/tags/tag247.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682_8*f*1"/>
  <p:tag name="KSO_WM_TEMPLATE_CATEGORY" val="custom"/>
  <p:tag name="KSO_WM_TEMPLATE_INDEX" val="20202682"/>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48.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2_8*a*1"/>
  <p:tag name="KSO_WM_TEMPLATE_CATEGORY" val="custom"/>
  <p:tag name="KSO_WM_TEMPLATE_INDEX" val="20202682"/>
  <p:tag name="KSO_WM_UNIT_LAYERLEVEL" val="1"/>
  <p:tag name="KSO_WM_TAG_VERSION" val="1.0"/>
  <p:tag name="KSO_WM_BEAUTIFY_FLAG" val="#wm#"/>
  <p:tag name="KSO_WM_UNIT_PRESET_TEXT" val="Click here to add to the title"/>
</p:tagLst>
</file>

<file path=ppt/tags/tag249.xml><?xml version="1.0" encoding="utf-8"?>
<p:tagLst xmlns:p="http://schemas.openxmlformats.org/presentationml/2006/main">
  <p:tag name="KSO_WM_SLIDE_ID" val="custom20202682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82"/>
  <p:tag name="KSO_WM_SLIDE_LAYOUT" val="a_d_f"/>
  <p:tag name="KSO_WM_SLIDE_LAYOUT_CNT" val="1_1_1"/>
  <p:tag name="KSO_WM_SLIDE_TYPE" val="text"/>
  <p:tag name="KSO_WM_SLIDE_SUBTYPE" val="picTxt"/>
  <p:tag name="KSO_WM_SLIDE_SIZE" val="864*443"/>
  <p:tag name="KSO_WM_SLIDE_POSITION" val="47*48"/>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682_8*f*1"/>
  <p:tag name="KSO_WM_TEMPLATE_CATEGORY" val="custom"/>
  <p:tag name="KSO_WM_TEMPLATE_INDEX" val="20202682"/>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51.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2_8*a*1"/>
  <p:tag name="KSO_WM_TEMPLATE_CATEGORY" val="custom"/>
  <p:tag name="KSO_WM_TEMPLATE_INDEX" val="20202682"/>
  <p:tag name="KSO_WM_UNIT_LAYERLEVEL" val="1"/>
  <p:tag name="KSO_WM_TAG_VERSION" val="1.0"/>
  <p:tag name="KSO_WM_BEAUTIFY_FLAG" val="#wm#"/>
  <p:tag name="KSO_WM_UNIT_PRESET_TEXT" val="Click here to add to the title"/>
</p:tagLst>
</file>

<file path=ppt/tags/tag252.xml><?xml version="1.0" encoding="utf-8"?>
<p:tagLst xmlns:p="http://schemas.openxmlformats.org/presentationml/2006/main">
  <p:tag name="KSO_WM_UNIT_VALUE" val="1012*3045"/>
  <p:tag name="KSO_WM_UNIT_HIGHLIGHT" val="0"/>
  <p:tag name="KSO_WM_UNIT_COMPATIBLE" val="0"/>
  <p:tag name="KSO_WM_UNIT_DIAGRAM_ISNUMVISUAL" val="0"/>
  <p:tag name="KSO_WM_UNIT_DIAGRAM_ISREFERUNIT" val="0"/>
  <p:tag name="KSO_WM_UNIT_TYPE" val="d"/>
  <p:tag name="KSO_WM_UNIT_INDEX" val="1"/>
  <p:tag name="KSO_WM_UNIT_ID" val="custom20202682_8*d*1"/>
  <p:tag name="KSO_WM_TEMPLATE_CATEGORY" val="custom"/>
  <p:tag name="KSO_WM_TEMPLATE_INDEX" val="20202682"/>
  <p:tag name="KSO_WM_UNIT_LAYERLEVEL" val="1"/>
  <p:tag name="KSO_WM_TAG_VERSION" val="1.0"/>
  <p:tag name="KSO_WM_BEAUTIFY_FLAG" val="#wm#"/>
  <p:tag name="KSO_WM_UNIT_SUPPORT_UNIT_TYPE" val="[&quot;all&quot;]"/>
</p:tagLst>
</file>

<file path=ppt/tags/tag253.xml><?xml version="1.0" encoding="utf-8"?>
<p:tagLst xmlns:p="http://schemas.openxmlformats.org/presentationml/2006/main">
  <p:tag name="KSO_WM_SLIDE_ID" val="custom20202682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82"/>
  <p:tag name="KSO_WM_SLIDE_LAYOUT" val="a_d_f"/>
  <p:tag name="KSO_WM_SLIDE_LAYOUT_CNT" val="1_1_1"/>
  <p:tag name="KSO_WM_SLIDE_TYPE" val="text"/>
  <p:tag name="KSO_WM_SLIDE_SUBTYPE" val="picTxt"/>
  <p:tag name="KSO_WM_SLIDE_SIZE" val="864*443"/>
  <p:tag name="KSO_WM_SLIDE_POSITION" val="47*48"/>
</p:tagLst>
</file>

<file path=ppt/tags/tag254.xml><?xml version="1.0" encoding="utf-8"?>
<p:tagLst xmlns:p="http://schemas.openxmlformats.org/presentationml/2006/main">
  <p:tag name="KSO_WM_UNIT_ISCONTENTSTITLE" val="0"/>
  <p:tag name="KSO_WM_UNIT_PRESET_TEXT" val="Click here to add to the title"/>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582_13*a*1"/>
  <p:tag name="KSO_WM_TEMPLATE_CATEGORY" val="custom"/>
  <p:tag name="KSO_WM_TEMPLATE_INDEX" val="20202582"/>
  <p:tag name="KSO_WM_UNIT_LAYERLEVEL" val="1"/>
  <p:tag name="KSO_WM_TAG_VERSION" val="1.0"/>
  <p:tag name="KSO_WM_BEAUTIFY_FLAG" val="#wm#"/>
</p:tagLst>
</file>

<file path=ppt/tags/tag255.xml><?xml version="1.0" encoding="utf-8"?>
<p:tagLst xmlns:p="http://schemas.openxmlformats.org/presentationml/2006/main">
  <p:tag name="KSO_WM_UNIT_VALUE" val="802*1482"/>
  <p:tag name="KSO_WM_UNIT_HIGHLIGHT" val="0"/>
  <p:tag name="KSO_WM_UNIT_COMPATIBLE" val="0"/>
  <p:tag name="KSO_WM_UNIT_DIAGRAM_ISNUMVISUAL" val="0"/>
  <p:tag name="KSO_WM_UNIT_DIAGRAM_ISREFERUNIT" val="0"/>
  <p:tag name="KSO_WM_UNIT_TYPE" val="d"/>
  <p:tag name="KSO_WM_UNIT_INDEX" val="2"/>
  <p:tag name="KSO_WM_UNIT_ID" val="custom20202582_13*d*2"/>
  <p:tag name="KSO_WM_TEMPLATE_CATEGORY" val="custom"/>
  <p:tag name="KSO_WM_TEMPLATE_INDEX" val="20202582"/>
  <p:tag name="KSO_WM_UNIT_SUPPORT_UNIT_TYPE" val="[&quot;all&quot;]"/>
  <p:tag name="KSO_WM_UNIT_LAYERLEVEL" val="1"/>
  <p:tag name="KSO_WM_TAG_VERSION" val="1.0"/>
  <p:tag name="KSO_WM_BEAUTIFY_FLAG" val="#wm#"/>
</p:tagLst>
</file>

<file path=ppt/tags/tag256.xml><?xml version="1.0" encoding="utf-8"?>
<p:tagLst xmlns:p="http://schemas.openxmlformats.org/presentationml/2006/main">
  <p:tag name="KSO_WM_UNIT_VALUE" val="803*1487"/>
  <p:tag name="KSO_WM_UNIT_HIGHLIGHT" val="0"/>
  <p:tag name="KSO_WM_UNIT_COMPATIBLE" val="0"/>
  <p:tag name="KSO_WM_UNIT_DIAGRAM_ISNUMVISUAL" val="0"/>
  <p:tag name="KSO_WM_UNIT_DIAGRAM_ISREFERUNIT" val="0"/>
  <p:tag name="KSO_WM_UNIT_TYPE" val="d"/>
  <p:tag name="KSO_WM_UNIT_INDEX" val="1"/>
  <p:tag name="KSO_WM_UNIT_ID" val="custom20202582_13*d*1"/>
  <p:tag name="KSO_WM_TEMPLATE_CATEGORY" val="custom"/>
  <p:tag name="KSO_WM_TEMPLATE_INDEX" val="20202582"/>
  <p:tag name="KSO_WM_UNIT_SUPPORT_UNIT_TYPE" val="[&quot;all&quot;]"/>
  <p:tag name="KSO_WM_UNIT_LAYERLEVEL" val="1"/>
  <p:tag name="KSO_WM_TAG_VERSION" val="1.0"/>
  <p:tag name="KSO_WM_BEAUTIFY_FLAG" val="#wm#"/>
</p:tagLst>
</file>

<file path=ppt/tags/tag257.xml><?xml version="1.0" encoding="utf-8"?>
<p:tagLst xmlns:p="http://schemas.openxmlformats.org/presentationml/2006/main">
  <p:tag name="KSO_WM_UNIT_PRESET_TEXT" val="Click here to add the text, and please try to explain the point of view as succinctly as possible."/>
  <p:tag name="KSO_WM_UNIT_NOCLEAR" val="0"/>
  <p:tag name="KSO_WM_UNIT_VALUE" val="50"/>
  <p:tag name="KSO_WM_UNIT_HIGHLIGHT" val="0"/>
  <p:tag name="KSO_WM_UNIT_COMPATIBLE" val="0"/>
  <p:tag name="KSO_WM_UNIT_DIAGRAM_ISNUMVISUAL" val="0"/>
  <p:tag name="KSO_WM_UNIT_DIAGRAM_ISREFERUNIT" val="0"/>
  <p:tag name="KSO_WM_UNIT_TYPE" val="f"/>
  <p:tag name="KSO_WM_UNIT_INDEX" val="2"/>
  <p:tag name="KSO_WM_UNIT_ID" val="custom20202582_13*f*2"/>
  <p:tag name="KSO_WM_TEMPLATE_CATEGORY" val="custom"/>
  <p:tag name="KSO_WM_TEMPLATE_INDEX" val="20202582"/>
  <p:tag name="KSO_WM_UNIT_LAYERLEVEL" val="1"/>
  <p:tag name="KSO_WM_TAG_VERSION" val="1.0"/>
  <p:tag name="KSO_WM_BEAUTIFY_FLAG" val="#wm#"/>
</p:tagLst>
</file>

<file path=ppt/tags/tag258.xml><?xml version="1.0" encoding="utf-8"?>
<p:tagLst xmlns:p="http://schemas.openxmlformats.org/presentationml/2006/main">
  <p:tag name="KSO_WM_UNIT_PRESET_TEXT" val="Click here to add the text, and please try to explain the point of view as succinctly as possible."/>
  <p:tag name="KSO_WM_UNIT_NOCLEAR" val="0"/>
  <p:tag name="KSO_WM_UNIT_VALUE" val="50"/>
  <p:tag name="KSO_WM_UNIT_HIGHLIGHT" val="0"/>
  <p:tag name="KSO_WM_UNIT_COMPATIBLE" val="0"/>
  <p:tag name="KSO_WM_UNIT_DIAGRAM_ISNUMVISUAL" val="0"/>
  <p:tag name="KSO_WM_UNIT_DIAGRAM_ISREFERUNIT" val="0"/>
  <p:tag name="KSO_WM_UNIT_TYPE" val="f"/>
  <p:tag name="KSO_WM_UNIT_INDEX" val="1"/>
  <p:tag name="KSO_WM_UNIT_ID" val="custom20202582_13*f*1"/>
  <p:tag name="KSO_WM_TEMPLATE_CATEGORY" val="custom"/>
  <p:tag name="KSO_WM_TEMPLATE_INDEX" val="20202582"/>
  <p:tag name="KSO_WM_UNIT_LAYERLEVEL" val="1"/>
  <p:tag name="KSO_WM_TAG_VERSION" val="1.0"/>
  <p:tag name="KSO_WM_BEAUTIFY_FLAG" val="#wm#"/>
</p:tagLst>
</file>

<file path=ppt/tags/tag259.xml><?xml version="1.0" encoding="utf-8"?>
<p:tagLst xmlns:p="http://schemas.openxmlformats.org/presentationml/2006/main">
  <p:tag name="KSO_WM_SLIDE_ID" val="custom20202582_13"/>
  <p:tag name="KSO_WM_TEMPLATE_SUBCATEGORY" val="0"/>
  <p:tag name="KSO_WM_TEMPLATE_MASTER_TYPE" val="1"/>
  <p:tag name="KSO_WM_TEMPLATE_COLOR_TYPE" val="1"/>
  <p:tag name="KSO_WM_SLIDE_TYPE" val="text"/>
  <p:tag name="KSO_WM_SLIDE_SUBTYPE" val="picTxt"/>
  <p:tag name="KSO_WM_SLIDE_ITEM_CNT" val="0"/>
  <p:tag name="KSO_WM_SLIDE_INDEX" val="13"/>
  <p:tag name="KSO_WM_SLIDE_SIZE" val="869*422"/>
  <p:tag name="KSO_WM_SLIDE_POSITION" val="45*18"/>
  <p:tag name="KSO_WM_TAG_VERSION" val="1.0"/>
  <p:tag name="KSO_WM_BEAUTIFY_FLAG" val="#wm#"/>
  <p:tag name="KSO_WM_TEMPLATE_CATEGORY" val="custom"/>
  <p:tag name="KSO_WM_TEMPLATE_INDEX" val="20202582"/>
  <p:tag name="KSO_WM_SLIDE_LAYOUT" val="a_d_f"/>
  <p:tag name="KSO_WM_SLIDE_LAYOUT_CNT" val="1_2_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4*i*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5*i*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5*i*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5*i*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general"/>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8*i*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8*i*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8*i*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自定义 1">
      <a:dk1>
        <a:sysClr val="windowText" lastClr="000000"/>
      </a:dk1>
      <a:lt1>
        <a:sysClr val="window" lastClr="FFFFFF"/>
      </a:lt1>
      <a:dk2>
        <a:srgbClr val="F2F2F2"/>
      </a:dk2>
      <a:lt2>
        <a:srgbClr val="FFFFFF"/>
      </a:lt2>
      <a:accent1>
        <a:srgbClr val="000000"/>
      </a:accent1>
      <a:accent2>
        <a:srgbClr val="20201E"/>
      </a:accent2>
      <a:accent3>
        <a:srgbClr val="40403C"/>
      </a:accent3>
      <a:accent4>
        <a:srgbClr val="615F59"/>
      </a:accent4>
      <a:accent5>
        <a:srgbClr val="817F77"/>
      </a:accent5>
      <a:accent6>
        <a:srgbClr val="A19F9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1726</Words>
  <Application>WPS Presentation</Application>
  <PresentationFormat>Widescreen</PresentationFormat>
  <Paragraphs>39</Paragraphs>
  <Slides>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SimSun</vt:lpstr>
      <vt:lpstr>Wingdings</vt:lpstr>
      <vt:lpstr>汉仪旗黑-85S</vt:lpstr>
      <vt:lpstr>Microsoft YaHei</vt:lpstr>
      <vt:lpstr>Droid Serif</vt:lpstr>
      <vt:lpstr>Segoe Print</vt:lpstr>
      <vt:lpstr>Montserrat Semi Bold</vt:lpstr>
      <vt:lpstr>Segoe UI</vt:lpstr>
      <vt:lpstr>Arial Unicode MS</vt:lpstr>
      <vt:lpstr>Calibri</vt:lpstr>
      <vt:lpstr>Office Theme</vt:lpstr>
      <vt:lpstr>Kelas Hybrid  Beserta Fungsinya Gedung D.1 9633</vt:lpstr>
      <vt:lpstr>Alat - Alat Hybrid Yang Di Gunakan Di Kelas Hybrid Learning  (D.1 9633)</vt:lpstr>
      <vt:lpstr>PowerPoint 演示文稿</vt:lpstr>
      <vt:lpstr>PowerPoint 演示文稿</vt:lpstr>
      <vt:lpstr>PowerPoint 演示文稿</vt:lpstr>
      <vt:lpstr>PowerPoint 演示文稿</vt:lpstr>
      <vt:lpstr>PowerPoint 演示文稿</vt:lpstr>
      <vt:lpstr>TERIMA KASIH SEE YOU NEXT TUGAS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hayka</cp:lastModifiedBy>
  <cp:revision>19</cp:revision>
  <dcterms:created xsi:type="dcterms:W3CDTF">2019-10-24T03:58:00Z</dcterms:created>
  <dcterms:modified xsi:type="dcterms:W3CDTF">2023-01-19T02:44:05Z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1033-11.2.0.11440</vt:lpwstr>
  </property>
  <property fmtid="{D5CDD505-2E9C-101B-9397-08002B2CF9AE}" pid="3" name="ICV">
    <vt:lpwstr>69CD940E8EEC4206A0F41FFF8F11489E</vt:lpwstr>
  </property>
</Properties>
</file>