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260" r:id="rId2"/>
    <p:sldId id="261" r:id="rId3"/>
    <p:sldId id="262" r:id="rId4"/>
    <p:sldId id="278" r:id="rId5"/>
    <p:sldId id="270" r:id="rId6"/>
    <p:sldId id="280" r:id="rId7"/>
    <p:sldId id="281" r:id="rId8"/>
    <p:sldId id="285" r:id="rId9"/>
    <p:sldId id="294" r:id="rId10"/>
    <p:sldId id="295" r:id="rId11"/>
    <p:sldId id="301" r:id="rId12"/>
    <p:sldId id="309" r:id="rId13"/>
    <p:sldId id="310" r:id="rId14"/>
    <p:sldId id="311" r:id="rId15"/>
  </p:sldIdLst>
  <p:sldSz cx="9144000" cy="5143500" type="screen16x9"/>
  <p:notesSz cx="6858000" cy="9144000"/>
  <p:embeddedFontLst>
    <p:embeddedFont>
      <p:font typeface="Audiowide" panose="020B0604020202020204" charset="0"/>
      <p:regular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Space Mono" panose="020B0604020202020204" charset="0"/>
      <p:regular r:id="rId22"/>
      <p:bold r:id="rId23"/>
      <p:italic r:id="rId24"/>
      <p:boldItalic r:id="rId25"/>
    </p:embeddedFont>
    <p:embeddedFont>
      <p:font typeface="Stint Ultra Expanded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9AA0A6"/>
          </p15:clr>
        </p15:guide>
        <p15:guide id="2" pos="460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074EFF-41ED-4396-8879-2D5672AD504C}">
  <a:tblStyle styleId="{4D074EFF-41ED-4396-8879-2D5672AD50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132"/>
      </p:cViewPr>
      <p:guideLst>
        <p:guide orient="horz" pos="350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1061d5d17be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1061d5d17be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1052e66cc0f_0_2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1052e66cc0f_0_2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1052e66cc0f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1052e66cc0f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1052e66cc0f_0_2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1052e66cc0f_0_2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g1052e66cc0f_0_2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4" name="Google Shape;2724;g1052e66cc0f_0_2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g1052e66cc0f_0_3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6" name="Google Shape;2756;g1052e66cc0f_0_3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052e66cc0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1052e66cc0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061d5d17be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1061d5d17be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1052e66cc0f_0_1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1052e66cc0f_0_1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1052e66cc0f_0_1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1052e66cc0f_0_1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1052e66cc0f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1052e66cc0f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1052e66cc0f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1052e66cc0f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1052e66cc0f_0_2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1052e66cc0f_0_2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1052e66cc0f_0_2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1052e66cc0f_0_2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1777650" y="2147125"/>
            <a:ext cx="55887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2735100" y="3561175"/>
            <a:ext cx="36738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3619200" y="878823"/>
            <a:ext cx="19056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/>
          <p:nvPr/>
        </p:nvSpPr>
        <p:spPr>
          <a:xfrm>
            <a:off x="6106450" y="4643625"/>
            <a:ext cx="2400533" cy="203422"/>
          </a:xfrm>
          <a:custGeom>
            <a:avLst/>
            <a:gdLst/>
            <a:ahLst/>
            <a:cxnLst/>
            <a:rect l="l" t="t" r="r" b="b"/>
            <a:pathLst>
              <a:path w="28299" h="3040" extrusionOk="0">
                <a:moveTo>
                  <a:pt x="0" y="0"/>
                </a:moveTo>
                <a:lnTo>
                  <a:pt x="0" y="3040"/>
                </a:lnTo>
                <a:lnTo>
                  <a:pt x="638" y="3040"/>
                </a:lnTo>
                <a:lnTo>
                  <a:pt x="638" y="0"/>
                </a:lnTo>
                <a:close/>
                <a:moveTo>
                  <a:pt x="1246" y="0"/>
                </a:moveTo>
                <a:lnTo>
                  <a:pt x="1246" y="3040"/>
                </a:lnTo>
                <a:lnTo>
                  <a:pt x="1885" y="3040"/>
                </a:lnTo>
                <a:lnTo>
                  <a:pt x="1885" y="0"/>
                </a:lnTo>
                <a:close/>
                <a:moveTo>
                  <a:pt x="2493" y="0"/>
                </a:moveTo>
                <a:lnTo>
                  <a:pt x="2493" y="3040"/>
                </a:lnTo>
                <a:lnTo>
                  <a:pt x="3131" y="3040"/>
                </a:lnTo>
                <a:lnTo>
                  <a:pt x="3131" y="0"/>
                </a:lnTo>
                <a:close/>
                <a:moveTo>
                  <a:pt x="3739" y="0"/>
                </a:moveTo>
                <a:lnTo>
                  <a:pt x="3739" y="3040"/>
                </a:lnTo>
                <a:lnTo>
                  <a:pt x="4408" y="3040"/>
                </a:lnTo>
                <a:lnTo>
                  <a:pt x="4408" y="0"/>
                </a:lnTo>
                <a:close/>
                <a:moveTo>
                  <a:pt x="5015" y="0"/>
                </a:moveTo>
                <a:lnTo>
                  <a:pt x="5015" y="3040"/>
                </a:lnTo>
                <a:lnTo>
                  <a:pt x="5654" y="3040"/>
                </a:lnTo>
                <a:lnTo>
                  <a:pt x="5654" y="0"/>
                </a:lnTo>
                <a:close/>
                <a:moveTo>
                  <a:pt x="6262" y="0"/>
                </a:moveTo>
                <a:lnTo>
                  <a:pt x="6262" y="3040"/>
                </a:lnTo>
                <a:lnTo>
                  <a:pt x="6900" y="3040"/>
                </a:lnTo>
                <a:lnTo>
                  <a:pt x="6900" y="0"/>
                </a:lnTo>
                <a:close/>
                <a:moveTo>
                  <a:pt x="7538" y="0"/>
                </a:moveTo>
                <a:lnTo>
                  <a:pt x="7538" y="3040"/>
                </a:lnTo>
                <a:lnTo>
                  <a:pt x="8207" y="3040"/>
                </a:lnTo>
                <a:lnTo>
                  <a:pt x="8207" y="0"/>
                </a:lnTo>
                <a:close/>
                <a:moveTo>
                  <a:pt x="8815" y="0"/>
                </a:moveTo>
                <a:lnTo>
                  <a:pt x="8815" y="3040"/>
                </a:lnTo>
                <a:lnTo>
                  <a:pt x="9453" y="3040"/>
                </a:lnTo>
                <a:lnTo>
                  <a:pt x="9453" y="0"/>
                </a:lnTo>
                <a:close/>
                <a:moveTo>
                  <a:pt x="10061" y="0"/>
                </a:moveTo>
                <a:lnTo>
                  <a:pt x="10061" y="3040"/>
                </a:lnTo>
                <a:lnTo>
                  <a:pt x="10699" y="3040"/>
                </a:lnTo>
                <a:lnTo>
                  <a:pt x="10699" y="0"/>
                </a:lnTo>
                <a:close/>
                <a:moveTo>
                  <a:pt x="11307" y="0"/>
                </a:moveTo>
                <a:lnTo>
                  <a:pt x="11307" y="3040"/>
                </a:lnTo>
                <a:lnTo>
                  <a:pt x="11946" y="3040"/>
                </a:lnTo>
                <a:lnTo>
                  <a:pt x="11946" y="0"/>
                </a:lnTo>
                <a:close/>
                <a:moveTo>
                  <a:pt x="12554" y="0"/>
                </a:moveTo>
                <a:lnTo>
                  <a:pt x="12554" y="3040"/>
                </a:lnTo>
                <a:lnTo>
                  <a:pt x="13222" y="3040"/>
                </a:lnTo>
                <a:lnTo>
                  <a:pt x="13222" y="0"/>
                </a:lnTo>
                <a:close/>
                <a:moveTo>
                  <a:pt x="13830" y="0"/>
                </a:moveTo>
                <a:lnTo>
                  <a:pt x="13830" y="3040"/>
                </a:lnTo>
                <a:lnTo>
                  <a:pt x="14468" y="3040"/>
                </a:lnTo>
                <a:lnTo>
                  <a:pt x="14468" y="0"/>
                </a:lnTo>
                <a:close/>
                <a:moveTo>
                  <a:pt x="15076" y="0"/>
                </a:moveTo>
                <a:lnTo>
                  <a:pt x="15076" y="3040"/>
                </a:lnTo>
                <a:lnTo>
                  <a:pt x="15715" y="3040"/>
                </a:lnTo>
                <a:lnTo>
                  <a:pt x="15715" y="0"/>
                </a:lnTo>
                <a:close/>
                <a:moveTo>
                  <a:pt x="16323" y="0"/>
                </a:moveTo>
                <a:lnTo>
                  <a:pt x="16323" y="3040"/>
                </a:lnTo>
                <a:lnTo>
                  <a:pt x="16961" y="3040"/>
                </a:lnTo>
                <a:lnTo>
                  <a:pt x="16961" y="0"/>
                </a:lnTo>
                <a:close/>
                <a:moveTo>
                  <a:pt x="17569" y="0"/>
                </a:moveTo>
                <a:lnTo>
                  <a:pt x="17569" y="3040"/>
                </a:lnTo>
                <a:lnTo>
                  <a:pt x="18238" y="3040"/>
                </a:lnTo>
                <a:lnTo>
                  <a:pt x="18238" y="0"/>
                </a:lnTo>
                <a:close/>
                <a:moveTo>
                  <a:pt x="18876" y="0"/>
                </a:moveTo>
                <a:lnTo>
                  <a:pt x="18876" y="3040"/>
                </a:lnTo>
                <a:lnTo>
                  <a:pt x="19514" y="3040"/>
                </a:lnTo>
                <a:lnTo>
                  <a:pt x="19514" y="0"/>
                </a:lnTo>
                <a:close/>
                <a:moveTo>
                  <a:pt x="20122" y="0"/>
                </a:moveTo>
                <a:lnTo>
                  <a:pt x="20122" y="3040"/>
                </a:lnTo>
                <a:lnTo>
                  <a:pt x="20760" y="3040"/>
                </a:lnTo>
                <a:lnTo>
                  <a:pt x="20760" y="0"/>
                </a:lnTo>
                <a:close/>
                <a:moveTo>
                  <a:pt x="21368" y="0"/>
                </a:moveTo>
                <a:lnTo>
                  <a:pt x="21368" y="3040"/>
                </a:lnTo>
                <a:lnTo>
                  <a:pt x="22037" y="3040"/>
                </a:lnTo>
                <a:lnTo>
                  <a:pt x="22037" y="0"/>
                </a:lnTo>
                <a:close/>
                <a:moveTo>
                  <a:pt x="22645" y="0"/>
                </a:moveTo>
                <a:lnTo>
                  <a:pt x="22645" y="3040"/>
                </a:lnTo>
                <a:lnTo>
                  <a:pt x="23283" y="3040"/>
                </a:lnTo>
                <a:lnTo>
                  <a:pt x="23283" y="0"/>
                </a:lnTo>
                <a:close/>
                <a:moveTo>
                  <a:pt x="23891" y="0"/>
                </a:moveTo>
                <a:lnTo>
                  <a:pt x="23891" y="3040"/>
                </a:lnTo>
                <a:lnTo>
                  <a:pt x="24529" y="3040"/>
                </a:lnTo>
                <a:lnTo>
                  <a:pt x="24529" y="0"/>
                </a:lnTo>
                <a:close/>
                <a:moveTo>
                  <a:pt x="25137" y="0"/>
                </a:moveTo>
                <a:lnTo>
                  <a:pt x="25137" y="3040"/>
                </a:lnTo>
                <a:lnTo>
                  <a:pt x="25776" y="3040"/>
                </a:lnTo>
                <a:lnTo>
                  <a:pt x="25776" y="0"/>
                </a:lnTo>
                <a:close/>
                <a:moveTo>
                  <a:pt x="26384" y="0"/>
                </a:moveTo>
                <a:lnTo>
                  <a:pt x="26384" y="3040"/>
                </a:lnTo>
                <a:lnTo>
                  <a:pt x="27052" y="3040"/>
                </a:lnTo>
                <a:lnTo>
                  <a:pt x="27052" y="0"/>
                </a:lnTo>
                <a:close/>
                <a:moveTo>
                  <a:pt x="27660" y="0"/>
                </a:moveTo>
                <a:lnTo>
                  <a:pt x="27660" y="3040"/>
                </a:lnTo>
                <a:lnTo>
                  <a:pt x="28299" y="3040"/>
                </a:lnTo>
                <a:lnTo>
                  <a:pt x="282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6234958" y="-968395"/>
            <a:ext cx="2105193" cy="2105193"/>
            <a:chOff x="8125275" y="2967225"/>
            <a:chExt cx="1366476" cy="1366476"/>
          </a:xfrm>
        </p:grpSpPr>
        <p:sp>
          <p:nvSpPr>
            <p:cNvPr id="93" name="Google Shape;93;p3"/>
            <p:cNvSpPr/>
            <p:nvPr/>
          </p:nvSpPr>
          <p:spPr>
            <a:xfrm>
              <a:off x="8180983" y="3100078"/>
              <a:ext cx="1255063" cy="1100827"/>
            </a:xfrm>
            <a:custGeom>
              <a:avLst/>
              <a:gdLst/>
              <a:ahLst/>
              <a:cxnLst/>
              <a:rect l="l" t="t" r="r" b="b"/>
              <a:pathLst>
                <a:path w="23769" h="20848" extrusionOk="0">
                  <a:moveTo>
                    <a:pt x="11868" y="195"/>
                  </a:moveTo>
                  <a:cubicBezTo>
                    <a:pt x="15750" y="195"/>
                    <a:pt x="19471" y="2408"/>
                    <a:pt x="21200" y="6158"/>
                  </a:cubicBezTo>
                  <a:cubicBezTo>
                    <a:pt x="23540" y="11294"/>
                    <a:pt x="21286" y="17400"/>
                    <a:pt x="16150" y="19739"/>
                  </a:cubicBezTo>
                  <a:cubicBezTo>
                    <a:pt x="14764" y="20379"/>
                    <a:pt x="13309" y="20681"/>
                    <a:pt x="11877" y="20681"/>
                  </a:cubicBezTo>
                  <a:cubicBezTo>
                    <a:pt x="8004" y="20681"/>
                    <a:pt x="4298" y="18467"/>
                    <a:pt x="2569" y="14718"/>
                  </a:cubicBezTo>
                  <a:cubicBezTo>
                    <a:pt x="229" y="9582"/>
                    <a:pt x="2454" y="3476"/>
                    <a:pt x="7590" y="1136"/>
                  </a:cubicBezTo>
                  <a:cubicBezTo>
                    <a:pt x="8976" y="497"/>
                    <a:pt x="10433" y="195"/>
                    <a:pt x="11868" y="195"/>
                  </a:cubicBezTo>
                  <a:close/>
                  <a:moveTo>
                    <a:pt x="11846" y="0"/>
                  </a:moveTo>
                  <a:cubicBezTo>
                    <a:pt x="10387" y="0"/>
                    <a:pt x="8908" y="310"/>
                    <a:pt x="7505" y="965"/>
                  </a:cubicBezTo>
                  <a:cubicBezTo>
                    <a:pt x="2283" y="3390"/>
                    <a:pt x="1" y="9582"/>
                    <a:pt x="2397" y="14803"/>
                  </a:cubicBezTo>
                  <a:cubicBezTo>
                    <a:pt x="4167" y="18592"/>
                    <a:pt x="7942" y="20847"/>
                    <a:pt x="11882" y="20847"/>
                  </a:cubicBezTo>
                  <a:cubicBezTo>
                    <a:pt x="13342" y="20847"/>
                    <a:pt x="14824" y="20538"/>
                    <a:pt x="16236" y="19882"/>
                  </a:cubicBezTo>
                  <a:cubicBezTo>
                    <a:pt x="21428" y="17457"/>
                    <a:pt x="23768" y="11265"/>
                    <a:pt x="21343" y="6044"/>
                  </a:cubicBezTo>
                  <a:cubicBezTo>
                    <a:pt x="19573" y="2255"/>
                    <a:pt x="15783" y="0"/>
                    <a:pt x="1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293982" y="3863616"/>
              <a:ext cx="750324" cy="352879"/>
            </a:xfrm>
            <a:custGeom>
              <a:avLst/>
              <a:gdLst/>
              <a:ahLst/>
              <a:cxnLst/>
              <a:rect l="l" t="t" r="r" b="b"/>
              <a:pathLst>
                <a:path w="14210" h="6683" extrusionOk="0">
                  <a:moveTo>
                    <a:pt x="971" y="1"/>
                  </a:moveTo>
                  <a:lnTo>
                    <a:pt x="1" y="429"/>
                  </a:lnTo>
                  <a:cubicBezTo>
                    <a:pt x="1830" y="4358"/>
                    <a:pt x="5690" y="6682"/>
                    <a:pt x="9725" y="6682"/>
                  </a:cubicBezTo>
                  <a:cubicBezTo>
                    <a:pt x="11228" y="6682"/>
                    <a:pt x="12754" y="6360"/>
                    <a:pt x="14210" y="5679"/>
                  </a:cubicBezTo>
                  <a:lnTo>
                    <a:pt x="13782" y="4709"/>
                  </a:lnTo>
                  <a:cubicBezTo>
                    <a:pt x="12470" y="5322"/>
                    <a:pt x="11092" y="5612"/>
                    <a:pt x="9734" y="5612"/>
                  </a:cubicBezTo>
                  <a:cubicBezTo>
                    <a:pt x="6098" y="5612"/>
                    <a:pt x="2612" y="3532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125275" y="2967225"/>
              <a:ext cx="1366476" cy="1366476"/>
            </a:xfrm>
            <a:custGeom>
              <a:avLst/>
              <a:gdLst/>
              <a:ahLst/>
              <a:cxnLst/>
              <a:rect l="l" t="t" r="r" b="b"/>
              <a:pathLst>
                <a:path w="25879" h="25879" extrusionOk="0">
                  <a:moveTo>
                    <a:pt x="12725" y="0"/>
                  </a:moveTo>
                  <a:lnTo>
                    <a:pt x="12725" y="542"/>
                  </a:lnTo>
                  <a:lnTo>
                    <a:pt x="12897" y="542"/>
                  </a:lnTo>
                  <a:lnTo>
                    <a:pt x="12897" y="0"/>
                  </a:lnTo>
                  <a:close/>
                  <a:moveTo>
                    <a:pt x="13610" y="0"/>
                  </a:moveTo>
                  <a:lnTo>
                    <a:pt x="13581" y="542"/>
                  </a:lnTo>
                  <a:lnTo>
                    <a:pt x="13753" y="542"/>
                  </a:lnTo>
                  <a:lnTo>
                    <a:pt x="13781" y="0"/>
                  </a:lnTo>
                  <a:close/>
                  <a:moveTo>
                    <a:pt x="11841" y="57"/>
                  </a:moveTo>
                  <a:lnTo>
                    <a:pt x="11869" y="571"/>
                  </a:lnTo>
                  <a:lnTo>
                    <a:pt x="12041" y="571"/>
                  </a:lnTo>
                  <a:lnTo>
                    <a:pt x="12012" y="57"/>
                  </a:lnTo>
                  <a:close/>
                  <a:moveTo>
                    <a:pt x="11128" y="114"/>
                  </a:moveTo>
                  <a:cubicBezTo>
                    <a:pt x="11042" y="114"/>
                    <a:pt x="11013" y="143"/>
                    <a:pt x="10928" y="143"/>
                  </a:cubicBezTo>
                  <a:lnTo>
                    <a:pt x="11013" y="685"/>
                  </a:lnTo>
                  <a:cubicBezTo>
                    <a:pt x="11071" y="657"/>
                    <a:pt x="11128" y="657"/>
                    <a:pt x="11185" y="657"/>
                  </a:cubicBezTo>
                  <a:lnTo>
                    <a:pt x="11128" y="114"/>
                  </a:lnTo>
                  <a:close/>
                  <a:moveTo>
                    <a:pt x="14494" y="114"/>
                  </a:moveTo>
                  <a:lnTo>
                    <a:pt x="14437" y="657"/>
                  </a:lnTo>
                  <a:cubicBezTo>
                    <a:pt x="14494" y="685"/>
                    <a:pt x="14523" y="685"/>
                    <a:pt x="14609" y="685"/>
                  </a:cubicBezTo>
                  <a:lnTo>
                    <a:pt x="14694" y="143"/>
                  </a:lnTo>
                  <a:cubicBezTo>
                    <a:pt x="14609" y="114"/>
                    <a:pt x="14580" y="114"/>
                    <a:pt x="14494" y="114"/>
                  </a:cubicBezTo>
                  <a:close/>
                  <a:moveTo>
                    <a:pt x="15407" y="257"/>
                  </a:moveTo>
                  <a:lnTo>
                    <a:pt x="15293" y="771"/>
                  </a:lnTo>
                  <a:cubicBezTo>
                    <a:pt x="15350" y="771"/>
                    <a:pt x="15407" y="799"/>
                    <a:pt x="15464" y="799"/>
                  </a:cubicBezTo>
                  <a:lnTo>
                    <a:pt x="15579" y="286"/>
                  </a:lnTo>
                  <a:cubicBezTo>
                    <a:pt x="15493" y="286"/>
                    <a:pt x="15464" y="257"/>
                    <a:pt x="15407" y="257"/>
                  </a:cubicBezTo>
                  <a:close/>
                  <a:moveTo>
                    <a:pt x="10215" y="286"/>
                  </a:moveTo>
                  <a:cubicBezTo>
                    <a:pt x="10158" y="286"/>
                    <a:pt x="10129" y="343"/>
                    <a:pt x="10043" y="343"/>
                  </a:cubicBezTo>
                  <a:lnTo>
                    <a:pt x="10158" y="828"/>
                  </a:lnTo>
                  <a:cubicBezTo>
                    <a:pt x="10215" y="828"/>
                    <a:pt x="10243" y="799"/>
                    <a:pt x="10329" y="799"/>
                  </a:cubicBezTo>
                  <a:lnTo>
                    <a:pt x="10215" y="286"/>
                  </a:lnTo>
                  <a:close/>
                  <a:moveTo>
                    <a:pt x="16263" y="428"/>
                  </a:moveTo>
                  <a:lnTo>
                    <a:pt x="16121" y="942"/>
                  </a:lnTo>
                  <a:cubicBezTo>
                    <a:pt x="16178" y="942"/>
                    <a:pt x="16206" y="970"/>
                    <a:pt x="16292" y="970"/>
                  </a:cubicBezTo>
                  <a:lnTo>
                    <a:pt x="16435" y="485"/>
                  </a:lnTo>
                  <a:cubicBezTo>
                    <a:pt x="16349" y="485"/>
                    <a:pt x="16320" y="428"/>
                    <a:pt x="16263" y="428"/>
                  </a:cubicBezTo>
                  <a:close/>
                  <a:moveTo>
                    <a:pt x="9359" y="514"/>
                  </a:moveTo>
                  <a:cubicBezTo>
                    <a:pt x="9302" y="514"/>
                    <a:pt x="9273" y="542"/>
                    <a:pt x="9187" y="542"/>
                  </a:cubicBezTo>
                  <a:lnTo>
                    <a:pt x="9330" y="1056"/>
                  </a:lnTo>
                  <a:cubicBezTo>
                    <a:pt x="9416" y="1056"/>
                    <a:pt x="9444" y="999"/>
                    <a:pt x="9501" y="999"/>
                  </a:cubicBezTo>
                  <a:lnTo>
                    <a:pt x="9359" y="514"/>
                  </a:lnTo>
                  <a:close/>
                  <a:moveTo>
                    <a:pt x="17119" y="714"/>
                  </a:moveTo>
                  <a:lnTo>
                    <a:pt x="16920" y="1227"/>
                  </a:lnTo>
                  <a:cubicBezTo>
                    <a:pt x="17005" y="1256"/>
                    <a:pt x="17034" y="1256"/>
                    <a:pt x="17119" y="1284"/>
                  </a:cubicBezTo>
                  <a:lnTo>
                    <a:pt x="17291" y="799"/>
                  </a:lnTo>
                  <a:cubicBezTo>
                    <a:pt x="17205" y="771"/>
                    <a:pt x="17176" y="771"/>
                    <a:pt x="17119" y="714"/>
                  </a:cubicBezTo>
                  <a:close/>
                  <a:moveTo>
                    <a:pt x="8503" y="771"/>
                  </a:moveTo>
                  <a:cubicBezTo>
                    <a:pt x="8446" y="799"/>
                    <a:pt x="8417" y="799"/>
                    <a:pt x="8331" y="828"/>
                  </a:cubicBezTo>
                  <a:lnTo>
                    <a:pt x="8503" y="1341"/>
                  </a:lnTo>
                  <a:cubicBezTo>
                    <a:pt x="8588" y="1284"/>
                    <a:pt x="8617" y="1284"/>
                    <a:pt x="8702" y="1256"/>
                  </a:cubicBezTo>
                  <a:lnTo>
                    <a:pt x="8503" y="771"/>
                  </a:lnTo>
                  <a:close/>
                  <a:moveTo>
                    <a:pt x="17975" y="1056"/>
                  </a:moveTo>
                  <a:lnTo>
                    <a:pt x="17776" y="1541"/>
                  </a:lnTo>
                  <a:cubicBezTo>
                    <a:pt x="17833" y="1570"/>
                    <a:pt x="17890" y="1570"/>
                    <a:pt x="17918" y="1627"/>
                  </a:cubicBezTo>
                  <a:lnTo>
                    <a:pt x="18147" y="1113"/>
                  </a:lnTo>
                  <a:cubicBezTo>
                    <a:pt x="18061" y="1085"/>
                    <a:pt x="18032" y="1085"/>
                    <a:pt x="17975" y="1056"/>
                  </a:cubicBezTo>
                  <a:close/>
                  <a:moveTo>
                    <a:pt x="7704" y="1113"/>
                  </a:moveTo>
                  <a:cubicBezTo>
                    <a:pt x="7618" y="1142"/>
                    <a:pt x="7590" y="1142"/>
                    <a:pt x="7504" y="1199"/>
                  </a:cubicBezTo>
                  <a:lnTo>
                    <a:pt x="7761" y="1655"/>
                  </a:lnTo>
                  <a:cubicBezTo>
                    <a:pt x="7789" y="1627"/>
                    <a:pt x="7875" y="1627"/>
                    <a:pt x="7903" y="1570"/>
                  </a:cubicBezTo>
                  <a:lnTo>
                    <a:pt x="7704" y="1113"/>
                  </a:lnTo>
                  <a:close/>
                  <a:moveTo>
                    <a:pt x="7076" y="1398"/>
                  </a:moveTo>
                  <a:cubicBezTo>
                    <a:pt x="7019" y="1427"/>
                    <a:pt x="6990" y="1484"/>
                    <a:pt x="6933" y="1484"/>
                  </a:cubicBezTo>
                  <a:lnTo>
                    <a:pt x="7190" y="1940"/>
                  </a:lnTo>
                  <a:cubicBezTo>
                    <a:pt x="7219" y="1912"/>
                    <a:pt x="7304" y="1912"/>
                    <a:pt x="7333" y="1855"/>
                  </a:cubicBezTo>
                  <a:lnTo>
                    <a:pt x="7076" y="1398"/>
                  </a:lnTo>
                  <a:close/>
                  <a:moveTo>
                    <a:pt x="18774" y="1398"/>
                  </a:moveTo>
                  <a:lnTo>
                    <a:pt x="18546" y="1855"/>
                  </a:lnTo>
                  <a:cubicBezTo>
                    <a:pt x="18575" y="1912"/>
                    <a:pt x="18632" y="1912"/>
                    <a:pt x="18660" y="1940"/>
                  </a:cubicBezTo>
                  <a:lnTo>
                    <a:pt x="18917" y="1484"/>
                  </a:lnTo>
                  <a:cubicBezTo>
                    <a:pt x="18888" y="1484"/>
                    <a:pt x="18831" y="1427"/>
                    <a:pt x="18774" y="1398"/>
                  </a:cubicBezTo>
                  <a:close/>
                  <a:moveTo>
                    <a:pt x="6306" y="1826"/>
                  </a:moveTo>
                  <a:cubicBezTo>
                    <a:pt x="6220" y="1855"/>
                    <a:pt x="6192" y="1912"/>
                    <a:pt x="6163" y="1912"/>
                  </a:cubicBezTo>
                  <a:lnTo>
                    <a:pt x="6448" y="2368"/>
                  </a:lnTo>
                  <a:cubicBezTo>
                    <a:pt x="6477" y="2368"/>
                    <a:pt x="6534" y="2340"/>
                    <a:pt x="6591" y="2283"/>
                  </a:cubicBezTo>
                  <a:lnTo>
                    <a:pt x="6306" y="1826"/>
                  </a:lnTo>
                  <a:close/>
                  <a:moveTo>
                    <a:pt x="19573" y="1826"/>
                  </a:moveTo>
                  <a:lnTo>
                    <a:pt x="19288" y="2311"/>
                  </a:lnTo>
                  <a:cubicBezTo>
                    <a:pt x="19316" y="2311"/>
                    <a:pt x="19402" y="2368"/>
                    <a:pt x="19430" y="2397"/>
                  </a:cubicBezTo>
                  <a:lnTo>
                    <a:pt x="19716" y="1940"/>
                  </a:lnTo>
                  <a:cubicBezTo>
                    <a:pt x="19687" y="1912"/>
                    <a:pt x="19602" y="1855"/>
                    <a:pt x="19573" y="1826"/>
                  </a:cubicBezTo>
                  <a:close/>
                  <a:moveTo>
                    <a:pt x="5564" y="2340"/>
                  </a:moveTo>
                  <a:cubicBezTo>
                    <a:pt x="5478" y="2368"/>
                    <a:pt x="5450" y="2397"/>
                    <a:pt x="5364" y="2426"/>
                  </a:cubicBezTo>
                  <a:lnTo>
                    <a:pt x="5706" y="2854"/>
                  </a:lnTo>
                  <a:cubicBezTo>
                    <a:pt x="5735" y="2825"/>
                    <a:pt x="5792" y="2796"/>
                    <a:pt x="5821" y="2768"/>
                  </a:cubicBezTo>
                  <a:lnTo>
                    <a:pt x="5564" y="2340"/>
                  </a:lnTo>
                  <a:close/>
                  <a:moveTo>
                    <a:pt x="20315" y="2340"/>
                  </a:moveTo>
                  <a:lnTo>
                    <a:pt x="20001" y="2768"/>
                  </a:lnTo>
                  <a:cubicBezTo>
                    <a:pt x="20030" y="2796"/>
                    <a:pt x="20115" y="2825"/>
                    <a:pt x="20144" y="2854"/>
                  </a:cubicBezTo>
                  <a:lnTo>
                    <a:pt x="20458" y="2426"/>
                  </a:lnTo>
                  <a:cubicBezTo>
                    <a:pt x="20429" y="2397"/>
                    <a:pt x="20343" y="2368"/>
                    <a:pt x="20315" y="2340"/>
                  </a:cubicBezTo>
                  <a:close/>
                  <a:moveTo>
                    <a:pt x="21028" y="2854"/>
                  </a:moveTo>
                  <a:lnTo>
                    <a:pt x="20714" y="3253"/>
                  </a:lnTo>
                  <a:cubicBezTo>
                    <a:pt x="20771" y="3281"/>
                    <a:pt x="20829" y="3310"/>
                    <a:pt x="20857" y="3367"/>
                  </a:cubicBezTo>
                  <a:lnTo>
                    <a:pt x="21171" y="2968"/>
                  </a:lnTo>
                  <a:cubicBezTo>
                    <a:pt x="21142" y="2939"/>
                    <a:pt x="21057" y="2911"/>
                    <a:pt x="21028" y="2854"/>
                  </a:cubicBezTo>
                  <a:close/>
                  <a:moveTo>
                    <a:pt x="4851" y="2854"/>
                  </a:moveTo>
                  <a:cubicBezTo>
                    <a:pt x="4765" y="2911"/>
                    <a:pt x="4736" y="2939"/>
                    <a:pt x="4708" y="2996"/>
                  </a:cubicBezTo>
                  <a:lnTo>
                    <a:pt x="5022" y="3396"/>
                  </a:lnTo>
                  <a:cubicBezTo>
                    <a:pt x="5079" y="3367"/>
                    <a:pt x="5107" y="3339"/>
                    <a:pt x="5164" y="3281"/>
                  </a:cubicBezTo>
                  <a:lnTo>
                    <a:pt x="4851" y="2854"/>
                  </a:lnTo>
                  <a:close/>
                  <a:moveTo>
                    <a:pt x="4166" y="3424"/>
                  </a:moveTo>
                  <a:cubicBezTo>
                    <a:pt x="4080" y="3481"/>
                    <a:pt x="4052" y="3538"/>
                    <a:pt x="4023" y="3538"/>
                  </a:cubicBezTo>
                  <a:lnTo>
                    <a:pt x="4365" y="3938"/>
                  </a:lnTo>
                  <a:cubicBezTo>
                    <a:pt x="4451" y="3909"/>
                    <a:pt x="4480" y="3852"/>
                    <a:pt x="4508" y="3824"/>
                  </a:cubicBezTo>
                  <a:lnTo>
                    <a:pt x="4166" y="3424"/>
                  </a:lnTo>
                  <a:close/>
                  <a:moveTo>
                    <a:pt x="21713" y="3424"/>
                  </a:moveTo>
                  <a:lnTo>
                    <a:pt x="21342" y="3824"/>
                  </a:lnTo>
                  <a:cubicBezTo>
                    <a:pt x="21428" y="3852"/>
                    <a:pt x="21456" y="3909"/>
                    <a:pt x="21485" y="3938"/>
                  </a:cubicBezTo>
                  <a:lnTo>
                    <a:pt x="21856" y="3538"/>
                  </a:lnTo>
                  <a:cubicBezTo>
                    <a:pt x="21770" y="3510"/>
                    <a:pt x="21742" y="3481"/>
                    <a:pt x="21713" y="3424"/>
                  </a:cubicBezTo>
                  <a:close/>
                  <a:moveTo>
                    <a:pt x="3509" y="4080"/>
                  </a:moveTo>
                  <a:cubicBezTo>
                    <a:pt x="3481" y="4109"/>
                    <a:pt x="3424" y="4137"/>
                    <a:pt x="3424" y="4223"/>
                  </a:cubicBezTo>
                  <a:lnTo>
                    <a:pt x="3795" y="4565"/>
                  </a:lnTo>
                  <a:cubicBezTo>
                    <a:pt x="3852" y="4508"/>
                    <a:pt x="3880" y="4480"/>
                    <a:pt x="3909" y="4423"/>
                  </a:cubicBezTo>
                  <a:lnTo>
                    <a:pt x="3509" y="4080"/>
                  </a:lnTo>
                  <a:close/>
                  <a:moveTo>
                    <a:pt x="22341" y="4080"/>
                  </a:moveTo>
                  <a:lnTo>
                    <a:pt x="21970" y="4423"/>
                  </a:lnTo>
                  <a:cubicBezTo>
                    <a:pt x="21998" y="4508"/>
                    <a:pt x="22027" y="4537"/>
                    <a:pt x="22055" y="4565"/>
                  </a:cubicBezTo>
                  <a:lnTo>
                    <a:pt x="22455" y="4223"/>
                  </a:lnTo>
                  <a:cubicBezTo>
                    <a:pt x="22426" y="4137"/>
                    <a:pt x="22398" y="4109"/>
                    <a:pt x="22341" y="4080"/>
                  </a:cubicBezTo>
                  <a:close/>
                  <a:moveTo>
                    <a:pt x="22911" y="4708"/>
                  </a:moveTo>
                  <a:lnTo>
                    <a:pt x="22483" y="5050"/>
                  </a:lnTo>
                  <a:cubicBezTo>
                    <a:pt x="22512" y="5079"/>
                    <a:pt x="22569" y="5136"/>
                    <a:pt x="22598" y="5193"/>
                  </a:cubicBezTo>
                  <a:lnTo>
                    <a:pt x="23026" y="4851"/>
                  </a:lnTo>
                  <a:cubicBezTo>
                    <a:pt x="22997" y="4822"/>
                    <a:pt x="22968" y="4765"/>
                    <a:pt x="22911" y="4708"/>
                  </a:cubicBezTo>
                  <a:close/>
                  <a:moveTo>
                    <a:pt x="2910" y="4765"/>
                  </a:moveTo>
                  <a:lnTo>
                    <a:pt x="2768" y="4908"/>
                  </a:lnTo>
                  <a:lnTo>
                    <a:pt x="3196" y="5222"/>
                  </a:lnTo>
                  <a:cubicBezTo>
                    <a:pt x="3224" y="5136"/>
                    <a:pt x="3281" y="5108"/>
                    <a:pt x="3310" y="5079"/>
                  </a:cubicBezTo>
                  <a:lnTo>
                    <a:pt x="2910" y="4765"/>
                  </a:lnTo>
                  <a:close/>
                  <a:moveTo>
                    <a:pt x="23482" y="5421"/>
                  </a:moveTo>
                  <a:lnTo>
                    <a:pt x="23054" y="5707"/>
                  </a:lnTo>
                  <a:cubicBezTo>
                    <a:pt x="23083" y="5764"/>
                    <a:pt x="23140" y="5821"/>
                    <a:pt x="23168" y="5849"/>
                  </a:cubicBezTo>
                  <a:lnTo>
                    <a:pt x="23596" y="5564"/>
                  </a:lnTo>
                  <a:cubicBezTo>
                    <a:pt x="23568" y="5536"/>
                    <a:pt x="23539" y="5478"/>
                    <a:pt x="23482" y="5421"/>
                  </a:cubicBezTo>
                  <a:close/>
                  <a:moveTo>
                    <a:pt x="2368" y="5478"/>
                  </a:moveTo>
                  <a:cubicBezTo>
                    <a:pt x="2340" y="5507"/>
                    <a:pt x="2311" y="5564"/>
                    <a:pt x="2283" y="5650"/>
                  </a:cubicBezTo>
                  <a:lnTo>
                    <a:pt x="2711" y="5935"/>
                  </a:lnTo>
                  <a:cubicBezTo>
                    <a:pt x="2739" y="5906"/>
                    <a:pt x="2768" y="5821"/>
                    <a:pt x="2796" y="5792"/>
                  </a:cubicBezTo>
                  <a:lnTo>
                    <a:pt x="2368" y="5478"/>
                  </a:lnTo>
                  <a:close/>
                  <a:moveTo>
                    <a:pt x="23967" y="6192"/>
                  </a:moveTo>
                  <a:lnTo>
                    <a:pt x="23539" y="6477"/>
                  </a:lnTo>
                  <a:cubicBezTo>
                    <a:pt x="23539" y="6506"/>
                    <a:pt x="23568" y="6563"/>
                    <a:pt x="23596" y="6620"/>
                  </a:cubicBezTo>
                  <a:lnTo>
                    <a:pt x="24053" y="6334"/>
                  </a:lnTo>
                  <a:cubicBezTo>
                    <a:pt x="24024" y="6277"/>
                    <a:pt x="23996" y="6220"/>
                    <a:pt x="23967" y="6192"/>
                  </a:cubicBezTo>
                  <a:close/>
                  <a:moveTo>
                    <a:pt x="1883" y="6220"/>
                  </a:moveTo>
                  <a:cubicBezTo>
                    <a:pt x="1855" y="6249"/>
                    <a:pt x="1855" y="6334"/>
                    <a:pt x="1798" y="6391"/>
                  </a:cubicBezTo>
                  <a:lnTo>
                    <a:pt x="2254" y="6648"/>
                  </a:lnTo>
                  <a:cubicBezTo>
                    <a:pt x="2254" y="6620"/>
                    <a:pt x="2311" y="6534"/>
                    <a:pt x="2340" y="6506"/>
                  </a:cubicBezTo>
                  <a:lnTo>
                    <a:pt x="1883" y="6220"/>
                  </a:lnTo>
                  <a:close/>
                  <a:moveTo>
                    <a:pt x="24424" y="6962"/>
                  </a:moveTo>
                  <a:lnTo>
                    <a:pt x="23967" y="7219"/>
                  </a:lnTo>
                  <a:cubicBezTo>
                    <a:pt x="23996" y="7247"/>
                    <a:pt x="23996" y="7333"/>
                    <a:pt x="24024" y="7362"/>
                  </a:cubicBezTo>
                  <a:lnTo>
                    <a:pt x="24481" y="7105"/>
                  </a:lnTo>
                  <a:cubicBezTo>
                    <a:pt x="24481" y="7076"/>
                    <a:pt x="24452" y="6991"/>
                    <a:pt x="24424" y="6962"/>
                  </a:cubicBezTo>
                  <a:close/>
                  <a:moveTo>
                    <a:pt x="1455" y="6991"/>
                  </a:moveTo>
                  <a:cubicBezTo>
                    <a:pt x="1427" y="7048"/>
                    <a:pt x="1427" y="7105"/>
                    <a:pt x="1370" y="7133"/>
                  </a:cubicBezTo>
                  <a:lnTo>
                    <a:pt x="1826" y="7390"/>
                  </a:lnTo>
                  <a:cubicBezTo>
                    <a:pt x="1883" y="7362"/>
                    <a:pt x="1883" y="7276"/>
                    <a:pt x="1912" y="7247"/>
                  </a:cubicBezTo>
                  <a:lnTo>
                    <a:pt x="1455" y="6991"/>
                  </a:lnTo>
                  <a:close/>
                  <a:moveTo>
                    <a:pt x="1056" y="7790"/>
                  </a:moveTo>
                  <a:cubicBezTo>
                    <a:pt x="1056" y="7847"/>
                    <a:pt x="1027" y="7904"/>
                    <a:pt x="999" y="7932"/>
                  </a:cubicBezTo>
                  <a:lnTo>
                    <a:pt x="1484" y="8132"/>
                  </a:lnTo>
                  <a:cubicBezTo>
                    <a:pt x="1512" y="8103"/>
                    <a:pt x="1512" y="8046"/>
                    <a:pt x="1569" y="7989"/>
                  </a:cubicBezTo>
                  <a:lnTo>
                    <a:pt x="1056" y="7790"/>
                  </a:lnTo>
                  <a:close/>
                  <a:moveTo>
                    <a:pt x="24823" y="7790"/>
                  </a:moveTo>
                  <a:lnTo>
                    <a:pt x="24309" y="7989"/>
                  </a:lnTo>
                  <a:cubicBezTo>
                    <a:pt x="24338" y="8046"/>
                    <a:pt x="24338" y="8103"/>
                    <a:pt x="24395" y="8189"/>
                  </a:cubicBezTo>
                  <a:lnTo>
                    <a:pt x="24880" y="7961"/>
                  </a:lnTo>
                  <a:cubicBezTo>
                    <a:pt x="24852" y="7904"/>
                    <a:pt x="24852" y="7847"/>
                    <a:pt x="24823" y="7790"/>
                  </a:cubicBezTo>
                  <a:close/>
                  <a:moveTo>
                    <a:pt x="25137" y="8617"/>
                  </a:moveTo>
                  <a:lnTo>
                    <a:pt x="24623" y="8788"/>
                  </a:lnTo>
                  <a:cubicBezTo>
                    <a:pt x="24623" y="8845"/>
                    <a:pt x="24680" y="8902"/>
                    <a:pt x="24709" y="8959"/>
                  </a:cubicBezTo>
                  <a:lnTo>
                    <a:pt x="25194" y="8788"/>
                  </a:lnTo>
                  <a:cubicBezTo>
                    <a:pt x="25165" y="8703"/>
                    <a:pt x="25165" y="8674"/>
                    <a:pt x="25137" y="8617"/>
                  </a:cubicBezTo>
                  <a:close/>
                  <a:moveTo>
                    <a:pt x="742" y="8646"/>
                  </a:moveTo>
                  <a:cubicBezTo>
                    <a:pt x="742" y="8674"/>
                    <a:pt x="713" y="8760"/>
                    <a:pt x="656" y="8817"/>
                  </a:cubicBezTo>
                  <a:lnTo>
                    <a:pt x="1170" y="8988"/>
                  </a:lnTo>
                  <a:cubicBezTo>
                    <a:pt x="1198" y="8931"/>
                    <a:pt x="1198" y="8902"/>
                    <a:pt x="1227" y="8817"/>
                  </a:cubicBezTo>
                  <a:lnTo>
                    <a:pt x="742" y="8646"/>
                  </a:lnTo>
                  <a:close/>
                  <a:moveTo>
                    <a:pt x="25394" y="9473"/>
                  </a:moveTo>
                  <a:lnTo>
                    <a:pt x="24880" y="9616"/>
                  </a:lnTo>
                  <a:cubicBezTo>
                    <a:pt x="24909" y="9673"/>
                    <a:pt x="24909" y="9701"/>
                    <a:pt x="24909" y="9787"/>
                  </a:cubicBezTo>
                  <a:lnTo>
                    <a:pt x="25422" y="9644"/>
                  </a:lnTo>
                  <a:cubicBezTo>
                    <a:pt x="25422" y="9559"/>
                    <a:pt x="25394" y="9530"/>
                    <a:pt x="25394" y="9473"/>
                  </a:cubicBezTo>
                  <a:close/>
                  <a:moveTo>
                    <a:pt x="485" y="9501"/>
                  </a:moveTo>
                  <a:cubicBezTo>
                    <a:pt x="457" y="9530"/>
                    <a:pt x="457" y="9616"/>
                    <a:pt x="457" y="9673"/>
                  </a:cubicBezTo>
                  <a:lnTo>
                    <a:pt x="942" y="9815"/>
                  </a:lnTo>
                  <a:cubicBezTo>
                    <a:pt x="942" y="9758"/>
                    <a:pt x="999" y="9701"/>
                    <a:pt x="999" y="9644"/>
                  </a:cubicBezTo>
                  <a:lnTo>
                    <a:pt x="485" y="9501"/>
                  </a:lnTo>
                  <a:close/>
                  <a:moveTo>
                    <a:pt x="285" y="10357"/>
                  </a:moveTo>
                  <a:cubicBezTo>
                    <a:pt x="228" y="10415"/>
                    <a:pt x="228" y="10443"/>
                    <a:pt x="200" y="10529"/>
                  </a:cubicBezTo>
                  <a:lnTo>
                    <a:pt x="742" y="10643"/>
                  </a:lnTo>
                  <a:cubicBezTo>
                    <a:pt x="742" y="10557"/>
                    <a:pt x="770" y="10529"/>
                    <a:pt x="770" y="10443"/>
                  </a:cubicBezTo>
                  <a:lnTo>
                    <a:pt x="285" y="10357"/>
                  </a:lnTo>
                  <a:close/>
                  <a:moveTo>
                    <a:pt x="25593" y="10357"/>
                  </a:moveTo>
                  <a:lnTo>
                    <a:pt x="25108" y="10443"/>
                  </a:lnTo>
                  <a:lnTo>
                    <a:pt x="25108" y="10643"/>
                  </a:lnTo>
                  <a:lnTo>
                    <a:pt x="25622" y="10529"/>
                  </a:lnTo>
                  <a:cubicBezTo>
                    <a:pt x="25622" y="10443"/>
                    <a:pt x="25593" y="10415"/>
                    <a:pt x="25593" y="10357"/>
                  </a:cubicBezTo>
                  <a:close/>
                  <a:moveTo>
                    <a:pt x="25765" y="11213"/>
                  </a:moveTo>
                  <a:lnTo>
                    <a:pt x="25251" y="11270"/>
                  </a:lnTo>
                  <a:cubicBezTo>
                    <a:pt x="25251" y="11356"/>
                    <a:pt x="25251" y="11385"/>
                    <a:pt x="25280" y="11470"/>
                  </a:cubicBezTo>
                  <a:lnTo>
                    <a:pt x="25822" y="11385"/>
                  </a:lnTo>
                  <a:cubicBezTo>
                    <a:pt x="25765" y="11328"/>
                    <a:pt x="25765" y="11270"/>
                    <a:pt x="25765" y="11213"/>
                  </a:cubicBezTo>
                  <a:close/>
                  <a:moveTo>
                    <a:pt x="86" y="11242"/>
                  </a:moveTo>
                  <a:cubicBezTo>
                    <a:pt x="86" y="11328"/>
                    <a:pt x="86" y="11356"/>
                    <a:pt x="57" y="11413"/>
                  </a:cubicBezTo>
                  <a:lnTo>
                    <a:pt x="599" y="11499"/>
                  </a:lnTo>
                  <a:cubicBezTo>
                    <a:pt x="628" y="11413"/>
                    <a:pt x="628" y="11385"/>
                    <a:pt x="628" y="11328"/>
                  </a:cubicBezTo>
                  <a:lnTo>
                    <a:pt x="86" y="11242"/>
                  </a:lnTo>
                  <a:close/>
                  <a:moveTo>
                    <a:pt x="25850" y="12098"/>
                  </a:moveTo>
                  <a:lnTo>
                    <a:pt x="25308" y="12126"/>
                  </a:lnTo>
                  <a:lnTo>
                    <a:pt x="25308" y="12326"/>
                  </a:lnTo>
                  <a:lnTo>
                    <a:pt x="25850" y="12269"/>
                  </a:lnTo>
                  <a:lnTo>
                    <a:pt x="25850" y="12098"/>
                  </a:lnTo>
                  <a:close/>
                  <a:moveTo>
                    <a:pt x="29" y="12126"/>
                  </a:moveTo>
                  <a:lnTo>
                    <a:pt x="29" y="12326"/>
                  </a:lnTo>
                  <a:lnTo>
                    <a:pt x="571" y="12355"/>
                  </a:lnTo>
                  <a:lnTo>
                    <a:pt x="571" y="12155"/>
                  </a:lnTo>
                  <a:lnTo>
                    <a:pt x="29" y="12126"/>
                  </a:lnTo>
                  <a:close/>
                  <a:moveTo>
                    <a:pt x="25337" y="12982"/>
                  </a:moveTo>
                  <a:lnTo>
                    <a:pt x="25337" y="13182"/>
                  </a:lnTo>
                  <a:lnTo>
                    <a:pt x="25879" y="13182"/>
                  </a:lnTo>
                  <a:lnTo>
                    <a:pt x="25879" y="12982"/>
                  </a:lnTo>
                  <a:close/>
                  <a:moveTo>
                    <a:pt x="0" y="13039"/>
                  </a:moveTo>
                  <a:lnTo>
                    <a:pt x="0" y="13211"/>
                  </a:lnTo>
                  <a:lnTo>
                    <a:pt x="514" y="13211"/>
                  </a:lnTo>
                  <a:lnTo>
                    <a:pt x="514" y="13039"/>
                  </a:lnTo>
                  <a:close/>
                  <a:moveTo>
                    <a:pt x="571" y="13895"/>
                  </a:moveTo>
                  <a:lnTo>
                    <a:pt x="29" y="13924"/>
                  </a:lnTo>
                  <a:lnTo>
                    <a:pt x="29" y="14095"/>
                  </a:lnTo>
                  <a:lnTo>
                    <a:pt x="571" y="14067"/>
                  </a:lnTo>
                  <a:lnTo>
                    <a:pt x="571" y="13895"/>
                  </a:lnTo>
                  <a:close/>
                  <a:moveTo>
                    <a:pt x="25308" y="13895"/>
                  </a:moveTo>
                  <a:lnTo>
                    <a:pt x="25308" y="14067"/>
                  </a:lnTo>
                  <a:lnTo>
                    <a:pt x="25850" y="14095"/>
                  </a:lnTo>
                  <a:lnTo>
                    <a:pt x="25850" y="13924"/>
                  </a:lnTo>
                  <a:lnTo>
                    <a:pt x="25308" y="13895"/>
                  </a:lnTo>
                  <a:close/>
                  <a:moveTo>
                    <a:pt x="656" y="14723"/>
                  </a:moveTo>
                  <a:lnTo>
                    <a:pt x="143" y="14808"/>
                  </a:lnTo>
                  <a:cubicBezTo>
                    <a:pt x="143" y="14894"/>
                    <a:pt x="143" y="14923"/>
                    <a:pt x="171" y="14980"/>
                  </a:cubicBezTo>
                  <a:lnTo>
                    <a:pt x="713" y="14923"/>
                  </a:lnTo>
                  <a:cubicBezTo>
                    <a:pt x="656" y="14837"/>
                    <a:pt x="656" y="14808"/>
                    <a:pt x="656" y="14723"/>
                  </a:cubicBezTo>
                  <a:close/>
                  <a:moveTo>
                    <a:pt x="25194" y="14723"/>
                  </a:moveTo>
                  <a:cubicBezTo>
                    <a:pt x="25194" y="14780"/>
                    <a:pt x="25194" y="14837"/>
                    <a:pt x="25165" y="14923"/>
                  </a:cubicBezTo>
                  <a:lnTo>
                    <a:pt x="25708" y="14980"/>
                  </a:lnTo>
                  <a:cubicBezTo>
                    <a:pt x="25736" y="14923"/>
                    <a:pt x="25736" y="14894"/>
                    <a:pt x="25736" y="14808"/>
                  </a:cubicBezTo>
                  <a:lnTo>
                    <a:pt x="25194" y="14723"/>
                  </a:lnTo>
                  <a:close/>
                  <a:moveTo>
                    <a:pt x="25051" y="15550"/>
                  </a:moveTo>
                  <a:cubicBezTo>
                    <a:pt x="25051" y="15636"/>
                    <a:pt x="25023" y="15664"/>
                    <a:pt x="25023" y="15750"/>
                  </a:cubicBezTo>
                  <a:lnTo>
                    <a:pt x="25536" y="15836"/>
                  </a:lnTo>
                  <a:cubicBezTo>
                    <a:pt x="25536" y="15779"/>
                    <a:pt x="25565" y="15750"/>
                    <a:pt x="25565" y="15664"/>
                  </a:cubicBezTo>
                  <a:lnTo>
                    <a:pt x="25051" y="15550"/>
                  </a:lnTo>
                  <a:close/>
                  <a:moveTo>
                    <a:pt x="770" y="15607"/>
                  </a:moveTo>
                  <a:lnTo>
                    <a:pt x="285" y="15693"/>
                  </a:lnTo>
                  <a:cubicBezTo>
                    <a:pt x="314" y="15779"/>
                    <a:pt x="314" y="15807"/>
                    <a:pt x="314" y="15893"/>
                  </a:cubicBezTo>
                  <a:lnTo>
                    <a:pt x="799" y="15779"/>
                  </a:lnTo>
                  <a:cubicBezTo>
                    <a:pt x="799" y="15693"/>
                    <a:pt x="770" y="15664"/>
                    <a:pt x="770" y="15607"/>
                  </a:cubicBezTo>
                  <a:close/>
                  <a:moveTo>
                    <a:pt x="1027" y="16406"/>
                  </a:moveTo>
                  <a:lnTo>
                    <a:pt x="514" y="16549"/>
                  </a:lnTo>
                  <a:cubicBezTo>
                    <a:pt x="514" y="16635"/>
                    <a:pt x="571" y="16663"/>
                    <a:pt x="571" y="16749"/>
                  </a:cubicBezTo>
                  <a:lnTo>
                    <a:pt x="1056" y="16606"/>
                  </a:lnTo>
                  <a:cubicBezTo>
                    <a:pt x="1056" y="16520"/>
                    <a:pt x="1027" y="16492"/>
                    <a:pt x="1027" y="16406"/>
                  </a:cubicBezTo>
                  <a:close/>
                  <a:moveTo>
                    <a:pt x="24852" y="16406"/>
                  </a:moveTo>
                  <a:cubicBezTo>
                    <a:pt x="24852" y="16463"/>
                    <a:pt x="24823" y="16520"/>
                    <a:pt x="24823" y="16606"/>
                  </a:cubicBezTo>
                  <a:lnTo>
                    <a:pt x="25308" y="16749"/>
                  </a:lnTo>
                  <a:cubicBezTo>
                    <a:pt x="25308" y="16663"/>
                    <a:pt x="25337" y="16635"/>
                    <a:pt x="25337" y="16549"/>
                  </a:cubicBezTo>
                  <a:lnTo>
                    <a:pt x="24852" y="16406"/>
                  </a:lnTo>
                  <a:close/>
                  <a:moveTo>
                    <a:pt x="1313" y="17234"/>
                  </a:moveTo>
                  <a:lnTo>
                    <a:pt x="799" y="17405"/>
                  </a:lnTo>
                  <a:cubicBezTo>
                    <a:pt x="799" y="17491"/>
                    <a:pt x="856" y="17519"/>
                    <a:pt x="885" y="17548"/>
                  </a:cubicBezTo>
                  <a:lnTo>
                    <a:pt x="1370" y="17376"/>
                  </a:lnTo>
                  <a:cubicBezTo>
                    <a:pt x="1341" y="17348"/>
                    <a:pt x="1341" y="17262"/>
                    <a:pt x="1313" y="17234"/>
                  </a:cubicBezTo>
                  <a:close/>
                  <a:moveTo>
                    <a:pt x="24566" y="17205"/>
                  </a:moveTo>
                  <a:cubicBezTo>
                    <a:pt x="24566" y="17262"/>
                    <a:pt x="24538" y="17319"/>
                    <a:pt x="24538" y="17376"/>
                  </a:cubicBezTo>
                  <a:lnTo>
                    <a:pt x="24994" y="17548"/>
                  </a:lnTo>
                  <a:cubicBezTo>
                    <a:pt x="25023" y="17491"/>
                    <a:pt x="25023" y="17462"/>
                    <a:pt x="25051" y="17376"/>
                  </a:cubicBezTo>
                  <a:lnTo>
                    <a:pt x="24566" y="17205"/>
                  </a:lnTo>
                  <a:close/>
                  <a:moveTo>
                    <a:pt x="1598" y="18033"/>
                  </a:moveTo>
                  <a:lnTo>
                    <a:pt x="1141" y="18232"/>
                  </a:lnTo>
                  <a:lnTo>
                    <a:pt x="1198" y="18375"/>
                  </a:lnTo>
                  <a:lnTo>
                    <a:pt x="1655" y="18175"/>
                  </a:lnTo>
                  <a:lnTo>
                    <a:pt x="1598" y="18033"/>
                  </a:lnTo>
                  <a:close/>
                  <a:moveTo>
                    <a:pt x="24252" y="18033"/>
                  </a:moveTo>
                  <a:cubicBezTo>
                    <a:pt x="24252" y="18061"/>
                    <a:pt x="24195" y="18118"/>
                    <a:pt x="24167" y="18204"/>
                  </a:cubicBezTo>
                  <a:lnTo>
                    <a:pt x="24623" y="18404"/>
                  </a:lnTo>
                  <a:cubicBezTo>
                    <a:pt x="24680" y="18346"/>
                    <a:pt x="24680" y="18318"/>
                    <a:pt x="24709" y="18232"/>
                  </a:cubicBezTo>
                  <a:lnTo>
                    <a:pt x="24252" y="18033"/>
                  </a:lnTo>
                  <a:close/>
                  <a:moveTo>
                    <a:pt x="23881" y="18774"/>
                  </a:moveTo>
                  <a:cubicBezTo>
                    <a:pt x="23853" y="18832"/>
                    <a:pt x="23824" y="18889"/>
                    <a:pt x="23824" y="18917"/>
                  </a:cubicBezTo>
                  <a:lnTo>
                    <a:pt x="24281" y="19174"/>
                  </a:lnTo>
                  <a:cubicBezTo>
                    <a:pt x="24281" y="19117"/>
                    <a:pt x="24309" y="19060"/>
                    <a:pt x="24338" y="19031"/>
                  </a:cubicBezTo>
                  <a:lnTo>
                    <a:pt x="23881" y="18774"/>
                  </a:lnTo>
                  <a:close/>
                  <a:moveTo>
                    <a:pt x="1997" y="18803"/>
                  </a:moveTo>
                  <a:lnTo>
                    <a:pt x="1512" y="19060"/>
                  </a:lnTo>
                  <a:cubicBezTo>
                    <a:pt x="1512" y="19088"/>
                    <a:pt x="1569" y="19174"/>
                    <a:pt x="1598" y="19202"/>
                  </a:cubicBezTo>
                  <a:lnTo>
                    <a:pt x="2054" y="18946"/>
                  </a:lnTo>
                  <a:cubicBezTo>
                    <a:pt x="2054" y="18917"/>
                    <a:pt x="2026" y="18832"/>
                    <a:pt x="1997" y="18803"/>
                  </a:cubicBezTo>
                  <a:close/>
                  <a:moveTo>
                    <a:pt x="23454" y="19516"/>
                  </a:moveTo>
                  <a:cubicBezTo>
                    <a:pt x="23425" y="19602"/>
                    <a:pt x="23396" y="19630"/>
                    <a:pt x="23396" y="19659"/>
                  </a:cubicBezTo>
                  <a:lnTo>
                    <a:pt x="23824" y="19944"/>
                  </a:lnTo>
                  <a:cubicBezTo>
                    <a:pt x="23853" y="19916"/>
                    <a:pt x="23881" y="19830"/>
                    <a:pt x="23910" y="19802"/>
                  </a:cubicBezTo>
                  <a:lnTo>
                    <a:pt x="23454" y="19516"/>
                  </a:lnTo>
                  <a:close/>
                  <a:moveTo>
                    <a:pt x="2425" y="19545"/>
                  </a:moveTo>
                  <a:lnTo>
                    <a:pt x="1997" y="19830"/>
                  </a:lnTo>
                  <a:cubicBezTo>
                    <a:pt x="2026" y="19887"/>
                    <a:pt x="2054" y="19944"/>
                    <a:pt x="2083" y="19973"/>
                  </a:cubicBezTo>
                  <a:lnTo>
                    <a:pt x="2511" y="19687"/>
                  </a:lnTo>
                  <a:cubicBezTo>
                    <a:pt x="2482" y="19659"/>
                    <a:pt x="2454" y="19573"/>
                    <a:pt x="2425" y="19545"/>
                  </a:cubicBezTo>
                  <a:close/>
                  <a:moveTo>
                    <a:pt x="22968" y="20230"/>
                  </a:moveTo>
                  <a:cubicBezTo>
                    <a:pt x="22911" y="20315"/>
                    <a:pt x="22883" y="20344"/>
                    <a:pt x="22854" y="20372"/>
                  </a:cubicBezTo>
                  <a:lnTo>
                    <a:pt x="23282" y="20686"/>
                  </a:lnTo>
                  <a:cubicBezTo>
                    <a:pt x="23311" y="20658"/>
                    <a:pt x="23339" y="20601"/>
                    <a:pt x="23396" y="20543"/>
                  </a:cubicBezTo>
                  <a:lnTo>
                    <a:pt x="22968" y="20230"/>
                  </a:lnTo>
                  <a:close/>
                  <a:moveTo>
                    <a:pt x="2910" y="20258"/>
                  </a:moveTo>
                  <a:lnTo>
                    <a:pt x="2482" y="20601"/>
                  </a:lnTo>
                  <a:cubicBezTo>
                    <a:pt x="2511" y="20629"/>
                    <a:pt x="2539" y="20686"/>
                    <a:pt x="2596" y="20743"/>
                  </a:cubicBezTo>
                  <a:lnTo>
                    <a:pt x="3024" y="20401"/>
                  </a:lnTo>
                  <a:cubicBezTo>
                    <a:pt x="2996" y="20372"/>
                    <a:pt x="2939" y="20287"/>
                    <a:pt x="2910" y="20258"/>
                  </a:cubicBezTo>
                  <a:close/>
                  <a:moveTo>
                    <a:pt x="22455" y="20914"/>
                  </a:moveTo>
                  <a:cubicBezTo>
                    <a:pt x="22426" y="20943"/>
                    <a:pt x="22398" y="21028"/>
                    <a:pt x="22341" y="21028"/>
                  </a:cubicBezTo>
                  <a:lnTo>
                    <a:pt x="22740" y="21371"/>
                  </a:lnTo>
                  <a:cubicBezTo>
                    <a:pt x="22769" y="21342"/>
                    <a:pt x="22826" y="21257"/>
                    <a:pt x="22854" y="21228"/>
                  </a:cubicBezTo>
                  <a:lnTo>
                    <a:pt x="22455" y="20914"/>
                  </a:lnTo>
                  <a:close/>
                  <a:moveTo>
                    <a:pt x="3452" y="20943"/>
                  </a:moveTo>
                  <a:lnTo>
                    <a:pt x="3053" y="21314"/>
                  </a:lnTo>
                  <a:cubicBezTo>
                    <a:pt x="3082" y="21342"/>
                    <a:pt x="3110" y="21399"/>
                    <a:pt x="3167" y="21456"/>
                  </a:cubicBezTo>
                  <a:lnTo>
                    <a:pt x="3567" y="21086"/>
                  </a:lnTo>
                  <a:cubicBezTo>
                    <a:pt x="3509" y="21028"/>
                    <a:pt x="3481" y="20971"/>
                    <a:pt x="3452" y="20943"/>
                  </a:cubicBezTo>
                  <a:close/>
                  <a:moveTo>
                    <a:pt x="4023" y="21542"/>
                  </a:moveTo>
                  <a:lnTo>
                    <a:pt x="3624" y="21884"/>
                  </a:lnTo>
                  <a:lnTo>
                    <a:pt x="3766" y="22027"/>
                  </a:lnTo>
                  <a:lnTo>
                    <a:pt x="4137" y="21656"/>
                  </a:lnTo>
                  <a:lnTo>
                    <a:pt x="4023" y="21542"/>
                  </a:lnTo>
                  <a:close/>
                  <a:moveTo>
                    <a:pt x="21884" y="21542"/>
                  </a:moveTo>
                  <a:cubicBezTo>
                    <a:pt x="21827" y="21599"/>
                    <a:pt x="21770" y="21628"/>
                    <a:pt x="21770" y="21685"/>
                  </a:cubicBezTo>
                  <a:lnTo>
                    <a:pt x="22141" y="22056"/>
                  </a:lnTo>
                  <a:lnTo>
                    <a:pt x="22284" y="21913"/>
                  </a:lnTo>
                  <a:lnTo>
                    <a:pt x="21884" y="21542"/>
                  </a:lnTo>
                  <a:close/>
                  <a:moveTo>
                    <a:pt x="4622" y="22170"/>
                  </a:moveTo>
                  <a:lnTo>
                    <a:pt x="4280" y="22541"/>
                  </a:lnTo>
                  <a:cubicBezTo>
                    <a:pt x="4337" y="22598"/>
                    <a:pt x="4365" y="22626"/>
                    <a:pt x="4423" y="22655"/>
                  </a:cubicBezTo>
                  <a:lnTo>
                    <a:pt x="4765" y="22255"/>
                  </a:lnTo>
                  <a:cubicBezTo>
                    <a:pt x="4708" y="22227"/>
                    <a:pt x="4651" y="22198"/>
                    <a:pt x="4622" y="22170"/>
                  </a:cubicBezTo>
                  <a:close/>
                  <a:moveTo>
                    <a:pt x="21257" y="22170"/>
                  </a:moveTo>
                  <a:cubicBezTo>
                    <a:pt x="21199" y="22198"/>
                    <a:pt x="21171" y="22227"/>
                    <a:pt x="21114" y="22255"/>
                  </a:cubicBezTo>
                  <a:lnTo>
                    <a:pt x="21456" y="22655"/>
                  </a:lnTo>
                  <a:cubicBezTo>
                    <a:pt x="21513" y="22626"/>
                    <a:pt x="21570" y="22598"/>
                    <a:pt x="21599" y="22541"/>
                  </a:cubicBezTo>
                  <a:lnTo>
                    <a:pt x="21257" y="22170"/>
                  </a:lnTo>
                  <a:close/>
                  <a:moveTo>
                    <a:pt x="20600" y="22683"/>
                  </a:moveTo>
                  <a:cubicBezTo>
                    <a:pt x="20572" y="22740"/>
                    <a:pt x="20486" y="22769"/>
                    <a:pt x="20458" y="22797"/>
                  </a:cubicBezTo>
                  <a:lnTo>
                    <a:pt x="20771" y="23225"/>
                  </a:lnTo>
                  <a:cubicBezTo>
                    <a:pt x="20829" y="23197"/>
                    <a:pt x="20886" y="23168"/>
                    <a:pt x="20914" y="23111"/>
                  </a:cubicBezTo>
                  <a:lnTo>
                    <a:pt x="20600" y="22683"/>
                  </a:lnTo>
                  <a:close/>
                  <a:moveTo>
                    <a:pt x="5278" y="22740"/>
                  </a:moveTo>
                  <a:lnTo>
                    <a:pt x="4936" y="23168"/>
                  </a:lnTo>
                  <a:cubicBezTo>
                    <a:pt x="4993" y="23197"/>
                    <a:pt x="5050" y="23225"/>
                    <a:pt x="5079" y="23254"/>
                  </a:cubicBezTo>
                  <a:lnTo>
                    <a:pt x="5421" y="22826"/>
                  </a:lnTo>
                  <a:cubicBezTo>
                    <a:pt x="5364" y="22797"/>
                    <a:pt x="5307" y="22769"/>
                    <a:pt x="5278" y="22740"/>
                  </a:cubicBezTo>
                  <a:close/>
                  <a:moveTo>
                    <a:pt x="5992" y="23225"/>
                  </a:moveTo>
                  <a:lnTo>
                    <a:pt x="5706" y="23653"/>
                  </a:lnTo>
                  <a:cubicBezTo>
                    <a:pt x="5735" y="23682"/>
                    <a:pt x="5792" y="23739"/>
                    <a:pt x="5849" y="23768"/>
                  </a:cubicBezTo>
                  <a:lnTo>
                    <a:pt x="6134" y="23340"/>
                  </a:lnTo>
                  <a:cubicBezTo>
                    <a:pt x="6077" y="23311"/>
                    <a:pt x="6020" y="23254"/>
                    <a:pt x="5992" y="23225"/>
                  </a:cubicBezTo>
                  <a:close/>
                  <a:moveTo>
                    <a:pt x="19887" y="23225"/>
                  </a:moveTo>
                  <a:cubicBezTo>
                    <a:pt x="19858" y="23225"/>
                    <a:pt x="19830" y="23254"/>
                    <a:pt x="19744" y="23340"/>
                  </a:cubicBezTo>
                  <a:lnTo>
                    <a:pt x="20030" y="23768"/>
                  </a:lnTo>
                  <a:cubicBezTo>
                    <a:pt x="20058" y="23739"/>
                    <a:pt x="20144" y="23682"/>
                    <a:pt x="20172" y="23653"/>
                  </a:cubicBezTo>
                  <a:lnTo>
                    <a:pt x="19887" y="23225"/>
                  </a:lnTo>
                  <a:close/>
                  <a:moveTo>
                    <a:pt x="6705" y="23653"/>
                  </a:moveTo>
                  <a:lnTo>
                    <a:pt x="6448" y="24110"/>
                  </a:lnTo>
                  <a:cubicBezTo>
                    <a:pt x="6477" y="24110"/>
                    <a:pt x="6534" y="24167"/>
                    <a:pt x="6591" y="24196"/>
                  </a:cubicBezTo>
                  <a:lnTo>
                    <a:pt x="6848" y="23739"/>
                  </a:lnTo>
                  <a:cubicBezTo>
                    <a:pt x="6791" y="23739"/>
                    <a:pt x="6734" y="23682"/>
                    <a:pt x="6705" y="23653"/>
                  </a:cubicBezTo>
                  <a:close/>
                  <a:moveTo>
                    <a:pt x="19174" y="23653"/>
                  </a:moveTo>
                  <a:cubicBezTo>
                    <a:pt x="19145" y="23682"/>
                    <a:pt x="19060" y="23739"/>
                    <a:pt x="19031" y="23739"/>
                  </a:cubicBezTo>
                  <a:lnTo>
                    <a:pt x="19288" y="24196"/>
                  </a:lnTo>
                  <a:cubicBezTo>
                    <a:pt x="19316" y="24196"/>
                    <a:pt x="19402" y="24138"/>
                    <a:pt x="19430" y="24110"/>
                  </a:cubicBezTo>
                  <a:lnTo>
                    <a:pt x="19174" y="23653"/>
                  </a:lnTo>
                  <a:close/>
                  <a:moveTo>
                    <a:pt x="7475" y="24081"/>
                  </a:moveTo>
                  <a:lnTo>
                    <a:pt x="7219" y="24538"/>
                  </a:lnTo>
                  <a:cubicBezTo>
                    <a:pt x="7304" y="24595"/>
                    <a:pt x="7333" y="24595"/>
                    <a:pt x="7418" y="24624"/>
                  </a:cubicBezTo>
                  <a:lnTo>
                    <a:pt x="7618" y="24167"/>
                  </a:lnTo>
                  <a:cubicBezTo>
                    <a:pt x="7590" y="24110"/>
                    <a:pt x="7504" y="24110"/>
                    <a:pt x="7475" y="24081"/>
                  </a:cubicBezTo>
                  <a:close/>
                  <a:moveTo>
                    <a:pt x="18432" y="24081"/>
                  </a:moveTo>
                  <a:cubicBezTo>
                    <a:pt x="18346" y="24081"/>
                    <a:pt x="18318" y="24110"/>
                    <a:pt x="18289" y="24167"/>
                  </a:cubicBezTo>
                  <a:lnTo>
                    <a:pt x="18489" y="24624"/>
                  </a:lnTo>
                  <a:cubicBezTo>
                    <a:pt x="18575" y="24566"/>
                    <a:pt x="18603" y="24566"/>
                    <a:pt x="18689" y="24538"/>
                  </a:cubicBezTo>
                  <a:lnTo>
                    <a:pt x="18432" y="24081"/>
                  </a:lnTo>
                  <a:close/>
                  <a:moveTo>
                    <a:pt x="17604" y="24395"/>
                  </a:moveTo>
                  <a:cubicBezTo>
                    <a:pt x="17576" y="24452"/>
                    <a:pt x="17490" y="24452"/>
                    <a:pt x="17462" y="24481"/>
                  </a:cubicBezTo>
                  <a:lnTo>
                    <a:pt x="17633" y="24966"/>
                  </a:lnTo>
                  <a:cubicBezTo>
                    <a:pt x="17719" y="24937"/>
                    <a:pt x="17747" y="24937"/>
                    <a:pt x="17833" y="24909"/>
                  </a:cubicBezTo>
                  <a:lnTo>
                    <a:pt x="17604" y="24395"/>
                  </a:lnTo>
                  <a:close/>
                  <a:moveTo>
                    <a:pt x="8274" y="24452"/>
                  </a:moveTo>
                  <a:lnTo>
                    <a:pt x="8046" y="24937"/>
                  </a:lnTo>
                  <a:cubicBezTo>
                    <a:pt x="8132" y="24966"/>
                    <a:pt x="8160" y="24966"/>
                    <a:pt x="8217" y="25023"/>
                  </a:cubicBezTo>
                  <a:lnTo>
                    <a:pt x="8417" y="24509"/>
                  </a:lnTo>
                  <a:cubicBezTo>
                    <a:pt x="8360" y="24481"/>
                    <a:pt x="8303" y="24481"/>
                    <a:pt x="8274" y="24452"/>
                  </a:cubicBezTo>
                  <a:close/>
                  <a:moveTo>
                    <a:pt x="9045" y="24738"/>
                  </a:moveTo>
                  <a:lnTo>
                    <a:pt x="8902" y="25194"/>
                  </a:lnTo>
                  <a:cubicBezTo>
                    <a:pt x="8988" y="25223"/>
                    <a:pt x="9016" y="25251"/>
                    <a:pt x="9073" y="25251"/>
                  </a:cubicBezTo>
                  <a:lnTo>
                    <a:pt x="9216" y="24766"/>
                  </a:lnTo>
                  <a:cubicBezTo>
                    <a:pt x="9159" y="24766"/>
                    <a:pt x="9130" y="24766"/>
                    <a:pt x="9045" y="24738"/>
                  </a:cubicBezTo>
                  <a:close/>
                  <a:moveTo>
                    <a:pt x="16863" y="24766"/>
                  </a:moveTo>
                  <a:cubicBezTo>
                    <a:pt x="16777" y="24766"/>
                    <a:pt x="16748" y="24795"/>
                    <a:pt x="16691" y="24795"/>
                  </a:cubicBezTo>
                  <a:lnTo>
                    <a:pt x="16863" y="25337"/>
                  </a:lnTo>
                  <a:cubicBezTo>
                    <a:pt x="16920" y="25308"/>
                    <a:pt x="16977" y="25308"/>
                    <a:pt x="17034" y="25251"/>
                  </a:cubicBezTo>
                  <a:lnTo>
                    <a:pt x="16863" y="24766"/>
                  </a:lnTo>
                  <a:close/>
                  <a:moveTo>
                    <a:pt x="9872" y="24966"/>
                  </a:moveTo>
                  <a:lnTo>
                    <a:pt x="9758" y="25480"/>
                  </a:lnTo>
                  <a:cubicBezTo>
                    <a:pt x="9844" y="25480"/>
                    <a:pt x="9872" y="25508"/>
                    <a:pt x="9929" y="25508"/>
                  </a:cubicBezTo>
                  <a:lnTo>
                    <a:pt x="10043" y="25023"/>
                  </a:lnTo>
                  <a:cubicBezTo>
                    <a:pt x="9986" y="25023"/>
                    <a:pt x="9929" y="24966"/>
                    <a:pt x="9872" y="24966"/>
                  </a:cubicBezTo>
                  <a:close/>
                  <a:moveTo>
                    <a:pt x="16007" y="24966"/>
                  </a:moveTo>
                  <a:cubicBezTo>
                    <a:pt x="15921" y="24966"/>
                    <a:pt x="15892" y="25023"/>
                    <a:pt x="15835" y="25023"/>
                  </a:cubicBezTo>
                  <a:lnTo>
                    <a:pt x="15978" y="25508"/>
                  </a:lnTo>
                  <a:cubicBezTo>
                    <a:pt x="16035" y="25508"/>
                    <a:pt x="16064" y="25480"/>
                    <a:pt x="16149" y="25480"/>
                  </a:cubicBezTo>
                  <a:lnTo>
                    <a:pt x="16007" y="24966"/>
                  </a:lnTo>
                  <a:close/>
                  <a:moveTo>
                    <a:pt x="10728" y="25166"/>
                  </a:moveTo>
                  <a:lnTo>
                    <a:pt x="10643" y="25679"/>
                  </a:lnTo>
                  <a:cubicBezTo>
                    <a:pt x="10728" y="25679"/>
                    <a:pt x="10757" y="25736"/>
                    <a:pt x="10814" y="25736"/>
                  </a:cubicBezTo>
                  <a:lnTo>
                    <a:pt x="10899" y="25194"/>
                  </a:lnTo>
                  <a:cubicBezTo>
                    <a:pt x="10814" y="25194"/>
                    <a:pt x="10785" y="25166"/>
                    <a:pt x="10728" y="25166"/>
                  </a:cubicBezTo>
                  <a:close/>
                  <a:moveTo>
                    <a:pt x="15179" y="25166"/>
                  </a:moveTo>
                  <a:cubicBezTo>
                    <a:pt x="15094" y="25166"/>
                    <a:pt x="15065" y="25194"/>
                    <a:pt x="15008" y="25194"/>
                  </a:cubicBezTo>
                  <a:lnTo>
                    <a:pt x="15094" y="25736"/>
                  </a:lnTo>
                  <a:cubicBezTo>
                    <a:pt x="15179" y="25736"/>
                    <a:pt x="15208" y="25679"/>
                    <a:pt x="15293" y="25679"/>
                  </a:cubicBezTo>
                  <a:lnTo>
                    <a:pt x="15179" y="25166"/>
                  </a:lnTo>
                  <a:close/>
                  <a:moveTo>
                    <a:pt x="11584" y="25251"/>
                  </a:moveTo>
                  <a:lnTo>
                    <a:pt x="11556" y="25793"/>
                  </a:lnTo>
                  <a:cubicBezTo>
                    <a:pt x="11613" y="25822"/>
                    <a:pt x="11641" y="25822"/>
                    <a:pt x="11727" y="25822"/>
                  </a:cubicBezTo>
                  <a:lnTo>
                    <a:pt x="11755" y="25280"/>
                  </a:lnTo>
                  <a:cubicBezTo>
                    <a:pt x="11698" y="25251"/>
                    <a:pt x="11641" y="25251"/>
                    <a:pt x="11584" y="25251"/>
                  </a:cubicBezTo>
                  <a:close/>
                  <a:moveTo>
                    <a:pt x="14323" y="25251"/>
                  </a:moveTo>
                  <a:cubicBezTo>
                    <a:pt x="14266" y="25308"/>
                    <a:pt x="14209" y="25308"/>
                    <a:pt x="14152" y="25308"/>
                  </a:cubicBezTo>
                  <a:lnTo>
                    <a:pt x="14209" y="25822"/>
                  </a:lnTo>
                  <a:cubicBezTo>
                    <a:pt x="14295" y="25793"/>
                    <a:pt x="14323" y="25793"/>
                    <a:pt x="14409" y="25793"/>
                  </a:cubicBezTo>
                  <a:lnTo>
                    <a:pt x="14323" y="25251"/>
                  </a:lnTo>
                  <a:close/>
                  <a:moveTo>
                    <a:pt x="12440" y="25337"/>
                  </a:moveTo>
                  <a:lnTo>
                    <a:pt x="12440" y="25879"/>
                  </a:lnTo>
                  <a:lnTo>
                    <a:pt x="12611" y="25879"/>
                  </a:lnTo>
                  <a:lnTo>
                    <a:pt x="12611" y="25337"/>
                  </a:lnTo>
                  <a:close/>
                  <a:moveTo>
                    <a:pt x="13296" y="25337"/>
                  </a:moveTo>
                  <a:lnTo>
                    <a:pt x="13325" y="25879"/>
                  </a:lnTo>
                  <a:lnTo>
                    <a:pt x="13496" y="25879"/>
                  </a:lnTo>
                  <a:lnTo>
                    <a:pt x="13467" y="253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4311229" y="4519137"/>
            <a:ext cx="521493" cy="96586"/>
            <a:chOff x="4342567" y="4452512"/>
            <a:chExt cx="521493" cy="96586"/>
          </a:xfrm>
        </p:grpSpPr>
        <p:sp>
          <p:nvSpPr>
            <p:cNvPr id="97" name="Google Shape;97;p3"/>
            <p:cNvSpPr/>
            <p:nvPr/>
          </p:nvSpPr>
          <p:spPr>
            <a:xfrm>
              <a:off x="4764915" y="4452512"/>
              <a:ext cx="99145" cy="96586"/>
            </a:xfrm>
            <a:custGeom>
              <a:avLst/>
              <a:gdLst/>
              <a:ahLst/>
              <a:cxnLst/>
              <a:rect l="l" t="t" r="r" b="b"/>
              <a:pathLst>
                <a:path w="1085" h="1057" extrusionOk="0">
                  <a:moveTo>
                    <a:pt x="543" y="1"/>
                  </a:moveTo>
                  <a:cubicBezTo>
                    <a:pt x="229" y="1"/>
                    <a:pt x="1" y="229"/>
                    <a:pt x="1" y="514"/>
                  </a:cubicBezTo>
                  <a:cubicBezTo>
                    <a:pt x="1" y="828"/>
                    <a:pt x="229" y="1056"/>
                    <a:pt x="543" y="1056"/>
                  </a:cubicBezTo>
                  <a:cubicBezTo>
                    <a:pt x="828" y="1056"/>
                    <a:pt x="1085" y="828"/>
                    <a:pt x="1085" y="514"/>
                  </a:cubicBezTo>
                  <a:cubicBezTo>
                    <a:pt x="1085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53741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43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43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42567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-707675" y="-119500"/>
            <a:ext cx="2560275" cy="1391125"/>
            <a:chOff x="-385150" y="3176300"/>
            <a:chExt cx="2560275" cy="1391125"/>
          </a:xfrm>
        </p:grpSpPr>
        <p:sp>
          <p:nvSpPr>
            <p:cNvPr id="101" name="Google Shape;101;p3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635312" y="-526875"/>
            <a:ext cx="521776" cy="1399525"/>
            <a:chOff x="5413425" y="4281600"/>
            <a:chExt cx="521776" cy="1399525"/>
          </a:xfrm>
        </p:grpSpPr>
        <p:sp>
          <p:nvSpPr>
            <p:cNvPr id="104" name="Google Shape;104;p3"/>
            <p:cNvSpPr/>
            <p:nvPr/>
          </p:nvSpPr>
          <p:spPr>
            <a:xfrm>
              <a:off x="5413425" y="42816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40866" y="46144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660075" y="258539"/>
            <a:ext cx="1468465" cy="620362"/>
            <a:chOff x="2156900" y="1398050"/>
            <a:chExt cx="763275" cy="322450"/>
          </a:xfrm>
        </p:grpSpPr>
        <p:sp>
          <p:nvSpPr>
            <p:cNvPr id="107" name="Google Shape;107;p3"/>
            <p:cNvSpPr/>
            <p:nvPr/>
          </p:nvSpPr>
          <p:spPr>
            <a:xfrm>
              <a:off x="2817425" y="161847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15" y="999"/>
                    <a:pt x="343" y="1141"/>
                    <a:pt x="571" y="1141"/>
                  </a:cubicBezTo>
                  <a:cubicBezTo>
                    <a:pt x="828" y="1141"/>
                    <a:pt x="1056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99" y="285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817425" y="1471525"/>
              <a:ext cx="29975" cy="29275"/>
            </a:xfrm>
            <a:custGeom>
              <a:avLst/>
              <a:gdLst/>
              <a:ahLst/>
              <a:cxnLst/>
              <a:rect l="l" t="t" r="r" b="b"/>
              <a:pathLst>
                <a:path w="1199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99" y="286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744675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891600" y="154500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744675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891600" y="139805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6704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43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4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1" y="285"/>
                    <a:pt x="914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6704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1" y="286"/>
                    <a:pt x="914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44675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28" y="1113"/>
                    <a:pt x="571" y="1113"/>
                  </a:cubicBezTo>
                  <a:cubicBezTo>
                    <a:pt x="885" y="1113"/>
                    <a:pt x="1141" y="885"/>
                    <a:pt x="1141" y="543"/>
                  </a:cubicBezTo>
                  <a:cubicBezTo>
                    <a:pt x="1141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891600" y="1692650"/>
              <a:ext cx="28575" cy="27850"/>
            </a:xfrm>
            <a:custGeom>
              <a:avLst/>
              <a:gdLst/>
              <a:ahLst/>
              <a:cxnLst/>
              <a:rect l="l" t="t" r="r" b="b"/>
              <a:pathLst>
                <a:path w="1143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524250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15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42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524250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42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50075" y="154500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7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597000" y="154500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7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50075" y="139805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8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597000" y="139805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8"/>
                    <a:pt x="914" y="1"/>
                    <a:pt x="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77325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43" y="999"/>
                    <a:pt x="314" y="1141"/>
                    <a:pt x="571" y="1141"/>
                  </a:cubicBezTo>
                  <a:cubicBezTo>
                    <a:pt x="828" y="1141"/>
                    <a:pt x="1027" y="999"/>
                    <a:pt x="1113" y="771"/>
                  </a:cubicBezTo>
                  <a:cubicBezTo>
                    <a:pt x="1141" y="713"/>
                    <a:pt x="1141" y="628"/>
                    <a:pt x="1141" y="571"/>
                  </a:cubicBezTo>
                  <a:cubicBezTo>
                    <a:pt x="1141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377325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1" y="914"/>
                    <a:pt x="1141" y="571"/>
                  </a:cubicBezTo>
                  <a:cubicBezTo>
                    <a:pt x="1141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450075" y="1692650"/>
              <a:ext cx="29975" cy="27850"/>
            </a:xfrm>
            <a:custGeom>
              <a:avLst/>
              <a:gdLst/>
              <a:ahLst/>
              <a:cxnLst/>
              <a:rect l="l" t="t" r="r" b="b"/>
              <a:pathLst>
                <a:path w="1199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57" y="1113"/>
                    <a:pt x="571" y="1113"/>
                  </a:cubicBezTo>
                  <a:cubicBezTo>
                    <a:pt x="913" y="1113"/>
                    <a:pt x="1142" y="885"/>
                    <a:pt x="1142" y="543"/>
                  </a:cubicBezTo>
                  <a:cubicBezTo>
                    <a:pt x="1199" y="229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597000" y="1692650"/>
              <a:ext cx="30000" cy="27850"/>
            </a:xfrm>
            <a:custGeom>
              <a:avLst/>
              <a:gdLst/>
              <a:ahLst/>
              <a:cxnLst/>
              <a:rect l="l" t="t" r="r" b="b"/>
              <a:pathLst>
                <a:path w="1200" h="1114" extrusionOk="0">
                  <a:moveTo>
                    <a:pt x="600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600" y="1113"/>
                  </a:cubicBezTo>
                  <a:cubicBezTo>
                    <a:pt x="914" y="1113"/>
                    <a:pt x="1171" y="885"/>
                    <a:pt x="1171" y="543"/>
                  </a:cubicBezTo>
                  <a:cubicBezTo>
                    <a:pt x="1199" y="229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2303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29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86" y="999"/>
                    <a:pt x="314" y="1141"/>
                    <a:pt x="571" y="1141"/>
                  </a:cubicBezTo>
                  <a:cubicBezTo>
                    <a:pt x="799" y="1141"/>
                    <a:pt x="1028" y="999"/>
                    <a:pt x="1085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0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2303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29" y="1"/>
                    <a:pt x="0" y="229"/>
                    <a:pt x="0" y="571"/>
                  </a:cubicBezTo>
                  <a:cubicBezTo>
                    <a:pt x="0" y="885"/>
                    <a:pt x="229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0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156900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1" y="257"/>
                    <a:pt x="1" y="571"/>
                  </a:cubicBezTo>
                  <a:cubicBezTo>
                    <a:pt x="1" y="913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03125" y="154500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7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156900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1" y="258"/>
                    <a:pt x="1" y="571"/>
                  </a:cubicBezTo>
                  <a:cubicBezTo>
                    <a:pt x="1" y="885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303125" y="139805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8"/>
                    <a:pt x="942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156900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1" y="229"/>
                    <a:pt x="1" y="543"/>
                  </a:cubicBezTo>
                  <a:cubicBezTo>
                    <a:pt x="1" y="885"/>
                    <a:pt x="257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03125" y="1692650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71" y="229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9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8"/>
          <p:cNvSpPr txBox="1">
            <a:spLocks noGrp="1"/>
          </p:cNvSpPr>
          <p:nvPr>
            <p:ph type="title" idx="2"/>
          </p:nvPr>
        </p:nvSpPr>
        <p:spPr>
          <a:xfrm>
            <a:off x="3459256" y="3082063"/>
            <a:ext cx="22542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4" name="Google Shape;564;p18"/>
          <p:cNvSpPr txBox="1">
            <a:spLocks noGrp="1"/>
          </p:cNvSpPr>
          <p:nvPr>
            <p:ph type="title" idx="3"/>
          </p:nvPr>
        </p:nvSpPr>
        <p:spPr>
          <a:xfrm>
            <a:off x="3459256" y="3516923"/>
            <a:ext cx="2254200" cy="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title" idx="4"/>
          </p:nvPr>
        </p:nvSpPr>
        <p:spPr>
          <a:xfrm>
            <a:off x="772047" y="3082063"/>
            <a:ext cx="22542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title" idx="5"/>
          </p:nvPr>
        </p:nvSpPr>
        <p:spPr>
          <a:xfrm>
            <a:off x="772000" y="3516923"/>
            <a:ext cx="2254200" cy="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title" idx="6"/>
          </p:nvPr>
        </p:nvSpPr>
        <p:spPr>
          <a:xfrm>
            <a:off x="6118000" y="3082063"/>
            <a:ext cx="2253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8" name="Google Shape;568;p18"/>
          <p:cNvSpPr txBox="1">
            <a:spLocks noGrp="1"/>
          </p:cNvSpPr>
          <p:nvPr>
            <p:ph type="title" idx="7"/>
          </p:nvPr>
        </p:nvSpPr>
        <p:spPr>
          <a:xfrm>
            <a:off x="6118200" y="3516923"/>
            <a:ext cx="2253900" cy="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9" name="Google Shape;569;p18"/>
          <p:cNvSpPr txBox="1">
            <a:spLocks noGrp="1"/>
          </p:cNvSpPr>
          <p:nvPr>
            <p:ph type="title" idx="8" hasCustomPrompt="1"/>
          </p:nvPr>
        </p:nvSpPr>
        <p:spPr>
          <a:xfrm>
            <a:off x="6628372" y="2005651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0" name="Google Shape;570;p18"/>
          <p:cNvSpPr txBox="1">
            <a:spLocks noGrp="1"/>
          </p:cNvSpPr>
          <p:nvPr>
            <p:ph type="title" idx="9" hasCustomPrompt="1"/>
          </p:nvPr>
        </p:nvSpPr>
        <p:spPr>
          <a:xfrm>
            <a:off x="3955422" y="2005651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1" name="Google Shape;571;p18"/>
          <p:cNvSpPr txBox="1">
            <a:spLocks noGrp="1"/>
          </p:cNvSpPr>
          <p:nvPr>
            <p:ph type="title" idx="13" hasCustomPrompt="1"/>
          </p:nvPr>
        </p:nvSpPr>
        <p:spPr>
          <a:xfrm>
            <a:off x="1282472" y="2005489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572" name="Google Shape;572;p18"/>
          <p:cNvGrpSpPr/>
          <p:nvPr/>
        </p:nvGrpSpPr>
        <p:grpSpPr>
          <a:xfrm>
            <a:off x="3144587" y="4328000"/>
            <a:ext cx="521776" cy="1399525"/>
            <a:chOff x="8331250" y="3748200"/>
            <a:chExt cx="521776" cy="1399525"/>
          </a:xfrm>
        </p:grpSpPr>
        <p:sp>
          <p:nvSpPr>
            <p:cNvPr id="573" name="Google Shape;573;p18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8658691" y="40810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18"/>
          <p:cNvGrpSpPr/>
          <p:nvPr/>
        </p:nvGrpSpPr>
        <p:grpSpPr>
          <a:xfrm>
            <a:off x="-963325" y="35813"/>
            <a:ext cx="2560275" cy="1391125"/>
            <a:chOff x="-385150" y="3176300"/>
            <a:chExt cx="2560275" cy="1391125"/>
          </a:xfrm>
        </p:grpSpPr>
        <p:sp>
          <p:nvSpPr>
            <p:cNvPr id="576" name="Google Shape;576;p18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8"/>
          <p:cNvSpPr/>
          <p:nvPr/>
        </p:nvSpPr>
        <p:spPr>
          <a:xfrm>
            <a:off x="6424600" y="4643625"/>
            <a:ext cx="2400533" cy="203422"/>
          </a:xfrm>
          <a:custGeom>
            <a:avLst/>
            <a:gdLst/>
            <a:ahLst/>
            <a:cxnLst/>
            <a:rect l="l" t="t" r="r" b="b"/>
            <a:pathLst>
              <a:path w="28299" h="3040" extrusionOk="0">
                <a:moveTo>
                  <a:pt x="0" y="0"/>
                </a:moveTo>
                <a:lnTo>
                  <a:pt x="0" y="3040"/>
                </a:lnTo>
                <a:lnTo>
                  <a:pt x="638" y="3040"/>
                </a:lnTo>
                <a:lnTo>
                  <a:pt x="638" y="0"/>
                </a:lnTo>
                <a:close/>
                <a:moveTo>
                  <a:pt x="1246" y="0"/>
                </a:moveTo>
                <a:lnTo>
                  <a:pt x="1246" y="3040"/>
                </a:lnTo>
                <a:lnTo>
                  <a:pt x="1885" y="3040"/>
                </a:lnTo>
                <a:lnTo>
                  <a:pt x="1885" y="0"/>
                </a:lnTo>
                <a:close/>
                <a:moveTo>
                  <a:pt x="2493" y="0"/>
                </a:moveTo>
                <a:lnTo>
                  <a:pt x="2493" y="3040"/>
                </a:lnTo>
                <a:lnTo>
                  <a:pt x="3131" y="3040"/>
                </a:lnTo>
                <a:lnTo>
                  <a:pt x="3131" y="0"/>
                </a:lnTo>
                <a:close/>
                <a:moveTo>
                  <a:pt x="3739" y="0"/>
                </a:moveTo>
                <a:lnTo>
                  <a:pt x="3739" y="3040"/>
                </a:lnTo>
                <a:lnTo>
                  <a:pt x="4408" y="3040"/>
                </a:lnTo>
                <a:lnTo>
                  <a:pt x="4408" y="0"/>
                </a:lnTo>
                <a:close/>
                <a:moveTo>
                  <a:pt x="5015" y="0"/>
                </a:moveTo>
                <a:lnTo>
                  <a:pt x="5015" y="3040"/>
                </a:lnTo>
                <a:lnTo>
                  <a:pt x="5654" y="3040"/>
                </a:lnTo>
                <a:lnTo>
                  <a:pt x="5654" y="0"/>
                </a:lnTo>
                <a:close/>
                <a:moveTo>
                  <a:pt x="6262" y="0"/>
                </a:moveTo>
                <a:lnTo>
                  <a:pt x="6262" y="3040"/>
                </a:lnTo>
                <a:lnTo>
                  <a:pt x="6900" y="3040"/>
                </a:lnTo>
                <a:lnTo>
                  <a:pt x="6900" y="0"/>
                </a:lnTo>
                <a:close/>
                <a:moveTo>
                  <a:pt x="7538" y="0"/>
                </a:moveTo>
                <a:lnTo>
                  <a:pt x="7538" y="3040"/>
                </a:lnTo>
                <a:lnTo>
                  <a:pt x="8207" y="3040"/>
                </a:lnTo>
                <a:lnTo>
                  <a:pt x="8207" y="0"/>
                </a:lnTo>
                <a:close/>
                <a:moveTo>
                  <a:pt x="8815" y="0"/>
                </a:moveTo>
                <a:lnTo>
                  <a:pt x="8815" y="3040"/>
                </a:lnTo>
                <a:lnTo>
                  <a:pt x="9453" y="3040"/>
                </a:lnTo>
                <a:lnTo>
                  <a:pt x="9453" y="0"/>
                </a:lnTo>
                <a:close/>
                <a:moveTo>
                  <a:pt x="10061" y="0"/>
                </a:moveTo>
                <a:lnTo>
                  <a:pt x="10061" y="3040"/>
                </a:lnTo>
                <a:lnTo>
                  <a:pt x="10699" y="3040"/>
                </a:lnTo>
                <a:lnTo>
                  <a:pt x="10699" y="0"/>
                </a:lnTo>
                <a:close/>
                <a:moveTo>
                  <a:pt x="11307" y="0"/>
                </a:moveTo>
                <a:lnTo>
                  <a:pt x="11307" y="3040"/>
                </a:lnTo>
                <a:lnTo>
                  <a:pt x="11946" y="3040"/>
                </a:lnTo>
                <a:lnTo>
                  <a:pt x="11946" y="0"/>
                </a:lnTo>
                <a:close/>
                <a:moveTo>
                  <a:pt x="12554" y="0"/>
                </a:moveTo>
                <a:lnTo>
                  <a:pt x="12554" y="3040"/>
                </a:lnTo>
                <a:lnTo>
                  <a:pt x="13222" y="3040"/>
                </a:lnTo>
                <a:lnTo>
                  <a:pt x="13222" y="0"/>
                </a:lnTo>
                <a:close/>
                <a:moveTo>
                  <a:pt x="13830" y="0"/>
                </a:moveTo>
                <a:lnTo>
                  <a:pt x="13830" y="3040"/>
                </a:lnTo>
                <a:lnTo>
                  <a:pt x="14468" y="3040"/>
                </a:lnTo>
                <a:lnTo>
                  <a:pt x="14468" y="0"/>
                </a:lnTo>
                <a:close/>
                <a:moveTo>
                  <a:pt x="15076" y="0"/>
                </a:moveTo>
                <a:lnTo>
                  <a:pt x="15076" y="3040"/>
                </a:lnTo>
                <a:lnTo>
                  <a:pt x="15715" y="3040"/>
                </a:lnTo>
                <a:lnTo>
                  <a:pt x="15715" y="0"/>
                </a:lnTo>
                <a:close/>
                <a:moveTo>
                  <a:pt x="16323" y="0"/>
                </a:moveTo>
                <a:lnTo>
                  <a:pt x="16323" y="3040"/>
                </a:lnTo>
                <a:lnTo>
                  <a:pt x="16961" y="3040"/>
                </a:lnTo>
                <a:lnTo>
                  <a:pt x="16961" y="0"/>
                </a:lnTo>
                <a:close/>
                <a:moveTo>
                  <a:pt x="17569" y="0"/>
                </a:moveTo>
                <a:lnTo>
                  <a:pt x="17569" y="3040"/>
                </a:lnTo>
                <a:lnTo>
                  <a:pt x="18238" y="3040"/>
                </a:lnTo>
                <a:lnTo>
                  <a:pt x="18238" y="0"/>
                </a:lnTo>
                <a:close/>
                <a:moveTo>
                  <a:pt x="18876" y="0"/>
                </a:moveTo>
                <a:lnTo>
                  <a:pt x="18876" y="3040"/>
                </a:lnTo>
                <a:lnTo>
                  <a:pt x="19514" y="3040"/>
                </a:lnTo>
                <a:lnTo>
                  <a:pt x="19514" y="0"/>
                </a:lnTo>
                <a:close/>
                <a:moveTo>
                  <a:pt x="20122" y="0"/>
                </a:moveTo>
                <a:lnTo>
                  <a:pt x="20122" y="3040"/>
                </a:lnTo>
                <a:lnTo>
                  <a:pt x="20760" y="3040"/>
                </a:lnTo>
                <a:lnTo>
                  <a:pt x="20760" y="0"/>
                </a:lnTo>
                <a:close/>
                <a:moveTo>
                  <a:pt x="21368" y="0"/>
                </a:moveTo>
                <a:lnTo>
                  <a:pt x="21368" y="3040"/>
                </a:lnTo>
                <a:lnTo>
                  <a:pt x="22037" y="3040"/>
                </a:lnTo>
                <a:lnTo>
                  <a:pt x="22037" y="0"/>
                </a:lnTo>
                <a:close/>
                <a:moveTo>
                  <a:pt x="22645" y="0"/>
                </a:moveTo>
                <a:lnTo>
                  <a:pt x="22645" y="3040"/>
                </a:lnTo>
                <a:lnTo>
                  <a:pt x="23283" y="3040"/>
                </a:lnTo>
                <a:lnTo>
                  <a:pt x="23283" y="0"/>
                </a:lnTo>
                <a:close/>
                <a:moveTo>
                  <a:pt x="23891" y="0"/>
                </a:moveTo>
                <a:lnTo>
                  <a:pt x="23891" y="3040"/>
                </a:lnTo>
                <a:lnTo>
                  <a:pt x="24529" y="3040"/>
                </a:lnTo>
                <a:lnTo>
                  <a:pt x="24529" y="0"/>
                </a:lnTo>
                <a:close/>
                <a:moveTo>
                  <a:pt x="25137" y="0"/>
                </a:moveTo>
                <a:lnTo>
                  <a:pt x="25137" y="3040"/>
                </a:lnTo>
                <a:lnTo>
                  <a:pt x="25776" y="3040"/>
                </a:lnTo>
                <a:lnTo>
                  <a:pt x="25776" y="0"/>
                </a:lnTo>
                <a:close/>
                <a:moveTo>
                  <a:pt x="26384" y="0"/>
                </a:moveTo>
                <a:lnTo>
                  <a:pt x="26384" y="3040"/>
                </a:lnTo>
                <a:lnTo>
                  <a:pt x="27052" y="3040"/>
                </a:lnTo>
                <a:lnTo>
                  <a:pt x="27052" y="0"/>
                </a:lnTo>
                <a:close/>
                <a:moveTo>
                  <a:pt x="27660" y="0"/>
                </a:moveTo>
                <a:lnTo>
                  <a:pt x="27660" y="3040"/>
                </a:lnTo>
                <a:lnTo>
                  <a:pt x="28299" y="3040"/>
                </a:lnTo>
                <a:lnTo>
                  <a:pt x="282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18"/>
          <p:cNvGrpSpPr/>
          <p:nvPr/>
        </p:nvGrpSpPr>
        <p:grpSpPr>
          <a:xfrm>
            <a:off x="6040392" y="4480662"/>
            <a:ext cx="3096337" cy="96586"/>
            <a:chOff x="6040392" y="334012"/>
            <a:chExt cx="3096337" cy="96586"/>
          </a:xfrm>
        </p:grpSpPr>
        <p:sp>
          <p:nvSpPr>
            <p:cNvPr id="580" name="Google Shape;580;p18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21"/>
          <p:cNvGrpSpPr/>
          <p:nvPr/>
        </p:nvGrpSpPr>
        <p:grpSpPr>
          <a:xfrm>
            <a:off x="8071601" y="2292516"/>
            <a:ext cx="1770381" cy="1768519"/>
            <a:chOff x="166675" y="1780700"/>
            <a:chExt cx="712800" cy="712050"/>
          </a:xfrm>
        </p:grpSpPr>
        <p:sp>
          <p:nvSpPr>
            <p:cNvPr id="634" name="Google Shape;634;p21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1"/>
          <p:cNvGrpSpPr/>
          <p:nvPr/>
        </p:nvGrpSpPr>
        <p:grpSpPr>
          <a:xfrm>
            <a:off x="207950" y="418400"/>
            <a:ext cx="139449" cy="2312225"/>
            <a:chOff x="436550" y="342200"/>
            <a:chExt cx="139449" cy="2312225"/>
          </a:xfrm>
        </p:grpSpPr>
        <p:sp>
          <p:nvSpPr>
            <p:cNvPr id="641" name="Google Shape;641;p21"/>
            <p:cNvSpPr/>
            <p:nvPr/>
          </p:nvSpPr>
          <p:spPr>
            <a:xfrm>
              <a:off x="436550" y="342200"/>
              <a:ext cx="137565" cy="42023"/>
            </a:xfrm>
            <a:custGeom>
              <a:avLst/>
              <a:gdLst/>
              <a:ahLst/>
              <a:cxnLst/>
              <a:rect l="l" t="t" r="r" b="b"/>
              <a:pathLst>
                <a:path w="2190" h="669" extrusionOk="0">
                  <a:moveTo>
                    <a:pt x="1" y="0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38497" y="481587"/>
              <a:ext cx="137502" cy="2033447"/>
            </a:xfrm>
            <a:custGeom>
              <a:avLst/>
              <a:gdLst/>
              <a:ahLst/>
              <a:cxnLst/>
              <a:rect l="l" t="t" r="r" b="b"/>
              <a:pathLst>
                <a:path w="2189" h="32372" extrusionOk="0">
                  <a:moveTo>
                    <a:pt x="0" y="0"/>
                  </a:moveTo>
                  <a:lnTo>
                    <a:pt x="0" y="1246"/>
                  </a:lnTo>
                  <a:lnTo>
                    <a:pt x="2189" y="1246"/>
                  </a:lnTo>
                  <a:lnTo>
                    <a:pt x="2189" y="0"/>
                  </a:lnTo>
                  <a:close/>
                  <a:moveTo>
                    <a:pt x="0" y="2857"/>
                  </a:moveTo>
                  <a:lnTo>
                    <a:pt x="0" y="4104"/>
                  </a:lnTo>
                  <a:lnTo>
                    <a:pt x="2189" y="4104"/>
                  </a:lnTo>
                  <a:lnTo>
                    <a:pt x="2189" y="2857"/>
                  </a:lnTo>
                  <a:close/>
                  <a:moveTo>
                    <a:pt x="0" y="5654"/>
                  </a:moveTo>
                  <a:lnTo>
                    <a:pt x="0" y="6900"/>
                  </a:lnTo>
                  <a:lnTo>
                    <a:pt x="2189" y="6900"/>
                  </a:lnTo>
                  <a:lnTo>
                    <a:pt x="2189" y="5654"/>
                  </a:lnTo>
                  <a:close/>
                  <a:moveTo>
                    <a:pt x="0" y="8481"/>
                  </a:moveTo>
                  <a:lnTo>
                    <a:pt x="0" y="9727"/>
                  </a:lnTo>
                  <a:lnTo>
                    <a:pt x="2189" y="9727"/>
                  </a:lnTo>
                  <a:lnTo>
                    <a:pt x="2189" y="8481"/>
                  </a:lnTo>
                  <a:close/>
                  <a:moveTo>
                    <a:pt x="0" y="11338"/>
                  </a:moveTo>
                  <a:lnTo>
                    <a:pt x="0" y="12584"/>
                  </a:lnTo>
                  <a:lnTo>
                    <a:pt x="2189" y="12584"/>
                  </a:lnTo>
                  <a:lnTo>
                    <a:pt x="2189" y="11338"/>
                  </a:lnTo>
                  <a:close/>
                  <a:moveTo>
                    <a:pt x="0" y="14134"/>
                  </a:moveTo>
                  <a:lnTo>
                    <a:pt x="0" y="15380"/>
                  </a:lnTo>
                  <a:lnTo>
                    <a:pt x="2189" y="15380"/>
                  </a:lnTo>
                  <a:lnTo>
                    <a:pt x="2189" y="14134"/>
                  </a:lnTo>
                  <a:close/>
                  <a:moveTo>
                    <a:pt x="0" y="16991"/>
                  </a:moveTo>
                  <a:lnTo>
                    <a:pt x="0" y="18237"/>
                  </a:lnTo>
                  <a:lnTo>
                    <a:pt x="2189" y="18237"/>
                  </a:lnTo>
                  <a:lnTo>
                    <a:pt x="2189" y="16991"/>
                  </a:lnTo>
                  <a:close/>
                  <a:moveTo>
                    <a:pt x="0" y="19788"/>
                  </a:moveTo>
                  <a:lnTo>
                    <a:pt x="0" y="21064"/>
                  </a:lnTo>
                  <a:lnTo>
                    <a:pt x="2189" y="21064"/>
                  </a:lnTo>
                  <a:lnTo>
                    <a:pt x="2189" y="19788"/>
                  </a:lnTo>
                  <a:close/>
                  <a:moveTo>
                    <a:pt x="0" y="22614"/>
                  </a:moveTo>
                  <a:lnTo>
                    <a:pt x="0" y="23861"/>
                  </a:lnTo>
                  <a:lnTo>
                    <a:pt x="2189" y="23861"/>
                  </a:lnTo>
                  <a:lnTo>
                    <a:pt x="2189" y="22614"/>
                  </a:lnTo>
                  <a:close/>
                  <a:moveTo>
                    <a:pt x="0" y="25472"/>
                  </a:moveTo>
                  <a:lnTo>
                    <a:pt x="0" y="26718"/>
                  </a:lnTo>
                  <a:lnTo>
                    <a:pt x="2189" y="26718"/>
                  </a:lnTo>
                  <a:lnTo>
                    <a:pt x="2189" y="25472"/>
                  </a:lnTo>
                  <a:close/>
                  <a:moveTo>
                    <a:pt x="0" y="28268"/>
                  </a:moveTo>
                  <a:lnTo>
                    <a:pt x="0" y="29514"/>
                  </a:lnTo>
                  <a:lnTo>
                    <a:pt x="2189" y="29514"/>
                  </a:lnTo>
                  <a:lnTo>
                    <a:pt x="2189" y="28268"/>
                  </a:lnTo>
                  <a:close/>
                  <a:moveTo>
                    <a:pt x="0" y="31125"/>
                  </a:moveTo>
                  <a:lnTo>
                    <a:pt x="0" y="32371"/>
                  </a:lnTo>
                  <a:lnTo>
                    <a:pt x="2189" y="32371"/>
                  </a:lnTo>
                  <a:lnTo>
                    <a:pt x="2189" y="31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36550" y="2612339"/>
              <a:ext cx="137565" cy="42086"/>
            </a:xfrm>
            <a:custGeom>
              <a:avLst/>
              <a:gdLst/>
              <a:ahLst/>
              <a:cxnLst/>
              <a:rect l="l" t="t" r="r" b="b"/>
              <a:pathLst>
                <a:path w="2190" h="670" extrusionOk="0">
                  <a:moveTo>
                    <a:pt x="1" y="1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6074342" y="4806462"/>
            <a:ext cx="3096337" cy="96586"/>
            <a:chOff x="6040392" y="334012"/>
            <a:chExt cx="3096337" cy="96586"/>
          </a:xfrm>
        </p:grpSpPr>
        <p:sp>
          <p:nvSpPr>
            <p:cNvPr id="645" name="Google Shape;645;p21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9"/>
          <p:cNvSpPr txBox="1">
            <a:spLocks noGrp="1"/>
          </p:cNvSpPr>
          <p:nvPr>
            <p:ph type="title"/>
          </p:nvPr>
        </p:nvSpPr>
        <p:spPr>
          <a:xfrm>
            <a:off x="1875150" y="1273938"/>
            <a:ext cx="5369700" cy="13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2" name="Google Shape;812;p29"/>
          <p:cNvSpPr txBox="1">
            <a:spLocks noGrp="1"/>
          </p:cNvSpPr>
          <p:nvPr>
            <p:ph type="subTitle" idx="1"/>
          </p:nvPr>
        </p:nvSpPr>
        <p:spPr>
          <a:xfrm>
            <a:off x="1875150" y="2697138"/>
            <a:ext cx="53937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13" name="Google Shape;813;p29"/>
          <p:cNvGrpSpPr/>
          <p:nvPr/>
        </p:nvGrpSpPr>
        <p:grpSpPr>
          <a:xfrm>
            <a:off x="-385150" y="3176300"/>
            <a:ext cx="2560275" cy="1391125"/>
            <a:chOff x="-385150" y="3176300"/>
            <a:chExt cx="2560275" cy="1391125"/>
          </a:xfrm>
        </p:grpSpPr>
        <p:sp>
          <p:nvSpPr>
            <p:cNvPr id="814" name="Google Shape;814;p29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9"/>
          <p:cNvGrpSpPr/>
          <p:nvPr/>
        </p:nvGrpSpPr>
        <p:grpSpPr>
          <a:xfrm>
            <a:off x="6740375" y="4464575"/>
            <a:ext cx="1532575" cy="205676"/>
            <a:chOff x="4645500" y="3968425"/>
            <a:chExt cx="1532575" cy="205676"/>
          </a:xfrm>
        </p:grpSpPr>
        <p:sp>
          <p:nvSpPr>
            <p:cNvPr id="817" name="Google Shape;817;p29"/>
            <p:cNvSpPr/>
            <p:nvPr/>
          </p:nvSpPr>
          <p:spPr>
            <a:xfrm>
              <a:off x="464550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4804322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50" y="1"/>
                  </a:moveTo>
                  <a:lnTo>
                    <a:pt x="1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495386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5112743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49" y="1"/>
                  </a:moveTo>
                  <a:lnTo>
                    <a:pt x="0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5262219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5413601" y="3968425"/>
              <a:ext cx="147693" cy="205676"/>
            </a:xfrm>
            <a:custGeom>
              <a:avLst/>
              <a:gdLst/>
              <a:ahLst/>
              <a:cxnLst/>
              <a:rect l="l" t="t" r="r" b="b"/>
              <a:pathLst>
                <a:path w="2402" h="3345" fill="none" extrusionOk="0">
                  <a:moveTo>
                    <a:pt x="2402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5579925" y="3968425"/>
              <a:ext cx="134658" cy="205676"/>
            </a:xfrm>
            <a:custGeom>
              <a:avLst/>
              <a:gdLst/>
              <a:ahLst/>
              <a:cxnLst/>
              <a:rect l="l" t="t" r="r" b="b"/>
              <a:pathLst>
                <a:path w="2190" h="3345" fill="none" extrusionOk="0">
                  <a:moveTo>
                    <a:pt x="2189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731307" y="3968425"/>
              <a:ext cx="138408" cy="205676"/>
            </a:xfrm>
            <a:custGeom>
              <a:avLst/>
              <a:gdLst/>
              <a:ahLst/>
              <a:cxnLst/>
              <a:rect l="l" t="t" r="r" b="b"/>
              <a:pathLst>
                <a:path w="2251" h="3345" fill="none" extrusionOk="0">
                  <a:moveTo>
                    <a:pt x="2250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880845" y="3968425"/>
              <a:ext cx="144004" cy="205676"/>
            </a:xfrm>
            <a:custGeom>
              <a:avLst/>
              <a:gdLst/>
              <a:ahLst/>
              <a:cxnLst/>
              <a:rect l="l" t="t" r="r" b="b"/>
              <a:pathLst>
                <a:path w="2342" h="3345" fill="none" extrusionOk="0">
                  <a:moveTo>
                    <a:pt x="234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6034133" y="3968425"/>
              <a:ext cx="143942" cy="205676"/>
            </a:xfrm>
            <a:custGeom>
              <a:avLst/>
              <a:gdLst/>
              <a:ahLst/>
              <a:cxnLst/>
              <a:rect l="l" t="t" r="r" b="b"/>
              <a:pathLst>
                <a:path w="2341" h="3345" fill="none" extrusionOk="0">
                  <a:moveTo>
                    <a:pt x="2341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9"/>
          <p:cNvGrpSpPr/>
          <p:nvPr/>
        </p:nvGrpSpPr>
        <p:grpSpPr>
          <a:xfrm>
            <a:off x="6040392" y="334012"/>
            <a:ext cx="3096337" cy="96586"/>
            <a:chOff x="6040392" y="334012"/>
            <a:chExt cx="3096337" cy="96586"/>
          </a:xfrm>
        </p:grpSpPr>
        <p:sp>
          <p:nvSpPr>
            <p:cNvPr id="828" name="Google Shape;828;p29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9"/>
          <p:cNvGrpSpPr/>
          <p:nvPr/>
        </p:nvGrpSpPr>
        <p:grpSpPr>
          <a:xfrm>
            <a:off x="5803825" y="519225"/>
            <a:ext cx="3308375" cy="113725"/>
            <a:chOff x="5803825" y="519225"/>
            <a:chExt cx="3308375" cy="113725"/>
          </a:xfrm>
        </p:grpSpPr>
        <p:sp>
          <p:nvSpPr>
            <p:cNvPr id="831" name="Google Shape;831;p29"/>
            <p:cNvSpPr/>
            <p:nvPr/>
          </p:nvSpPr>
          <p:spPr>
            <a:xfrm flipH="1">
              <a:off x="6691250" y="519225"/>
              <a:ext cx="2420950" cy="113725"/>
            </a:xfrm>
            <a:custGeom>
              <a:avLst/>
              <a:gdLst/>
              <a:ahLst/>
              <a:cxnLst/>
              <a:rect l="l" t="t" r="r" b="b"/>
              <a:pathLst>
                <a:path w="12013" h="1485" extrusionOk="0">
                  <a:moveTo>
                    <a:pt x="1" y="1"/>
                  </a:moveTo>
                  <a:lnTo>
                    <a:pt x="1" y="1484"/>
                  </a:lnTo>
                  <a:lnTo>
                    <a:pt x="12013" y="1484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 flipH="1">
              <a:off x="6232647" y="519225"/>
              <a:ext cx="132725" cy="113725"/>
            </a:xfrm>
            <a:custGeom>
              <a:avLst/>
              <a:gdLst/>
              <a:ahLst/>
              <a:cxnLst/>
              <a:rect l="l" t="t" r="r" b="b"/>
              <a:pathLst>
                <a:path w="1057" h="1485" extrusionOk="0">
                  <a:moveTo>
                    <a:pt x="1" y="1"/>
                  </a:moveTo>
                  <a:lnTo>
                    <a:pt x="1" y="1484"/>
                  </a:lnTo>
                  <a:lnTo>
                    <a:pt x="1056" y="1484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 flipH="1">
              <a:off x="5803825" y="519225"/>
              <a:ext cx="132725" cy="113725"/>
            </a:xfrm>
            <a:custGeom>
              <a:avLst/>
              <a:gdLst/>
              <a:ahLst/>
              <a:cxnLst/>
              <a:rect l="l" t="t" r="r" b="b"/>
              <a:pathLst>
                <a:path w="1028" h="1485" extrusionOk="0">
                  <a:moveTo>
                    <a:pt x="0" y="1"/>
                  </a:moveTo>
                  <a:lnTo>
                    <a:pt x="0" y="1484"/>
                  </a:lnTo>
                  <a:lnTo>
                    <a:pt x="1027" y="1484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2695462" y="4281600"/>
            <a:ext cx="521776" cy="1399525"/>
            <a:chOff x="5413425" y="4281600"/>
            <a:chExt cx="521776" cy="1399525"/>
          </a:xfrm>
        </p:grpSpPr>
        <p:sp>
          <p:nvSpPr>
            <p:cNvPr id="835" name="Google Shape;835;p29"/>
            <p:cNvSpPr/>
            <p:nvPr/>
          </p:nvSpPr>
          <p:spPr>
            <a:xfrm>
              <a:off x="5413425" y="42816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5740866" y="46144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6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2"/>
          <p:cNvSpPr txBox="1">
            <a:spLocks noGrp="1"/>
          </p:cNvSpPr>
          <p:nvPr>
            <p:ph type="subTitle" idx="1"/>
          </p:nvPr>
        </p:nvSpPr>
        <p:spPr>
          <a:xfrm>
            <a:off x="713225" y="2039100"/>
            <a:ext cx="35457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32"/>
          <p:cNvGrpSpPr/>
          <p:nvPr/>
        </p:nvGrpSpPr>
        <p:grpSpPr>
          <a:xfrm flipH="1">
            <a:off x="3297266" y="4101500"/>
            <a:ext cx="521776" cy="1475725"/>
            <a:chOff x="8331250" y="3748200"/>
            <a:chExt cx="521776" cy="1475725"/>
          </a:xfrm>
        </p:grpSpPr>
        <p:sp>
          <p:nvSpPr>
            <p:cNvPr id="895" name="Google Shape;895;p32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8658691" y="41572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32"/>
          <p:cNvGrpSpPr/>
          <p:nvPr/>
        </p:nvGrpSpPr>
        <p:grpSpPr>
          <a:xfrm>
            <a:off x="6047663" y="1393762"/>
            <a:ext cx="3096337" cy="96586"/>
            <a:chOff x="6040392" y="334012"/>
            <a:chExt cx="3096337" cy="96586"/>
          </a:xfrm>
        </p:grpSpPr>
        <p:sp>
          <p:nvSpPr>
            <p:cNvPr id="898" name="Google Shape;898;p32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2"/>
          <p:cNvGrpSpPr/>
          <p:nvPr/>
        </p:nvGrpSpPr>
        <p:grpSpPr>
          <a:xfrm>
            <a:off x="-76208" y="3328700"/>
            <a:ext cx="2560275" cy="1391125"/>
            <a:chOff x="-385150" y="3176300"/>
            <a:chExt cx="2560275" cy="1391125"/>
          </a:xfrm>
        </p:grpSpPr>
        <p:sp>
          <p:nvSpPr>
            <p:cNvPr id="901" name="Google Shape;901;p32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5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33"/>
          <p:cNvGrpSpPr/>
          <p:nvPr/>
        </p:nvGrpSpPr>
        <p:grpSpPr>
          <a:xfrm flipH="1">
            <a:off x="7040925" y="729375"/>
            <a:ext cx="2560275" cy="1391125"/>
            <a:chOff x="-385150" y="3176300"/>
            <a:chExt cx="2560275" cy="1391125"/>
          </a:xfrm>
        </p:grpSpPr>
        <p:sp>
          <p:nvSpPr>
            <p:cNvPr id="905" name="Google Shape;905;p33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33"/>
          <p:cNvGrpSpPr/>
          <p:nvPr/>
        </p:nvGrpSpPr>
        <p:grpSpPr>
          <a:xfrm>
            <a:off x="7178125" y="1464538"/>
            <a:ext cx="1034036" cy="667673"/>
            <a:chOff x="508625" y="3017550"/>
            <a:chExt cx="1034036" cy="667673"/>
          </a:xfrm>
        </p:grpSpPr>
        <p:sp>
          <p:nvSpPr>
            <p:cNvPr id="908" name="Google Shape;908;p33"/>
            <p:cNvSpPr/>
            <p:nvPr/>
          </p:nvSpPr>
          <p:spPr>
            <a:xfrm>
              <a:off x="508625" y="3017550"/>
              <a:ext cx="1034036" cy="236158"/>
            </a:xfrm>
            <a:custGeom>
              <a:avLst/>
              <a:gdLst/>
              <a:ahLst/>
              <a:cxnLst/>
              <a:rect l="l" t="t" r="r" b="b"/>
              <a:pathLst>
                <a:path w="10872" h="2483" extrusionOk="0">
                  <a:moveTo>
                    <a:pt x="0" y="0"/>
                  </a:moveTo>
                  <a:lnTo>
                    <a:pt x="0" y="2483"/>
                  </a:lnTo>
                  <a:lnTo>
                    <a:pt x="10871" y="2483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847784" y="3169536"/>
              <a:ext cx="95110" cy="515686"/>
            </a:xfrm>
            <a:custGeom>
              <a:avLst/>
              <a:gdLst/>
              <a:ahLst/>
              <a:cxnLst/>
              <a:rect l="l" t="t" r="r" b="b"/>
              <a:pathLst>
                <a:path w="1000" h="5422" extrusionOk="0">
                  <a:moveTo>
                    <a:pt x="1" y="0"/>
                  </a:moveTo>
                  <a:lnTo>
                    <a:pt x="1" y="5421"/>
                  </a:lnTo>
                  <a:lnTo>
                    <a:pt x="1000" y="542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33"/>
          <p:cNvGrpSpPr/>
          <p:nvPr/>
        </p:nvGrpSpPr>
        <p:grpSpPr>
          <a:xfrm flipH="1">
            <a:off x="-8" y="3256262"/>
            <a:ext cx="3096337" cy="96586"/>
            <a:chOff x="6040392" y="334012"/>
            <a:chExt cx="3096337" cy="96586"/>
          </a:xfrm>
        </p:grpSpPr>
        <p:sp>
          <p:nvSpPr>
            <p:cNvPr id="911" name="Google Shape;911;p33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3"/>
          <p:cNvGrpSpPr/>
          <p:nvPr/>
        </p:nvGrpSpPr>
        <p:grpSpPr>
          <a:xfrm>
            <a:off x="560326" y="3796791"/>
            <a:ext cx="1770381" cy="1768519"/>
            <a:chOff x="166675" y="1780700"/>
            <a:chExt cx="712800" cy="712050"/>
          </a:xfrm>
        </p:grpSpPr>
        <p:sp>
          <p:nvSpPr>
            <p:cNvPr id="914" name="Google Shape;914;p33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33"/>
          <p:cNvSpPr txBox="1">
            <a:spLocks noGrp="1"/>
          </p:cNvSpPr>
          <p:nvPr>
            <p:ph type="subTitle" idx="1"/>
          </p:nvPr>
        </p:nvSpPr>
        <p:spPr>
          <a:xfrm>
            <a:off x="713225" y="1616950"/>
            <a:ext cx="2367000" cy="4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tint Ultra Expanded"/>
              <a:buNone/>
              <a:defRPr sz="2200" b="1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9pPr>
          </a:lstStyle>
          <a:p>
            <a:endParaRPr/>
          </a:p>
        </p:txBody>
      </p:sp>
      <p:sp>
        <p:nvSpPr>
          <p:cNvPr id="922" name="Google Shape;922;p33"/>
          <p:cNvSpPr txBox="1">
            <a:spLocks noGrp="1"/>
          </p:cNvSpPr>
          <p:nvPr>
            <p:ph type="subTitle" idx="2"/>
          </p:nvPr>
        </p:nvSpPr>
        <p:spPr>
          <a:xfrm>
            <a:off x="6063775" y="3186575"/>
            <a:ext cx="2367000" cy="4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tint Ultra Expanded"/>
              <a:buNone/>
              <a:defRPr sz="2200" b="1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tint Ultra Expanded"/>
              <a:buNone/>
              <a:defRPr b="1">
                <a:solidFill>
                  <a:schemeClr val="dk2"/>
                </a:solidFill>
                <a:latin typeface="Stint Ultra Expanded"/>
                <a:ea typeface="Stint Ultra Expanded"/>
                <a:cs typeface="Stint Ultra Expanded"/>
                <a:sym typeface="Stint Ultra Expanded"/>
              </a:defRPr>
            </a:lvl9pPr>
          </a:lstStyle>
          <a:p>
            <a:endParaRPr/>
          </a:p>
        </p:txBody>
      </p:sp>
      <p:sp>
        <p:nvSpPr>
          <p:cNvPr id="923" name="Google Shape;923;p33"/>
          <p:cNvSpPr txBox="1">
            <a:spLocks noGrp="1"/>
          </p:cNvSpPr>
          <p:nvPr>
            <p:ph type="subTitle" idx="3"/>
          </p:nvPr>
        </p:nvSpPr>
        <p:spPr>
          <a:xfrm>
            <a:off x="713225" y="2117550"/>
            <a:ext cx="2367000" cy="6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4" name="Google Shape;924;p33"/>
          <p:cNvSpPr txBox="1">
            <a:spLocks noGrp="1"/>
          </p:cNvSpPr>
          <p:nvPr>
            <p:ph type="subTitle" idx="4"/>
          </p:nvPr>
        </p:nvSpPr>
        <p:spPr>
          <a:xfrm>
            <a:off x="6063775" y="3687178"/>
            <a:ext cx="2367000" cy="6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7">
    <p:bg>
      <p:bgPr>
        <a:solidFill>
          <a:schemeClr val="dk2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8"/>
          <p:cNvSpPr txBox="1">
            <a:spLocks noGrp="1"/>
          </p:cNvSpPr>
          <p:nvPr>
            <p:ph type="title"/>
          </p:nvPr>
        </p:nvSpPr>
        <p:spPr>
          <a:xfrm>
            <a:off x="2055450" y="557600"/>
            <a:ext cx="50331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38"/>
          <p:cNvSpPr txBox="1">
            <a:spLocks noGrp="1"/>
          </p:cNvSpPr>
          <p:nvPr>
            <p:ph type="subTitle" idx="1"/>
          </p:nvPr>
        </p:nvSpPr>
        <p:spPr>
          <a:xfrm>
            <a:off x="2960400" y="1625600"/>
            <a:ext cx="32232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38"/>
          <p:cNvSpPr txBox="1"/>
          <p:nvPr/>
        </p:nvSpPr>
        <p:spPr>
          <a:xfrm flipH="1">
            <a:off x="2486400" y="3481625"/>
            <a:ext cx="4171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Space Mono"/>
                <a:ea typeface="Space Mono"/>
                <a:cs typeface="Space Mono"/>
                <a:sym typeface="Space Mon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Space Mono"/>
                <a:ea typeface="Space Mono"/>
                <a:cs typeface="Space Mono"/>
                <a:sym typeface="Space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,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Space Mono"/>
                <a:ea typeface="Space Mono"/>
                <a:cs typeface="Space Mono"/>
                <a:sym typeface="Space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endParaRPr sz="1100" b="1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1077" name="Google Shape;1077;p38"/>
          <p:cNvGrpSpPr/>
          <p:nvPr/>
        </p:nvGrpSpPr>
        <p:grpSpPr>
          <a:xfrm flipH="1">
            <a:off x="-957025" y="1845250"/>
            <a:ext cx="3308375" cy="113725"/>
            <a:chOff x="5803825" y="519225"/>
            <a:chExt cx="3308375" cy="113725"/>
          </a:xfrm>
        </p:grpSpPr>
        <p:sp>
          <p:nvSpPr>
            <p:cNvPr id="1078" name="Google Shape;1078;p38"/>
            <p:cNvSpPr/>
            <p:nvPr/>
          </p:nvSpPr>
          <p:spPr>
            <a:xfrm flipH="1">
              <a:off x="6691250" y="519225"/>
              <a:ext cx="2420950" cy="113725"/>
            </a:xfrm>
            <a:custGeom>
              <a:avLst/>
              <a:gdLst/>
              <a:ahLst/>
              <a:cxnLst/>
              <a:rect l="l" t="t" r="r" b="b"/>
              <a:pathLst>
                <a:path w="12013" h="1485" extrusionOk="0">
                  <a:moveTo>
                    <a:pt x="1" y="1"/>
                  </a:moveTo>
                  <a:lnTo>
                    <a:pt x="1" y="1484"/>
                  </a:lnTo>
                  <a:lnTo>
                    <a:pt x="12013" y="1484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 flipH="1">
              <a:off x="6232647" y="519225"/>
              <a:ext cx="132725" cy="113725"/>
            </a:xfrm>
            <a:custGeom>
              <a:avLst/>
              <a:gdLst/>
              <a:ahLst/>
              <a:cxnLst/>
              <a:rect l="l" t="t" r="r" b="b"/>
              <a:pathLst>
                <a:path w="1057" h="1485" extrusionOk="0">
                  <a:moveTo>
                    <a:pt x="1" y="1"/>
                  </a:moveTo>
                  <a:lnTo>
                    <a:pt x="1" y="1484"/>
                  </a:lnTo>
                  <a:lnTo>
                    <a:pt x="1056" y="1484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 flipH="1">
              <a:off x="5803825" y="519225"/>
              <a:ext cx="132725" cy="113725"/>
            </a:xfrm>
            <a:custGeom>
              <a:avLst/>
              <a:gdLst/>
              <a:ahLst/>
              <a:cxnLst/>
              <a:rect l="l" t="t" r="r" b="b"/>
              <a:pathLst>
                <a:path w="1028" h="1485" extrusionOk="0">
                  <a:moveTo>
                    <a:pt x="0" y="1"/>
                  </a:moveTo>
                  <a:lnTo>
                    <a:pt x="0" y="1484"/>
                  </a:lnTo>
                  <a:lnTo>
                    <a:pt x="1027" y="1484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38"/>
          <p:cNvGrpSpPr/>
          <p:nvPr/>
        </p:nvGrpSpPr>
        <p:grpSpPr>
          <a:xfrm>
            <a:off x="4311254" y="4789912"/>
            <a:ext cx="521493" cy="96586"/>
            <a:chOff x="4342567" y="4452512"/>
            <a:chExt cx="521493" cy="96586"/>
          </a:xfrm>
        </p:grpSpPr>
        <p:sp>
          <p:nvSpPr>
            <p:cNvPr id="1082" name="Google Shape;1082;p38"/>
            <p:cNvSpPr/>
            <p:nvPr/>
          </p:nvSpPr>
          <p:spPr>
            <a:xfrm>
              <a:off x="4764915" y="4452512"/>
              <a:ext cx="99145" cy="96586"/>
            </a:xfrm>
            <a:custGeom>
              <a:avLst/>
              <a:gdLst/>
              <a:ahLst/>
              <a:cxnLst/>
              <a:rect l="l" t="t" r="r" b="b"/>
              <a:pathLst>
                <a:path w="1085" h="1057" extrusionOk="0">
                  <a:moveTo>
                    <a:pt x="543" y="1"/>
                  </a:moveTo>
                  <a:cubicBezTo>
                    <a:pt x="229" y="1"/>
                    <a:pt x="1" y="229"/>
                    <a:pt x="1" y="514"/>
                  </a:cubicBezTo>
                  <a:cubicBezTo>
                    <a:pt x="1" y="828"/>
                    <a:pt x="229" y="1056"/>
                    <a:pt x="543" y="1056"/>
                  </a:cubicBezTo>
                  <a:cubicBezTo>
                    <a:pt x="828" y="1056"/>
                    <a:pt x="1085" y="828"/>
                    <a:pt x="1085" y="514"/>
                  </a:cubicBezTo>
                  <a:cubicBezTo>
                    <a:pt x="1085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4553741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43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43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342567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38"/>
          <p:cNvGrpSpPr/>
          <p:nvPr/>
        </p:nvGrpSpPr>
        <p:grpSpPr>
          <a:xfrm flipH="1">
            <a:off x="7103200" y="1723788"/>
            <a:ext cx="2560275" cy="1391125"/>
            <a:chOff x="-385150" y="3176300"/>
            <a:chExt cx="2560275" cy="1391125"/>
          </a:xfrm>
        </p:grpSpPr>
        <p:sp>
          <p:nvSpPr>
            <p:cNvPr id="1086" name="Google Shape;1086;p38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8"/>
          <p:cNvGrpSpPr/>
          <p:nvPr/>
        </p:nvGrpSpPr>
        <p:grpSpPr>
          <a:xfrm>
            <a:off x="7461013" y="4156075"/>
            <a:ext cx="521776" cy="1399525"/>
            <a:chOff x="5413425" y="4281600"/>
            <a:chExt cx="521776" cy="1399525"/>
          </a:xfrm>
        </p:grpSpPr>
        <p:sp>
          <p:nvSpPr>
            <p:cNvPr id="1089" name="Google Shape;1089;p38"/>
            <p:cNvSpPr/>
            <p:nvPr/>
          </p:nvSpPr>
          <p:spPr>
            <a:xfrm>
              <a:off x="5413425" y="42816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740866" y="46144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38"/>
          <p:cNvSpPr/>
          <p:nvPr/>
        </p:nvSpPr>
        <p:spPr>
          <a:xfrm>
            <a:off x="542425" y="2403942"/>
            <a:ext cx="685267" cy="688517"/>
          </a:xfrm>
          <a:custGeom>
            <a:avLst/>
            <a:gdLst/>
            <a:ahLst/>
            <a:cxnLst/>
            <a:rect l="l" t="t" r="r" b="b"/>
            <a:pathLst>
              <a:path w="6536" h="6567" extrusionOk="0">
                <a:moveTo>
                  <a:pt x="0" y="1"/>
                </a:moveTo>
                <a:lnTo>
                  <a:pt x="6536" y="6566"/>
                </a:lnTo>
                <a:lnTo>
                  <a:pt x="65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8"/>
          <p:cNvSpPr/>
          <p:nvPr/>
        </p:nvSpPr>
        <p:spPr>
          <a:xfrm>
            <a:off x="1093699" y="1823938"/>
            <a:ext cx="411202" cy="768199"/>
          </a:xfrm>
          <a:custGeom>
            <a:avLst/>
            <a:gdLst/>
            <a:ahLst/>
            <a:cxnLst/>
            <a:rect l="l" t="t" r="r" b="b"/>
            <a:pathLst>
              <a:path w="3922" h="7327" extrusionOk="0">
                <a:moveTo>
                  <a:pt x="1" y="1"/>
                </a:moveTo>
                <a:lnTo>
                  <a:pt x="1" y="518"/>
                </a:lnTo>
                <a:lnTo>
                  <a:pt x="3861" y="2037"/>
                </a:lnTo>
                <a:lnTo>
                  <a:pt x="3861" y="1521"/>
                </a:lnTo>
                <a:lnTo>
                  <a:pt x="1" y="1"/>
                </a:lnTo>
                <a:close/>
                <a:moveTo>
                  <a:pt x="31" y="1733"/>
                </a:moveTo>
                <a:lnTo>
                  <a:pt x="31" y="2280"/>
                </a:lnTo>
                <a:lnTo>
                  <a:pt x="3922" y="3800"/>
                </a:lnTo>
                <a:lnTo>
                  <a:pt x="3922" y="3253"/>
                </a:lnTo>
                <a:lnTo>
                  <a:pt x="31" y="1733"/>
                </a:lnTo>
                <a:close/>
                <a:moveTo>
                  <a:pt x="31" y="3496"/>
                </a:moveTo>
                <a:lnTo>
                  <a:pt x="31" y="4013"/>
                </a:lnTo>
                <a:lnTo>
                  <a:pt x="3922" y="5533"/>
                </a:lnTo>
                <a:lnTo>
                  <a:pt x="3922" y="5016"/>
                </a:lnTo>
                <a:lnTo>
                  <a:pt x="31" y="3496"/>
                </a:lnTo>
                <a:close/>
                <a:moveTo>
                  <a:pt x="31" y="5259"/>
                </a:moveTo>
                <a:lnTo>
                  <a:pt x="31" y="5806"/>
                </a:lnTo>
                <a:lnTo>
                  <a:pt x="3922" y="7326"/>
                </a:lnTo>
                <a:lnTo>
                  <a:pt x="3922" y="6779"/>
                </a:lnTo>
                <a:lnTo>
                  <a:pt x="31" y="525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3" name="Google Shape;1093;p38"/>
          <p:cNvGrpSpPr/>
          <p:nvPr/>
        </p:nvGrpSpPr>
        <p:grpSpPr>
          <a:xfrm>
            <a:off x="6724125" y="2744525"/>
            <a:ext cx="1532575" cy="205676"/>
            <a:chOff x="4645500" y="3968425"/>
            <a:chExt cx="1532575" cy="205676"/>
          </a:xfrm>
        </p:grpSpPr>
        <p:sp>
          <p:nvSpPr>
            <p:cNvPr id="1094" name="Google Shape;1094;p38"/>
            <p:cNvSpPr/>
            <p:nvPr/>
          </p:nvSpPr>
          <p:spPr>
            <a:xfrm>
              <a:off x="464550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4804322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50" y="1"/>
                  </a:moveTo>
                  <a:lnTo>
                    <a:pt x="1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95386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112743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49" y="1"/>
                  </a:moveTo>
                  <a:lnTo>
                    <a:pt x="0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5262219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5413601" y="3968425"/>
              <a:ext cx="147693" cy="205676"/>
            </a:xfrm>
            <a:custGeom>
              <a:avLst/>
              <a:gdLst/>
              <a:ahLst/>
              <a:cxnLst/>
              <a:rect l="l" t="t" r="r" b="b"/>
              <a:pathLst>
                <a:path w="2402" h="3345" fill="none" extrusionOk="0">
                  <a:moveTo>
                    <a:pt x="2402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5579925" y="3968425"/>
              <a:ext cx="134658" cy="205676"/>
            </a:xfrm>
            <a:custGeom>
              <a:avLst/>
              <a:gdLst/>
              <a:ahLst/>
              <a:cxnLst/>
              <a:rect l="l" t="t" r="r" b="b"/>
              <a:pathLst>
                <a:path w="2190" h="3345" fill="none" extrusionOk="0">
                  <a:moveTo>
                    <a:pt x="2189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731307" y="3968425"/>
              <a:ext cx="138408" cy="205676"/>
            </a:xfrm>
            <a:custGeom>
              <a:avLst/>
              <a:gdLst/>
              <a:ahLst/>
              <a:cxnLst/>
              <a:rect l="l" t="t" r="r" b="b"/>
              <a:pathLst>
                <a:path w="2251" h="3345" fill="none" extrusionOk="0">
                  <a:moveTo>
                    <a:pt x="2250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5880845" y="3968425"/>
              <a:ext cx="144004" cy="205676"/>
            </a:xfrm>
            <a:custGeom>
              <a:avLst/>
              <a:gdLst/>
              <a:ahLst/>
              <a:cxnLst/>
              <a:rect l="l" t="t" r="r" b="b"/>
              <a:pathLst>
                <a:path w="2342" h="3345" fill="none" extrusionOk="0">
                  <a:moveTo>
                    <a:pt x="234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6034133" y="3968425"/>
              <a:ext cx="143942" cy="205676"/>
            </a:xfrm>
            <a:custGeom>
              <a:avLst/>
              <a:gdLst/>
              <a:ahLst/>
              <a:cxnLst/>
              <a:rect l="l" t="t" r="r" b="b"/>
              <a:pathLst>
                <a:path w="2341" h="3345" fill="none" extrusionOk="0">
                  <a:moveTo>
                    <a:pt x="2341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286434" y="3654666"/>
            <a:ext cx="1770381" cy="1768519"/>
            <a:chOff x="166675" y="1780700"/>
            <a:chExt cx="712800" cy="712050"/>
          </a:xfrm>
        </p:grpSpPr>
        <p:sp>
          <p:nvSpPr>
            <p:cNvPr id="1105" name="Google Shape;1105;p38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8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39"/>
          <p:cNvGrpSpPr/>
          <p:nvPr/>
        </p:nvGrpSpPr>
        <p:grpSpPr>
          <a:xfrm>
            <a:off x="284150" y="189800"/>
            <a:ext cx="139449" cy="2312225"/>
            <a:chOff x="436550" y="342200"/>
            <a:chExt cx="139449" cy="2312225"/>
          </a:xfrm>
        </p:grpSpPr>
        <p:sp>
          <p:nvSpPr>
            <p:cNvPr id="1113" name="Google Shape;1113;p39"/>
            <p:cNvSpPr/>
            <p:nvPr/>
          </p:nvSpPr>
          <p:spPr>
            <a:xfrm>
              <a:off x="436550" y="342200"/>
              <a:ext cx="137565" cy="42023"/>
            </a:xfrm>
            <a:custGeom>
              <a:avLst/>
              <a:gdLst/>
              <a:ahLst/>
              <a:cxnLst/>
              <a:rect l="l" t="t" r="r" b="b"/>
              <a:pathLst>
                <a:path w="2190" h="669" extrusionOk="0">
                  <a:moveTo>
                    <a:pt x="1" y="0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438497" y="481587"/>
              <a:ext cx="137502" cy="2033447"/>
            </a:xfrm>
            <a:custGeom>
              <a:avLst/>
              <a:gdLst/>
              <a:ahLst/>
              <a:cxnLst/>
              <a:rect l="l" t="t" r="r" b="b"/>
              <a:pathLst>
                <a:path w="2189" h="32372" extrusionOk="0">
                  <a:moveTo>
                    <a:pt x="0" y="0"/>
                  </a:moveTo>
                  <a:lnTo>
                    <a:pt x="0" y="1246"/>
                  </a:lnTo>
                  <a:lnTo>
                    <a:pt x="2189" y="1246"/>
                  </a:lnTo>
                  <a:lnTo>
                    <a:pt x="2189" y="0"/>
                  </a:lnTo>
                  <a:close/>
                  <a:moveTo>
                    <a:pt x="0" y="2857"/>
                  </a:moveTo>
                  <a:lnTo>
                    <a:pt x="0" y="4104"/>
                  </a:lnTo>
                  <a:lnTo>
                    <a:pt x="2189" y="4104"/>
                  </a:lnTo>
                  <a:lnTo>
                    <a:pt x="2189" y="2857"/>
                  </a:lnTo>
                  <a:close/>
                  <a:moveTo>
                    <a:pt x="0" y="5654"/>
                  </a:moveTo>
                  <a:lnTo>
                    <a:pt x="0" y="6900"/>
                  </a:lnTo>
                  <a:lnTo>
                    <a:pt x="2189" y="6900"/>
                  </a:lnTo>
                  <a:lnTo>
                    <a:pt x="2189" y="5654"/>
                  </a:lnTo>
                  <a:close/>
                  <a:moveTo>
                    <a:pt x="0" y="8481"/>
                  </a:moveTo>
                  <a:lnTo>
                    <a:pt x="0" y="9727"/>
                  </a:lnTo>
                  <a:lnTo>
                    <a:pt x="2189" y="9727"/>
                  </a:lnTo>
                  <a:lnTo>
                    <a:pt x="2189" y="8481"/>
                  </a:lnTo>
                  <a:close/>
                  <a:moveTo>
                    <a:pt x="0" y="11338"/>
                  </a:moveTo>
                  <a:lnTo>
                    <a:pt x="0" y="12584"/>
                  </a:lnTo>
                  <a:lnTo>
                    <a:pt x="2189" y="12584"/>
                  </a:lnTo>
                  <a:lnTo>
                    <a:pt x="2189" y="11338"/>
                  </a:lnTo>
                  <a:close/>
                  <a:moveTo>
                    <a:pt x="0" y="14134"/>
                  </a:moveTo>
                  <a:lnTo>
                    <a:pt x="0" y="15380"/>
                  </a:lnTo>
                  <a:lnTo>
                    <a:pt x="2189" y="15380"/>
                  </a:lnTo>
                  <a:lnTo>
                    <a:pt x="2189" y="14134"/>
                  </a:lnTo>
                  <a:close/>
                  <a:moveTo>
                    <a:pt x="0" y="16991"/>
                  </a:moveTo>
                  <a:lnTo>
                    <a:pt x="0" y="18237"/>
                  </a:lnTo>
                  <a:lnTo>
                    <a:pt x="2189" y="18237"/>
                  </a:lnTo>
                  <a:lnTo>
                    <a:pt x="2189" y="16991"/>
                  </a:lnTo>
                  <a:close/>
                  <a:moveTo>
                    <a:pt x="0" y="19788"/>
                  </a:moveTo>
                  <a:lnTo>
                    <a:pt x="0" y="21064"/>
                  </a:lnTo>
                  <a:lnTo>
                    <a:pt x="2189" y="21064"/>
                  </a:lnTo>
                  <a:lnTo>
                    <a:pt x="2189" y="19788"/>
                  </a:lnTo>
                  <a:close/>
                  <a:moveTo>
                    <a:pt x="0" y="22614"/>
                  </a:moveTo>
                  <a:lnTo>
                    <a:pt x="0" y="23861"/>
                  </a:lnTo>
                  <a:lnTo>
                    <a:pt x="2189" y="23861"/>
                  </a:lnTo>
                  <a:lnTo>
                    <a:pt x="2189" y="22614"/>
                  </a:lnTo>
                  <a:close/>
                  <a:moveTo>
                    <a:pt x="0" y="25472"/>
                  </a:moveTo>
                  <a:lnTo>
                    <a:pt x="0" y="26718"/>
                  </a:lnTo>
                  <a:lnTo>
                    <a:pt x="2189" y="26718"/>
                  </a:lnTo>
                  <a:lnTo>
                    <a:pt x="2189" y="25472"/>
                  </a:lnTo>
                  <a:close/>
                  <a:moveTo>
                    <a:pt x="0" y="28268"/>
                  </a:moveTo>
                  <a:lnTo>
                    <a:pt x="0" y="29514"/>
                  </a:lnTo>
                  <a:lnTo>
                    <a:pt x="2189" y="29514"/>
                  </a:lnTo>
                  <a:lnTo>
                    <a:pt x="2189" y="28268"/>
                  </a:lnTo>
                  <a:close/>
                  <a:moveTo>
                    <a:pt x="0" y="31125"/>
                  </a:moveTo>
                  <a:lnTo>
                    <a:pt x="0" y="32371"/>
                  </a:lnTo>
                  <a:lnTo>
                    <a:pt x="2189" y="32371"/>
                  </a:lnTo>
                  <a:lnTo>
                    <a:pt x="2189" y="31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436550" y="2612339"/>
              <a:ext cx="137565" cy="42086"/>
            </a:xfrm>
            <a:custGeom>
              <a:avLst/>
              <a:gdLst/>
              <a:ahLst/>
              <a:cxnLst/>
              <a:rect l="l" t="t" r="r" b="b"/>
              <a:pathLst>
                <a:path w="2190" h="670" extrusionOk="0">
                  <a:moveTo>
                    <a:pt x="1" y="1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9"/>
          <p:cNvGrpSpPr/>
          <p:nvPr/>
        </p:nvGrpSpPr>
        <p:grpSpPr>
          <a:xfrm>
            <a:off x="0" y="4445938"/>
            <a:ext cx="1957428" cy="109720"/>
            <a:chOff x="0" y="4176650"/>
            <a:chExt cx="1957428" cy="109720"/>
          </a:xfrm>
        </p:grpSpPr>
        <p:sp>
          <p:nvSpPr>
            <p:cNvPr id="1117" name="Google Shape;1117;p39"/>
            <p:cNvSpPr/>
            <p:nvPr/>
          </p:nvSpPr>
          <p:spPr>
            <a:xfrm>
              <a:off x="0" y="4176650"/>
              <a:ext cx="1770354" cy="109720"/>
            </a:xfrm>
            <a:custGeom>
              <a:avLst/>
              <a:gdLst/>
              <a:ahLst/>
              <a:cxnLst/>
              <a:rect l="l" t="t" r="r" b="b"/>
              <a:pathLst>
                <a:path w="31399" h="1946" extrusionOk="0">
                  <a:moveTo>
                    <a:pt x="0" y="1"/>
                  </a:moveTo>
                  <a:lnTo>
                    <a:pt x="0" y="1946"/>
                  </a:lnTo>
                  <a:lnTo>
                    <a:pt x="1216" y="1946"/>
                  </a:lnTo>
                  <a:lnTo>
                    <a:pt x="1216" y="1"/>
                  </a:lnTo>
                  <a:close/>
                  <a:moveTo>
                    <a:pt x="2584" y="1"/>
                  </a:moveTo>
                  <a:lnTo>
                    <a:pt x="2584" y="1946"/>
                  </a:lnTo>
                  <a:lnTo>
                    <a:pt x="3678" y="1946"/>
                  </a:lnTo>
                  <a:lnTo>
                    <a:pt x="3678" y="1"/>
                  </a:lnTo>
                  <a:close/>
                  <a:moveTo>
                    <a:pt x="4499" y="1"/>
                  </a:moveTo>
                  <a:lnTo>
                    <a:pt x="4499" y="1946"/>
                  </a:lnTo>
                  <a:lnTo>
                    <a:pt x="31399" y="1946"/>
                  </a:lnTo>
                  <a:lnTo>
                    <a:pt x="29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1860842" y="417666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9"/>
          <p:cNvGrpSpPr/>
          <p:nvPr/>
        </p:nvGrpSpPr>
        <p:grpSpPr>
          <a:xfrm flipH="1">
            <a:off x="6583725" y="3158775"/>
            <a:ext cx="2560275" cy="1391125"/>
            <a:chOff x="-385150" y="3176300"/>
            <a:chExt cx="2560275" cy="1391125"/>
          </a:xfrm>
        </p:grpSpPr>
        <p:sp>
          <p:nvSpPr>
            <p:cNvPr id="1120" name="Google Shape;1120;p39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9"/>
          <p:cNvGrpSpPr/>
          <p:nvPr/>
        </p:nvGrpSpPr>
        <p:grpSpPr>
          <a:xfrm>
            <a:off x="630325" y="4260375"/>
            <a:ext cx="895950" cy="53525"/>
            <a:chOff x="4112025" y="3997975"/>
            <a:chExt cx="895950" cy="53525"/>
          </a:xfrm>
        </p:grpSpPr>
        <p:sp>
          <p:nvSpPr>
            <p:cNvPr id="1123" name="Google Shape;1123;p39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9"/>
          <p:cNvGrpSpPr/>
          <p:nvPr/>
        </p:nvGrpSpPr>
        <p:grpSpPr>
          <a:xfrm rot="-4548949">
            <a:off x="3719034" y="-790023"/>
            <a:ext cx="2105148" cy="2105148"/>
            <a:chOff x="8125275" y="2967225"/>
            <a:chExt cx="1366476" cy="1366476"/>
          </a:xfrm>
        </p:grpSpPr>
        <p:sp>
          <p:nvSpPr>
            <p:cNvPr id="1129" name="Google Shape;1129;p39"/>
            <p:cNvSpPr/>
            <p:nvPr/>
          </p:nvSpPr>
          <p:spPr>
            <a:xfrm>
              <a:off x="8180983" y="3100078"/>
              <a:ext cx="1255063" cy="1100827"/>
            </a:xfrm>
            <a:custGeom>
              <a:avLst/>
              <a:gdLst/>
              <a:ahLst/>
              <a:cxnLst/>
              <a:rect l="l" t="t" r="r" b="b"/>
              <a:pathLst>
                <a:path w="23769" h="20848" extrusionOk="0">
                  <a:moveTo>
                    <a:pt x="11868" y="195"/>
                  </a:moveTo>
                  <a:cubicBezTo>
                    <a:pt x="15750" y="195"/>
                    <a:pt x="19471" y="2408"/>
                    <a:pt x="21200" y="6158"/>
                  </a:cubicBezTo>
                  <a:cubicBezTo>
                    <a:pt x="23540" y="11294"/>
                    <a:pt x="21286" y="17400"/>
                    <a:pt x="16150" y="19739"/>
                  </a:cubicBezTo>
                  <a:cubicBezTo>
                    <a:pt x="14764" y="20379"/>
                    <a:pt x="13309" y="20681"/>
                    <a:pt x="11877" y="20681"/>
                  </a:cubicBezTo>
                  <a:cubicBezTo>
                    <a:pt x="8004" y="20681"/>
                    <a:pt x="4298" y="18467"/>
                    <a:pt x="2569" y="14718"/>
                  </a:cubicBezTo>
                  <a:cubicBezTo>
                    <a:pt x="229" y="9582"/>
                    <a:pt x="2454" y="3476"/>
                    <a:pt x="7590" y="1136"/>
                  </a:cubicBezTo>
                  <a:cubicBezTo>
                    <a:pt x="8976" y="497"/>
                    <a:pt x="10433" y="195"/>
                    <a:pt x="11868" y="195"/>
                  </a:cubicBezTo>
                  <a:close/>
                  <a:moveTo>
                    <a:pt x="11846" y="0"/>
                  </a:moveTo>
                  <a:cubicBezTo>
                    <a:pt x="10387" y="0"/>
                    <a:pt x="8908" y="310"/>
                    <a:pt x="7505" y="965"/>
                  </a:cubicBezTo>
                  <a:cubicBezTo>
                    <a:pt x="2283" y="3390"/>
                    <a:pt x="1" y="9582"/>
                    <a:pt x="2397" y="14803"/>
                  </a:cubicBezTo>
                  <a:cubicBezTo>
                    <a:pt x="4167" y="18592"/>
                    <a:pt x="7942" y="20847"/>
                    <a:pt x="11882" y="20847"/>
                  </a:cubicBezTo>
                  <a:cubicBezTo>
                    <a:pt x="13342" y="20847"/>
                    <a:pt x="14824" y="20538"/>
                    <a:pt x="16236" y="19882"/>
                  </a:cubicBezTo>
                  <a:cubicBezTo>
                    <a:pt x="21428" y="17457"/>
                    <a:pt x="23768" y="11265"/>
                    <a:pt x="21343" y="6044"/>
                  </a:cubicBezTo>
                  <a:cubicBezTo>
                    <a:pt x="19573" y="2255"/>
                    <a:pt x="15783" y="0"/>
                    <a:pt x="1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8293982" y="3863616"/>
              <a:ext cx="750324" cy="352879"/>
            </a:xfrm>
            <a:custGeom>
              <a:avLst/>
              <a:gdLst/>
              <a:ahLst/>
              <a:cxnLst/>
              <a:rect l="l" t="t" r="r" b="b"/>
              <a:pathLst>
                <a:path w="14210" h="6683" extrusionOk="0">
                  <a:moveTo>
                    <a:pt x="971" y="1"/>
                  </a:moveTo>
                  <a:lnTo>
                    <a:pt x="1" y="429"/>
                  </a:lnTo>
                  <a:cubicBezTo>
                    <a:pt x="1830" y="4358"/>
                    <a:pt x="5690" y="6682"/>
                    <a:pt x="9725" y="6682"/>
                  </a:cubicBezTo>
                  <a:cubicBezTo>
                    <a:pt x="11228" y="6682"/>
                    <a:pt x="12754" y="6360"/>
                    <a:pt x="14210" y="5679"/>
                  </a:cubicBezTo>
                  <a:lnTo>
                    <a:pt x="13782" y="4709"/>
                  </a:lnTo>
                  <a:cubicBezTo>
                    <a:pt x="12470" y="5322"/>
                    <a:pt x="11092" y="5612"/>
                    <a:pt x="9734" y="5612"/>
                  </a:cubicBezTo>
                  <a:cubicBezTo>
                    <a:pt x="6098" y="5612"/>
                    <a:pt x="2612" y="3532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125275" y="2967225"/>
              <a:ext cx="1366476" cy="1366476"/>
            </a:xfrm>
            <a:custGeom>
              <a:avLst/>
              <a:gdLst/>
              <a:ahLst/>
              <a:cxnLst/>
              <a:rect l="l" t="t" r="r" b="b"/>
              <a:pathLst>
                <a:path w="25879" h="25879" extrusionOk="0">
                  <a:moveTo>
                    <a:pt x="12725" y="0"/>
                  </a:moveTo>
                  <a:lnTo>
                    <a:pt x="12725" y="542"/>
                  </a:lnTo>
                  <a:lnTo>
                    <a:pt x="12897" y="542"/>
                  </a:lnTo>
                  <a:lnTo>
                    <a:pt x="12897" y="0"/>
                  </a:lnTo>
                  <a:close/>
                  <a:moveTo>
                    <a:pt x="13610" y="0"/>
                  </a:moveTo>
                  <a:lnTo>
                    <a:pt x="13581" y="542"/>
                  </a:lnTo>
                  <a:lnTo>
                    <a:pt x="13753" y="542"/>
                  </a:lnTo>
                  <a:lnTo>
                    <a:pt x="13781" y="0"/>
                  </a:lnTo>
                  <a:close/>
                  <a:moveTo>
                    <a:pt x="11841" y="57"/>
                  </a:moveTo>
                  <a:lnTo>
                    <a:pt x="11869" y="571"/>
                  </a:lnTo>
                  <a:lnTo>
                    <a:pt x="12041" y="571"/>
                  </a:lnTo>
                  <a:lnTo>
                    <a:pt x="12012" y="57"/>
                  </a:lnTo>
                  <a:close/>
                  <a:moveTo>
                    <a:pt x="11128" y="114"/>
                  </a:moveTo>
                  <a:cubicBezTo>
                    <a:pt x="11042" y="114"/>
                    <a:pt x="11013" y="143"/>
                    <a:pt x="10928" y="143"/>
                  </a:cubicBezTo>
                  <a:lnTo>
                    <a:pt x="11013" y="685"/>
                  </a:lnTo>
                  <a:cubicBezTo>
                    <a:pt x="11071" y="657"/>
                    <a:pt x="11128" y="657"/>
                    <a:pt x="11185" y="657"/>
                  </a:cubicBezTo>
                  <a:lnTo>
                    <a:pt x="11128" y="114"/>
                  </a:lnTo>
                  <a:close/>
                  <a:moveTo>
                    <a:pt x="14494" y="114"/>
                  </a:moveTo>
                  <a:lnTo>
                    <a:pt x="14437" y="657"/>
                  </a:lnTo>
                  <a:cubicBezTo>
                    <a:pt x="14494" y="685"/>
                    <a:pt x="14523" y="685"/>
                    <a:pt x="14609" y="685"/>
                  </a:cubicBezTo>
                  <a:lnTo>
                    <a:pt x="14694" y="143"/>
                  </a:lnTo>
                  <a:cubicBezTo>
                    <a:pt x="14609" y="114"/>
                    <a:pt x="14580" y="114"/>
                    <a:pt x="14494" y="114"/>
                  </a:cubicBezTo>
                  <a:close/>
                  <a:moveTo>
                    <a:pt x="15407" y="257"/>
                  </a:moveTo>
                  <a:lnTo>
                    <a:pt x="15293" y="771"/>
                  </a:lnTo>
                  <a:cubicBezTo>
                    <a:pt x="15350" y="771"/>
                    <a:pt x="15407" y="799"/>
                    <a:pt x="15464" y="799"/>
                  </a:cubicBezTo>
                  <a:lnTo>
                    <a:pt x="15579" y="286"/>
                  </a:lnTo>
                  <a:cubicBezTo>
                    <a:pt x="15493" y="286"/>
                    <a:pt x="15464" y="257"/>
                    <a:pt x="15407" y="257"/>
                  </a:cubicBezTo>
                  <a:close/>
                  <a:moveTo>
                    <a:pt x="10215" y="286"/>
                  </a:moveTo>
                  <a:cubicBezTo>
                    <a:pt x="10158" y="286"/>
                    <a:pt x="10129" y="343"/>
                    <a:pt x="10043" y="343"/>
                  </a:cubicBezTo>
                  <a:lnTo>
                    <a:pt x="10158" y="828"/>
                  </a:lnTo>
                  <a:cubicBezTo>
                    <a:pt x="10215" y="828"/>
                    <a:pt x="10243" y="799"/>
                    <a:pt x="10329" y="799"/>
                  </a:cubicBezTo>
                  <a:lnTo>
                    <a:pt x="10215" y="286"/>
                  </a:lnTo>
                  <a:close/>
                  <a:moveTo>
                    <a:pt x="16263" y="428"/>
                  </a:moveTo>
                  <a:lnTo>
                    <a:pt x="16121" y="942"/>
                  </a:lnTo>
                  <a:cubicBezTo>
                    <a:pt x="16178" y="942"/>
                    <a:pt x="16206" y="970"/>
                    <a:pt x="16292" y="970"/>
                  </a:cubicBezTo>
                  <a:lnTo>
                    <a:pt x="16435" y="485"/>
                  </a:lnTo>
                  <a:cubicBezTo>
                    <a:pt x="16349" y="485"/>
                    <a:pt x="16320" y="428"/>
                    <a:pt x="16263" y="428"/>
                  </a:cubicBezTo>
                  <a:close/>
                  <a:moveTo>
                    <a:pt x="9359" y="514"/>
                  </a:moveTo>
                  <a:cubicBezTo>
                    <a:pt x="9302" y="514"/>
                    <a:pt x="9273" y="542"/>
                    <a:pt x="9187" y="542"/>
                  </a:cubicBezTo>
                  <a:lnTo>
                    <a:pt x="9330" y="1056"/>
                  </a:lnTo>
                  <a:cubicBezTo>
                    <a:pt x="9416" y="1056"/>
                    <a:pt x="9444" y="999"/>
                    <a:pt x="9501" y="999"/>
                  </a:cubicBezTo>
                  <a:lnTo>
                    <a:pt x="9359" y="514"/>
                  </a:lnTo>
                  <a:close/>
                  <a:moveTo>
                    <a:pt x="17119" y="714"/>
                  </a:moveTo>
                  <a:lnTo>
                    <a:pt x="16920" y="1227"/>
                  </a:lnTo>
                  <a:cubicBezTo>
                    <a:pt x="17005" y="1256"/>
                    <a:pt x="17034" y="1256"/>
                    <a:pt x="17119" y="1284"/>
                  </a:cubicBezTo>
                  <a:lnTo>
                    <a:pt x="17291" y="799"/>
                  </a:lnTo>
                  <a:cubicBezTo>
                    <a:pt x="17205" y="771"/>
                    <a:pt x="17176" y="771"/>
                    <a:pt x="17119" y="714"/>
                  </a:cubicBezTo>
                  <a:close/>
                  <a:moveTo>
                    <a:pt x="8503" y="771"/>
                  </a:moveTo>
                  <a:cubicBezTo>
                    <a:pt x="8446" y="799"/>
                    <a:pt x="8417" y="799"/>
                    <a:pt x="8331" y="828"/>
                  </a:cubicBezTo>
                  <a:lnTo>
                    <a:pt x="8503" y="1341"/>
                  </a:lnTo>
                  <a:cubicBezTo>
                    <a:pt x="8588" y="1284"/>
                    <a:pt x="8617" y="1284"/>
                    <a:pt x="8702" y="1256"/>
                  </a:cubicBezTo>
                  <a:lnTo>
                    <a:pt x="8503" y="771"/>
                  </a:lnTo>
                  <a:close/>
                  <a:moveTo>
                    <a:pt x="17975" y="1056"/>
                  </a:moveTo>
                  <a:lnTo>
                    <a:pt x="17776" y="1541"/>
                  </a:lnTo>
                  <a:cubicBezTo>
                    <a:pt x="17833" y="1570"/>
                    <a:pt x="17890" y="1570"/>
                    <a:pt x="17918" y="1627"/>
                  </a:cubicBezTo>
                  <a:lnTo>
                    <a:pt x="18147" y="1113"/>
                  </a:lnTo>
                  <a:cubicBezTo>
                    <a:pt x="18061" y="1085"/>
                    <a:pt x="18032" y="1085"/>
                    <a:pt x="17975" y="1056"/>
                  </a:cubicBezTo>
                  <a:close/>
                  <a:moveTo>
                    <a:pt x="7704" y="1113"/>
                  </a:moveTo>
                  <a:cubicBezTo>
                    <a:pt x="7618" y="1142"/>
                    <a:pt x="7590" y="1142"/>
                    <a:pt x="7504" y="1199"/>
                  </a:cubicBezTo>
                  <a:lnTo>
                    <a:pt x="7761" y="1655"/>
                  </a:lnTo>
                  <a:cubicBezTo>
                    <a:pt x="7789" y="1627"/>
                    <a:pt x="7875" y="1627"/>
                    <a:pt x="7903" y="1570"/>
                  </a:cubicBezTo>
                  <a:lnTo>
                    <a:pt x="7704" y="1113"/>
                  </a:lnTo>
                  <a:close/>
                  <a:moveTo>
                    <a:pt x="7076" y="1398"/>
                  </a:moveTo>
                  <a:cubicBezTo>
                    <a:pt x="7019" y="1427"/>
                    <a:pt x="6990" y="1484"/>
                    <a:pt x="6933" y="1484"/>
                  </a:cubicBezTo>
                  <a:lnTo>
                    <a:pt x="7190" y="1940"/>
                  </a:lnTo>
                  <a:cubicBezTo>
                    <a:pt x="7219" y="1912"/>
                    <a:pt x="7304" y="1912"/>
                    <a:pt x="7333" y="1855"/>
                  </a:cubicBezTo>
                  <a:lnTo>
                    <a:pt x="7076" y="1398"/>
                  </a:lnTo>
                  <a:close/>
                  <a:moveTo>
                    <a:pt x="18774" y="1398"/>
                  </a:moveTo>
                  <a:lnTo>
                    <a:pt x="18546" y="1855"/>
                  </a:lnTo>
                  <a:cubicBezTo>
                    <a:pt x="18575" y="1912"/>
                    <a:pt x="18632" y="1912"/>
                    <a:pt x="18660" y="1940"/>
                  </a:cubicBezTo>
                  <a:lnTo>
                    <a:pt x="18917" y="1484"/>
                  </a:lnTo>
                  <a:cubicBezTo>
                    <a:pt x="18888" y="1484"/>
                    <a:pt x="18831" y="1427"/>
                    <a:pt x="18774" y="1398"/>
                  </a:cubicBezTo>
                  <a:close/>
                  <a:moveTo>
                    <a:pt x="6306" y="1826"/>
                  </a:moveTo>
                  <a:cubicBezTo>
                    <a:pt x="6220" y="1855"/>
                    <a:pt x="6192" y="1912"/>
                    <a:pt x="6163" y="1912"/>
                  </a:cubicBezTo>
                  <a:lnTo>
                    <a:pt x="6448" y="2368"/>
                  </a:lnTo>
                  <a:cubicBezTo>
                    <a:pt x="6477" y="2368"/>
                    <a:pt x="6534" y="2340"/>
                    <a:pt x="6591" y="2283"/>
                  </a:cubicBezTo>
                  <a:lnTo>
                    <a:pt x="6306" y="1826"/>
                  </a:lnTo>
                  <a:close/>
                  <a:moveTo>
                    <a:pt x="19573" y="1826"/>
                  </a:moveTo>
                  <a:lnTo>
                    <a:pt x="19288" y="2311"/>
                  </a:lnTo>
                  <a:cubicBezTo>
                    <a:pt x="19316" y="2311"/>
                    <a:pt x="19402" y="2368"/>
                    <a:pt x="19430" y="2397"/>
                  </a:cubicBezTo>
                  <a:lnTo>
                    <a:pt x="19716" y="1940"/>
                  </a:lnTo>
                  <a:cubicBezTo>
                    <a:pt x="19687" y="1912"/>
                    <a:pt x="19602" y="1855"/>
                    <a:pt x="19573" y="1826"/>
                  </a:cubicBezTo>
                  <a:close/>
                  <a:moveTo>
                    <a:pt x="5564" y="2340"/>
                  </a:moveTo>
                  <a:cubicBezTo>
                    <a:pt x="5478" y="2368"/>
                    <a:pt x="5450" y="2397"/>
                    <a:pt x="5364" y="2426"/>
                  </a:cubicBezTo>
                  <a:lnTo>
                    <a:pt x="5706" y="2854"/>
                  </a:lnTo>
                  <a:cubicBezTo>
                    <a:pt x="5735" y="2825"/>
                    <a:pt x="5792" y="2796"/>
                    <a:pt x="5821" y="2768"/>
                  </a:cubicBezTo>
                  <a:lnTo>
                    <a:pt x="5564" y="2340"/>
                  </a:lnTo>
                  <a:close/>
                  <a:moveTo>
                    <a:pt x="20315" y="2340"/>
                  </a:moveTo>
                  <a:lnTo>
                    <a:pt x="20001" y="2768"/>
                  </a:lnTo>
                  <a:cubicBezTo>
                    <a:pt x="20030" y="2796"/>
                    <a:pt x="20115" y="2825"/>
                    <a:pt x="20144" y="2854"/>
                  </a:cubicBezTo>
                  <a:lnTo>
                    <a:pt x="20458" y="2426"/>
                  </a:lnTo>
                  <a:cubicBezTo>
                    <a:pt x="20429" y="2397"/>
                    <a:pt x="20343" y="2368"/>
                    <a:pt x="20315" y="2340"/>
                  </a:cubicBezTo>
                  <a:close/>
                  <a:moveTo>
                    <a:pt x="21028" y="2854"/>
                  </a:moveTo>
                  <a:lnTo>
                    <a:pt x="20714" y="3253"/>
                  </a:lnTo>
                  <a:cubicBezTo>
                    <a:pt x="20771" y="3281"/>
                    <a:pt x="20829" y="3310"/>
                    <a:pt x="20857" y="3367"/>
                  </a:cubicBezTo>
                  <a:lnTo>
                    <a:pt x="21171" y="2968"/>
                  </a:lnTo>
                  <a:cubicBezTo>
                    <a:pt x="21142" y="2939"/>
                    <a:pt x="21057" y="2911"/>
                    <a:pt x="21028" y="2854"/>
                  </a:cubicBezTo>
                  <a:close/>
                  <a:moveTo>
                    <a:pt x="4851" y="2854"/>
                  </a:moveTo>
                  <a:cubicBezTo>
                    <a:pt x="4765" y="2911"/>
                    <a:pt x="4736" y="2939"/>
                    <a:pt x="4708" y="2996"/>
                  </a:cubicBezTo>
                  <a:lnTo>
                    <a:pt x="5022" y="3396"/>
                  </a:lnTo>
                  <a:cubicBezTo>
                    <a:pt x="5079" y="3367"/>
                    <a:pt x="5107" y="3339"/>
                    <a:pt x="5164" y="3281"/>
                  </a:cubicBezTo>
                  <a:lnTo>
                    <a:pt x="4851" y="2854"/>
                  </a:lnTo>
                  <a:close/>
                  <a:moveTo>
                    <a:pt x="4166" y="3424"/>
                  </a:moveTo>
                  <a:cubicBezTo>
                    <a:pt x="4080" y="3481"/>
                    <a:pt x="4052" y="3538"/>
                    <a:pt x="4023" y="3538"/>
                  </a:cubicBezTo>
                  <a:lnTo>
                    <a:pt x="4365" y="3938"/>
                  </a:lnTo>
                  <a:cubicBezTo>
                    <a:pt x="4451" y="3909"/>
                    <a:pt x="4480" y="3852"/>
                    <a:pt x="4508" y="3824"/>
                  </a:cubicBezTo>
                  <a:lnTo>
                    <a:pt x="4166" y="3424"/>
                  </a:lnTo>
                  <a:close/>
                  <a:moveTo>
                    <a:pt x="21713" y="3424"/>
                  </a:moveTo>
                  <a:lnTo>
                    <a:pt x="21342" y="3824"/>
                  </a:lnTo>
                  <a:cubicBezTo>
                    <a:pt x="21428" y="3852"/>
                    <a:pt x="21456" y="3909"/>
                    <a:pt x="21485" y="3938"/>
                  </a:cubicBezTo>
                  <a:lnTo>
                    <a:pt x="21856" y="3538"/>
                  </a:lnTo>
                  <a:cubicBezTo>
                    <a:pt x="21770" y="3510"/>
                    <a:pt x="21742" y="3481"/>
                    <a:pt x="21713" y="3424"/>
                  </a:cubicBezTo>
                  <a:close/>
                  <a:moveTo>
                    <a:pt x="3509" y="4080"/>
                  </a:moveTo>
                  <a:cubicBezTo>
                    <a:pt x="3481" y="4109"/>
                    <a:pt x="3424" y="4137"/>
                    <a:pt x="3424" y="4223"/>
                  </a:cubicBezTo>
                  <a:lnTo>
                    <a:pt x="3795" y="4565"/>
                  </a:lnTo>
                  <a:cubicBezTo>
                    <a:pt x="3852" y="4508"/>
                    <a:pt x="3880" y="4480"/>
                    <a:pt x="3909" y="4423"/>
                  </a:cubicBezTo>
                  <a:lnTo>
                    <a:pt x="3509" y="4080"/>
                  </a:lnTo>
                  <a:close/>
                  <a:moveTo>
                    <a:pt x="22341" y="4080"/>
                  </a:moveTo>
                  <a:lnTo>
                    <a:pt x="21970" y="4423"/>
                  </a:lnTo>
                  <a:cubicBezTo>
                    <a:pt x="21998" y="4508"/>
                    <a:pt x="22027" y="4537"/>
                    <a:pt x="22055" y="4565"/>
                  </a:cubicBezTo>
                  <a:lnTo>
                    <a:pt x="22455" y="4223"/>
                  </a:lnTo>
                  <a:cubicBezTo>
                    <a:pt x="22426" y="4137"/>
                    <a:pt x="22398" y="4109"/>
                    <a:pt x="22341" y="4080"/>
                  </a:cubicBezTo>
                  <a:close/>
                  <a:moveTo>
                    <a:pt x="22911" y="4708"/>
                  </a:moveTo>
                  <a:lnTo>
                    <a:pt x="22483" y="5050"/>
                  </a:lnTo>
                  <a:cubicBezTo>
                    <a:pt x="22512" y="5079"/>
                    <a:pt x="22569" y="5136"/>
                    <a:pt x="22598" y="5193"/>
                  </a:cubicBezTo>
                  <a:lnTo>
                    <a:pt x="23026" y="4851"/>
                  </a:lnTo>
                  <a:cubicBezTo>
                    <a:pt x="22997" y="4822"/>
                    <a:pt x="22968" y="4765"/>
                    <a:pt x="22911" y="4708"/>
                  </a:cubicBezTo>
                  <a:close/>
                  <a:moveTo>
                    <a:pt x="2910" y="4765"/>
                  </a:moveTo>
                  <a:lnTo>
                    <a:pt x="2768" y="4908"/>
                  </a:lnTo>
                  <a:lnTo>
                    <a:pt x="3196" y="5222"/>
                  </a:lnTo>
                  <a:cubicBezTo>
                    <a:pt x="3224" y="5136"/>
                    <a:pt x="3281" y="5108"/>
                    <a:pt x="3310" y="5079"/>
                  </a:cubicBezTo>
                  <a:lnTo>
                    <a:pt x="2910" y="4765"/>
                  </a:lnTo>
                  <a:close/>
                  <a:moveTo>
                    <a:pt x="23482" y="5421"/>
                  </a:moveTo>
                  <a:lnTo>
                    <a:pt x="23054" y="5707"/>
                  </a:lnTo>
                  <a:cubicBezTo>
                    <a:pt x="23083" y="5764"/>
                    <a:pt x="23140" y="5821"/>
                    <a:pt x="23168" y="5849"/>
                  </a:cubicBezTo>
                  <a:lnTo>
                    <a:pt x="23596" y="5564"/>
                  </a:lnTo>
                  <a:cubicBezTo>
                    <a:pt x="23568" y="5536"/>
                    <a:pt x="23539" y="5478"/>
                    <a:pt x="23482" y="5421"/>
                  </a:cubicBezTo>
                  <a:close/>
                  <a:moveTo>
                    <a:pt x="2368" y="5478"/>
                  </a:moveTo>
                  <a:cubicBezTo>
                    <a:pt x="2340" y="5507"/>
                    <a:pt x="2311" y="5564"/>
                    <a:pt x="2283" y="5650"/>
                  </a:cubicBezTo>
                  <a:lnTo>
                    <a:pt x="2711" y="5935"/>
                  </a:lnTo>
                  <a:cubicBezTo>
                    <a:pt x="2739" y="5906"/>
                    <a:pt x="2768" y="5821"/>
                    <a:pt x="2796" y="5792"/>
                  </a:cubicBezTo>
                  <a:lnTo>
                    <a:pt x="2368" y="5478"/>
                  </a:lnTo>
                  <a:close/>
                  <a:moveTo>
                    <a:pt x="23967" y="6192"/>
                  </a:moveTo>
                  <a:lnTo>
                    <a:pt x="23539" y="6477"/>
                  </a:lnTo>
                  <a:cubicBezTo>
                    <a:pt x="23539" y="6506"/>
                    <a:pt x="23568" y="6563"/>
                    <a:pt x="23596" y="6620"/>
                  </a:cubicBezTo>
                  <a:lnTo>
                    <a:pt x="24053" y="6334"/>
                  </a:lnTo>
                  <a:cubicBezTo>
                    <a:pt x="24024" y="6277"/>
                    <a:pt x="23996" y="6220"/>
                    <a:pt x="23967" y="6192"/>
                  </a:cubicBezTo>
                  <a:close/>
                  <a:moveTo>
                    <a:pt x="1883" y="6220"/>
                  </a:moveTo>
                  <a:cubicBezTo>
                    <a:pt x="1855" y="6249"/>
                    <a:pt x="1855" y="6334"/>
                    <a:pt x="1798" y="6391"/>
                  </a:cubicBezTo>
                  <a:lnTo>
                    <a:pt x="2254" y="6648"/>
                  </a:lnTo>
                  <a:cubicBezTo>
                    <a:pt x="2254" y="6620"/>
                    <a:pt x="2311" y="6534"/>
                    <a:pt x="2340" y="6506"/>
                  </a:cubicBezTo>
                  <a:lnTo>
                    <a:pt x="1883" y="6220"/>
                  </a:lnTo>
                  <a:close/>
                  <a:moveTo>
                    <a:pt x="24424" y="6962"/>
                  </a:moveTo>
                  <a:lnTo>
                    <a:pt x="23967" y="7219"/>
                  </a:lnTo>
                  <a:cubicBezTo>
                    <a:pt x="23996" y="7247"/>
                    <a:pt x="23996" y="7333"/>
                    <a:pt x="24024" y="7362"/>
                  </a:cubicBezTo>
                  <a:lnTo>
                    <a:pt x="24481" y="7105"/>
                  </a:lnTo>
                  <a:cubicBezTo>
                    <a:pt x="24481" y="7076"/>
                    <a:pt x="24452" y="6991"/>
                    <a:pt x="24424" y="6962"/>
                  </a:cubicBezTo>
                  <a:close/>
                  <a:moveTo>
                    <a:pt x="1455" y="6991"/>
                  </a:moveTo>
                  <a:cubicBezTo>
                    <a:pt x="1427" y="7048"/>
                    <a:pt x="1427" y="7105"/>
                    <a:pt x="1370" y="7133"/>
                  </a:cubicBezTo>
                  <a:lnTo>
                    <a:pt x="1826" y="7390"/>
                  </a:lnTo>
                  <a:cubicBezTo>
                    <a:pt x="1883" y="7362"/>
                    <a:pt x="1883" y="7276"/>
                    <a:pt x="1912" y="7247"/>
                  </a:cubicBezTo>
                  <a:lnTo>
                    <a:pt x="1455" y="6991"/>
                  </a:lnTo>
                  <a:close/>
                  <a:moveTo>
                    <a:pt x="1056" y="7790"/>
                  </a:moveTo>
                  <a:cubicBezTo>
                    <a:pt x="1056" y="7847"/>
                    <a:pt x="1027" y="7904"/>
                    <a:pt x="999" y="7932"/>
                  </a:cubicBezTo>
                  <a:lnTo>
                    <a:pt x="1484" y="8132"/>
                  </a:lnTo>
                  <a:cubicBezTo>
                    <a:pt x="1512" y="8103"/>
                    <a:pt x="1512" y="8046"/>
                    <a:pt x="1569" y="7989"/>
                  </a:cubicBezTo>
                  <a:lnTo>
                    <a:pt x="1056" y="7790"/>
                  </a:lnTo>
                  <a:close/>
                  <a:moveTo>
                    <a:pt x="24823" y="7790"/>
                  </a:moveTo>
                  <a:lnTo>
                    <a:pt x="24309" y="7989"/>
                  </a:lnTo>
                  <a:cubicBezTo>
                    <a:pt x="24338" y="8046"/>
                    <a:pt x="24338" y="8103"/>
                    <a:pt x="24395" y="8189"/>
                  </a:cubicBezTo>
                  <a:lnTo>
                    <a:pt x="24880" y="7961"/>
                  </a:lnTo>
                  <a:cubicBezTo>
                    <a:pt x="24852" y="7904"/>
                    <a:pt x="24852" y="7847"/>
                    <a:pt x="24823" y="7790"/>
                  </a:cubicBezTo>
                  <a:close/>
                  <a:moveTo>
                    <a:pt x="25137" y="8617"/>
                  </a:moveTo>
                  <a:lnTo>
                    <a:pt x="24623" y="8788"/>
                  </a:lnTo>
                  <a:cubicBezTo>
                    <a:pt x="24623" y="8845"/>
                    <a:pt x="24680" y="8902"/>
                    <a:pt x="24709" y="8959"/>
                  </a:cubicBezTo>
                  <a:lnTo>
                    <a:pt x="25194" y="8788"/>
                  </a:lnTo>
                  <a:cubicBezTo>
                    <a:pt x="25165" y="8703"/>
                    <a:pt x="25165" y="8674"/>
                    <a:pt x="25137" y="8617"/>
                  </a:cubicBezTo>
                  <a:close/>
                  <a:moveTo>
                    <a:pt x="742" y="8646"/>
                  </a:moveTo>
                  <a:cubicBezTo>
                    <a:pt x="742" y="8674"/>
                    <a:pt x="713" y="8760"/>
                    <a:pt x="656" y="8817"/>
                  </a:cubicBezTo>
                  <a:lnTo>
                    <a:pt x="1170" y="8988"/>
                  </a:lnTo>
                  <a:cubicBezTo>
                    <a:pt x="1198" y="8931"/>
                    <a:pt x="1198" y="8902"/>
                    <a:pt x="1227" y="8817"/>
                  </a:cubicBezTo>
                  <a:lnTo>
                    <a:pt x="742" y="8646"/>
                  </a:lnTo>
                  <a:close/>
                  <a:moveTo>
                    <a:pt x="25394" y="9473"/>
                  </a:moveTo>
                  <a:lnTo>
                    <a:pt x="24880" y="9616"/>
                  </a:lnTo>
                  <a:cubicBezTo>
                    <a:pt x="24909" y="9673"/>
                    <a:pt x="24909" y="9701"/>
                    <a:pt x="24909" y="9787"/>
                  </a:cubicBezTo>
                  <a:lnTo>
                    <a:pt x="25422" y="9644"/>
                  </a:lnTo>
                  <a:cubicBezTo>
                    <a:pt x="25422" y="9559"/>
                    <a:pt x="25394" y="9530"/>
                    <a:pt x="25394" y="9473"/>
                  </a:cubicBezTo>
                  <a:close/>
                  <a:moveTo>
                    <a:pt x="485" y="9501"/>
                  </a:moveTo>
                  <a:cubicBezTo>
                    <a:pt x="457" y="9530"/>
                    <a:pt x="457" y="9616"/>
                    <a:pt x="457" y="9673"/>
                  </a:cubicBezTo>
                  <a:lnTo>
                    <a:pt x="942" y="9815"/>
                  </a:lnTo>
                  <a:cubicBezTo>
                    <a:pt x="942" y="9758"/>
                    <a:pt x="999" y="9701"/>
                    <a:pt x="999" y="9644"/>
                  </a:cubicBezTo>
                  <a:lnTo>
                    <a:pt x="485" y="9501"/>
                  </a:lnTo>
                  <a:close/>
                  <a:moveTo>
                    <a:pt x="285" y="10357"/>
                  </a:moveTo>
                  <a:cubicBezTo>
                    <a:pt x="228" y="10415"/>
                    <a:pt x="228" y="10443"/>
                    <a:pt x="200" y="10529"/>
                  </a:cubicBezTo>
                  <a:lnTo>
                    <a:pt x="742" y="10643"/>
                  </a:lnTo>
                  <a:cubicBezTo>
                    <a:pt x="742" y="10557"/>
                    <a:pt x="770" y="10529"/>
                    <a:pt x="770" y="10443"/>
                  </a:cubicBezTo>
                  <a:lnTo>
                    <a:pt x="285" y="10357"/>
                  </a:lnTo>
                  <a:close/>
                  <a:moveTo>
                    <a:pt x="25593" y="10357"/>
                  </a:moveTo>
                  <a:lnTo>
                    <a:pt x="25108" y="10443"/>
                  </a:lnTo>
                  <a:lnTo>
                    <a:pt x="25108" y="10643"/>
                  </a:lnTo>
                  <a:lnTo>
                    <a:pt x="25622" y="10529"/>
                  </a:lnTo>
                  <a:cubicBezTo>
                    <a:pt x="25622" y="10443"/>
                    <a:pt x="25593" y="10415"/>
                    <a:pt x="25593" y="10357"/>
                  </a:cubicBezTo>
                  <a:close/>
                  <a:moveTo>
                    <a:pt x="25765" y="11213"/>
                  </a:moveTo>
                  <a:lnTo>
                    <a:pt x="25251" y="11270"/>
                  </a:lnTo>
                  <a:cubicBezTo>
                    <a:pt x="25251" y="11356"/>
                    <a:pt x="25251" y="11385"/>
                    <a:pt x="25280" y="11470"/>
                  </a:cubicBezTo>
                  <a:lnTo>
                    <a:pt x="25822" y="11385"/>
                  </a:lnTo>
                  <a:cubicBezTo>
                    <a:pt x="25765" y="11328"/>
                    <a:pt x="25765" y="11270"/>
                    <a:pt x="25765" y="11213"/>
                  </a:cubicBezTo>
                  <a:close/>
                  <a:moveTo>
                    <a:pt x="86" y="11242"/>
                  </a:moveTo>
                  <a:cubicBezTo>
                    <a:pt x="86" y="11328"/>
                    <a:pt x="86" y="11356"/>
                    <a:pt x="57" y="11413"/>
                  </a:cubicBezTo>
                  <a:lnTo>
                    <a:pt x="599" y="11499"/>
                  </a:lnTo>
                  <a:cubicBezTo>
                    <a:pt x="628" y="11413"/>
                    <a:pt x="628" y="11385"/>
                    <a:pt x="628" y="11328"/>
                  </a:cubicBezTo>
                  <a:lnTo>
                    <a:pt x="86" y="11242"/>
                  </a:lnTo>
                  <a:close/>
                  <a:moveTo>
                    <a:pt x="25850" y="12098"/>
                  </a:moveTo>
                  <a:lnTo>
                    <a:pt x="25308" y="12126"/>
                  </a:lnTo>
                  <a:lnTo>
                    <a:pt x="25308" y="12326"/>
                  </a:lnTo>
                  <a:lnTo>
                    <a:pt x="25850" y="12269"/>
                  </a:lnTo>
                  <a:lnTo>
                    <a:pt x="25850" y="12098"/>
                  </a:lnTo>
                  <a:close/>
                  <a:moveTo>
                    <a:pt x="29" y="12126"/>
                  </a:moveTo>
                  <a:lnTo>
                    <a:pt x="29" y="12326"/>
                  </a:lnTo>
                  <a:lnTo>
                    <a:pt x="571" y="12355"/>
                  </a:lnTo>
                  <a:lnTo>
                    <a:pt x="571" y="12155"/>
                  </a:lnTo>
                  <a:lnTo>
                    <a:pt x="29" y="12126"/>
                  </a:lnTo>
                  <a:close/>
                  <a:moveTo>
                    <a:pt x="25337" y="12982"/>
                  </a:moveTo>
                  <a:lnTo>
                    <a:pt x="25337" y="13182"/>
                  </a:lnTo>
                  <a:lnTo>
                    <a:pt x="25879" y="13182"/>
                  </a:lnTo>
                  <a:lnTo>
                    <a:pt x="25879" y="12982"/>
                  </a:lnTo>
                  <a:close/>
                  <a:moveTo>
                    <a:pt x="0" y="13039"/>
                  </a:moveTo>
                  <a:lnTo>
                    <a:pt x="0" y="13211"/>
                  </a:lnTo>
                  <a:lnTo>
                    <a:pt x="514" y="13211"/>
                  </a:lnTo>
                  <a:lnTo>
                    <a:pt x="514" y="13039"/>
                  </a:lnTo>
                  <a:close/>
                  <a:moveTo>
                    <a:pt x="571" y="13895"/>
                  </a:moveTo>
                  <a:lnTo>
                    <a:pt x="29" y="13924"/>
                  </a:lnTo>
                  <a:lnTo>
                    <a:pt x="29" y="14095"/>
                  </a:lnTo>
                  <a:lnTo>
                    <a:pt x="571" y="14067"/>
                  </a:lnTo>
                  <a:lnTo>
                    <a:pt x="571" y="13895"/>
                  </a:lnTo>
                  <a:close/>
                  <a:moveTo>
                    <a:pt x="25308" y="13895"/>
                  </a:moveTo>
                  <a:lnTo>
                    <a:pt x="25308" y="14067"/>
                  </a:lnTo>
                  <a:lnTo>
                    <a:pt x="25850" y="14095"/>
                  </a:lnTo>
                  <a:lnTo>
                    <a:pt x="25850" y="13924"/>
                  </a:lnTo>
                  <a:lnTo>
                    <a:pt x="25308" y="13895"/>
                  </a:lnTo>
                  <a:close/>
                  <a:moveTo>
                    <a:pt x="656" y="14723"/>
                  </a:moveTo>
                  <a:lnTo>
                    <a:pt x="143" y="14808"/>
                  </a:lnTo>
                  <a:cubicBezTo>
                    <a:pt x="143" y="14894"/>
                    <a:pt x="143" y="14923"/>
                    <a:pt x="171" y="14980"/>
                  </a:cubicBezTo>
                  <a:lnTo>
                    <a:pt x="713" y="14923"/>
                  </a:lnTo>
                  <a:cubicBezTo>
                    <a:pt x="656" y="14837"/>
                    <a:pt x="656" y="14808"/>
                    <a:pt x="656" y="14723"/>
                  </a:cubicBezTo>
                  <a:close/>
                  <a:moveTo>
                    <a:pt x="25194" y="14723"/>
                  </a:moveTo>
                  <a:cubicBezTo>
                    <a:pt x="25194" y="14780"/>
                    <a:pt x="25194" y="14837"/>
                    <a:pt x="25165" y="14923"/>
                  </a:cubicBezTo>
                  <a:lnTo>
                    <a:pt x="25708" y="14980"/>
                  </a:lnTo>
                  <a:cubicBezTo>
                    <a:pt x="25736" y="14923"/>
                    <a:pt x="25736" y="14894"/>
                    <a:pt x="25736" y="14808"/>
                  </a:cubicBezTo>
                  <a:lnTo>
                    <a:pt x="25194" y="14723"/>
                  </a:lnTo>
                  <a:close/>
                  <a:moveTo>
                    <a:pt x="25051" y="15550"/>
                  </a:moveTo>
                  <a:cubicBezTo>
                    <a:pt x="25051" y="15636"/>
                    <a:pt x="25023" y="15664"/>
                    <a:pt x="25023" y="15750"/>
                  </a:cubicBezTo>
                  <a:lnTo>
                    <a:pt x="25536" y="15836"/>
                  </a:lnTo>
                  <a:cubicBezTo>
                    <a:pt x="25536" y="15779"/>
                    <a:pt x="25565" y="15750"/>
                    <a:pt x="25565" y="15664"/>
                  </a:cubicBezTo>
                  <a:lnTo>
                    <a:pt x="25051" y="15550"/>
                  </a:lnTo>
                  <a:close/>
                  <a:moveTo>
                    <a:pt x="770" y="15607"/>
                  </a:moveTo>
                  <a:lnTo>
                    <a:pt x="285" y="15693"/>
                  </a:lnTo>
                  <a:cubicBezTo>
                    <a:pt x="314" y="15779"/>
                    <a:pt x="314" y="15807"/>
                    <a:pt x="314" y="15893"/>
                  </a:cubicBezTo>
                  <a:lnTo>
                    <a:pt x="799" y="15779"/>
                  </a:lnTo>
                  <a:cubicBezTo>
                    <a:pt x="799" y="15693"/>
                    <a:pt x="770" y="15664"/>
                    <a:pt x="770" y="15607"/>
                  </a:cubicBezTo>
                  <a:close/>
                  <a:moveTo>
                    <a:pt x="1027" y="16406"/>
                  </a:moveTo>
                  <a:lnTo>
                    <a:pt x="514" y="16549"/>
                  </a:lnTo>
                  <a:cubicBezTo>
                    <a:pt x="514" y="16635"/>
                    <a:pt x="571" y="16663"/>
                    <a:pt x="571" y="16749"/>
                  </a:cubicBezTo>
                  <a:lnTo>
                    <a:pt x="1056" y="16606"/>
                  </a:lnTo>
                  <a:cubicBezTo>
                    <a:pt x="1056" y="16520"/>
                    <a:pt x="1027" y="16492"/>
                    <a:pt x="1027" y="16406"/>
                  </a:cubicBezTo>
                  <a:close/>
                  <a:moveTo>
                    <a:pt x="24852" y="16406"/>
                  </a:moveTo>
                  <a:cubicBezTo>
                    <a:pt x="24852" y="16463"/>
                    <a:pt x="24823" y="16520"/>
                    <a:pt x="24823" y="16606"/>
                  </a:cubicBezTo>
                  <a:lnTo>
                    <a:pt x="25308" y="16749"/>
                  </a:lnTo>
                  <a:cubicBezTo>
                    <a:pt x="25308" y="16663"/>
                    <a:pt x="25337" y="16635"/>
                    <a:pt x="25337" y="16549"/>
                  </a:cubicBezTo>
                  <a:lnTo>
                    <a:pt x="24852" y="16406"/>
                  </a:lnTo>
                  <a:close/>
                  <a:moveTo>
                    <a:pt x="1313" y="17234"/>
                  </a:moveTo>
                  <a:lnTo>
                    <a:pt x="799" y="17405"/>
                  </a:lnTo>
                  <a:cubicBezTo>
                    <a:pt x="799" y="17491"/>
                    <a:pt x="856" y="17519"/>
                    <a:pt x="885" y="17548"/>
                  </a:cubicBezTo>
                  <a:lnTo>
                    <a:pt x="1370" y="17376"/>
                  </a:lnTo>
                  <a:cubicBezTo>
                    <a:pt x="1341" y="17348"/>
                    <a:pt x="1341" y="17262"/>
                    <a:pt x="1313" y="17234"/>
                  </a:cubicBezTo>
                  <a:close/>
                  <a:moveTo>
                    <a:pt x="24566" y="17205"/>
                  </a:moveTo>
                  <a:cubicBezTo>
                    <a:pt x="24566" y="17262"/>
                    <a:pt x="24538" y="17319"/>
                    <a:pt x="24538" y="17376"/>
                  </a:cubicBezTo>
                  <a:lnTo>
                    <a:pt x="24994" y="17548"/>
                  </a:lnTo>
                  <a:cubicBezTo>
                    <a:pt x="25023" y="17491"/>
                    <a:pt x="25023" y="17462"/>
                    <a:pt x="25051" y="17376"/>
                  </a:cubicBezTo>
                  <a:lnTo>
                    <a:pt x="24566" y="17205"/>
                  </a:lnTo>
                  <a:close/>
                  <a:moveTo>
                    <a:pt x="1598" y="18033"/>
                  </a:moveTo>
                  <a:lnTo>
                    <a:pt x="1141" y="18232"/>
                  </a:lnTo>
                  <a:lnTo>
                    <a:pt x="1198" y="18375"/>
                  </a:lnTo>
                  <a:lnTo>
                    <a:pt x="1655" y="18175"/>
                  </a:lnTo>
                  <a:lnTo>
                    <a:pt x="1598" y="18033"/>
                  </a:lnTo>
                  <a:close/>
                  <a:moveTo>
                    <a:pt x="24252" y="18033"/>
                  </a:moveTo>
                  <a:cubicBezTo>
                    <a:pt x="24252" y="18061"/>
                    <a:pt x="24195" y="18118"/>
                    <a:pt x="24167" y="18204"/>
                  </a:cubicBezTo>
                  <a:lnTo>
                    <a:pt x="24623" y="18404"/>
                  </a:lnTo>
                  <a:cubicBezTo>
                    <a:pt x="24680" y="18346"/>
                    <a:pt x="24680" y="18318"/>
                    <a:pt x="24709" y="18232"/>
                  </a:cubicBezTo>
                  <a:lnTo>
                    <a:pt x="24252" y="18033"/>
                  </a:lnTo>
                  <a:close/>
                  <a:moveTo>
                    <a:pt x="23881" y="18774"/>
                  </a:moveTo>
                  <a:cubicBezTo>
                    <a:pt x="23853" y="18832"/>
                    <a:pt x="23824" y="18889"/>
                    <a:pt x="23824" y="18917"/>
                  </a:cubicBezTo>
                  <a:lnTo>
                    <a:pt x="24281" y="19174"/>
                  </a:lnTo>
                  <a:cubicBezTo>
                    <a:pt x="24281" y="19117"/>
                    <a:pt x="24309" y="19060"/>
                    <a:pt x="24338" y="19031"/>
                  </a:cubicBezTo>
                  <a:lnTo>
                    <a:pt x="23881" y="18774"/>
                  </a:lnTo>
                  <a:close/>
                  <a:moveTo>
                    <a:pt x="1997" y="18803"/>
                  </a:moveTo>
                  <a:lnTo>
                    <a:pt x="1512" y="19060"/>
                  </a:lnTo>
                  <a:cubicBezTo>
                    <a:pt x="1512" y="19088"/>
                    <a:pt x="1569" y="19174"/>
                    <a:pt x="1598" y="19202"/>
                  </a:cubicBezTo>
                  <a:lnTo>
                    <a:pt x="2054" y="18946"/>
                  </a:lnTo>
                  <a:cubicBezTo>
                    <a:pt x="2054" y="18917"/>
                    <a:pt x="2026" y="18832"/>
                    <a:pt x="1997" y="18803"/>
                  </a:cubicBezTo>
                  <a:close/>
                  <a:moveTo>
                    <a:pt x="23454" y="19516"/>
                  </a:moveTo>
                  <a:cubicBezTo>
                    <a:pt x="23425" y="19602"/>
                    <a:pt x="23396" y="19630"/>
                    <a:pt x="23396" y="19659"/>
                  </a:cubicBezTo>
                  <a:lnTo>
                    <a:pt x="23824" y="19944"/>
                  </a:lnTo>
                  <a:cubicBezTo>
                    <a:pt x="23853" y="19916"/>
                    <a:pt x="23881" y="19830"/>
                    <a:pt x="23910" y="19802"/>
                  </a:cubicBezTo>
                  <a:lnTo>
                    <a:pt x="23454" y="19516"/>
                  </a:lnTo>
                  <a:close/>
                  <a:moveTo>
                    <a:pt x="2425" y="19545"/>
                  </a:moveTo>
                  <a:lnTo>
                    <a:pt x="1997" y="19830"/>
                  </a:lnTo>
                  <a:cubicBezTo>
                    <a:pt x="2026" y="19887"/>
                    <a:pt x="2054" y="19944"/>
                    <a:pt x="2083" y="19973"/>
                  </a:cubicBezTo>
                  <a:lnTo>
                    <a:pt x="2511" y="19687"/>
                  </a:lnTo>
                  <a:cubicBezTo>
                    <a:pt x="2482" y="19659"/>
                    <a:pt x="2454" y="19573"/>
                    <a:pt x="2425" y="19545"/>
                  </a:cubicBezTo>
                  <a:close/>
                  <a:moveTo>
                    <a:pt x="22968" y="20230"/>
                  </a:moveTo>
                  <a:cubicBezTo>
                    <a:pt x="22911" y="20315"/>
                    <a:pt x="22883" y="20344"/>
                    <a:pt x="22854" y="20372"/>
                  </a:cubicBezTo>
                  <a:lnTo>
                    <a:pt x="23282" y="20686"/>
                  </a:lnTo>
                  <a:cubicBezTo>
                    <a:pt x="23311" y="20658"/>
                    <a:pt x="23339" y="20601"/>
                    <a:pt x="23396" y="20543"/>
                  </a:cubicBezTo>
                  <a:lnTo>
                    <a:pt x="22968" y="20230"/>
                  </a:lnTo>
                  <a:close/>
                  <a:moveTo>
                    <a:pt x="2910" y="20258"/>
                  </a:moveTo>
                  <a:lnTo>
                    <a:pt x="2482" y="20601"/>
                  </a:lnTo>
                  <a:cubicBezTo>
                    <a:pt x="2511" y="20629"/>
                    <a:pt x="2539" y="20686"/>
                    <a:pt x="2596" y="20743"/>
                  </a:cubicBezTo>
                  <a:lnTo>
                    <a:pt x="3024" y="20401"/>
                  </a:lnTo>
                  <a:cubicBezTo>
                    <a:pt x="2996" y="20372"/>
                    <a:pt x="2939" y="20287"/>
                    <a:pt x="2910" y="20258"/>
                  </a:cubicBezTo>
                  <a:close/>
                  <a:moveTo>
                    <a:pt x="22455" y="20914"/>
                  </a:moveTo>
                  <a:cubicBezTo>
                    <a:pt x="22426" y="20943"/>
                    <a:pt x="22398" y="21028"/>
                    <a:pt x="22341" y="21028"/>
                  </a:cubicBezTo>
                  <a:lnTo>
                    <a:pt x="22740" y="21371"/>
                  </a:lnTo>
                  <a:cubicBezTo>
                    <a:pt x="22769" y="21342"/>
                    <a:pt x="22826" y="21257"/>
                    <a:pt x="22854" y="21228"/>
                  </a:cubicBezTo>
                  <a:lnTo>
                    <a:pt x="22455" y="20914"/>
                  </a:lnTo>
                  <a:close/>
                  <a:moveTo>
                    <a:pt x="3452" y="20943"/>
                  </a:moveTo>
                  <a:lnTo>
                    <a:pt x="3053" y="21314"/>
                  </a:lnTo>
                  <a:cubicBezTo>
                    <a:pt x="3082" y="21342"/>
                    <a:pt x="3110" y="21399"/>
                    <a:pt x="3167" y="21456"/>
                  </a:cubicBezTo>
                  <a:lnTo>
                    <a:pt x="3567" y="21086"/>
                  </a:lnTo>
                  <a:cubicBezTo>
                    <a:pt x="3509" y="21028"/>
                    <a:pt x="3481" y="20971"/>
                    <a:pt x="3452" y="20943"/>
                  </a:cubicBezTo>
                  <a:close/>
                  <a:moveTo>
                    <a:pt x="4023" y="21542"/>
                  </a:moveTo>
                  <a:lnTo>
                    <a:pt x="3624" y="21884"/>
                  </a:lnTo>
                  <a:lnTo>
                    <a:pt x="3766" y="22027"/>
                  </a:lnTo>
                  <a:lnTo>
                    <a:pt x="4137" y="21656"/>
                  </a:lnTo>
                  <a:lnTo>
                    <a:pt x="4023" y="21542"/>
                  </a:lnTo>
                  <a:close/>
                  <a:moveTo>
                    <a:pt x="21884" y="21542"/>
                  </a:moveTo>
                  <a:cubicBezTo>
                    <a:pt x="21827" y="21599"/>
                    <a:pt x="21770" y="21628"/>
                    <a:pt x="21770" y="21685"/>
                  </a:cubicBezTo>
                  <a:lnTo>
                    <a:pt x="22141" y="22056"/>
                  </a:lnTo>
                  <a:lnTo>
                    <a:pt x="22284" y="21913"/>
                  </a:lnTo>
                  <a:lnTo>
                    <a:pt x="21884" y="21542"/>
                  </a:lnTo>
                  <a:close/>
                  <a:moveTo>
                    <a:pt x="4622" y="22170"/>
                  </a:moveTo>
                  <a:lnTo>
                    <a:pt x="4280" y="22541"/>
                  </a:lnTo>
                  <a:cubicBezTo>
                    <a:pt x="4337" y="22598"/>
                    <a:pt x="4365" y="22626"/>
                    <a:pt x="4423" y="22655"/>
                  </a:cubicBezTo>
                  <a:lnTo>
                    <a:pt x="4765" y="22255"/>
                  </a:lnTo>
                  <a:cubicBezTo>
                    <a:pt x="4708" y="22227"/>
                    <a:pt x="4651" y="22198"/>
                    <a:pt x="4622" y="22170"/>
                  </a:cubicBezTo>
                  <a:close/>
                  <a:moveTo>
                    <a:pt x="21257" y="22170"/>
                  </a:moveTo>
                  <a:cubicBezTo>
                    <a:pt x="21199" y="22198"/>
                    <a:pt x="21171" y="22227"/>
                    <a:pt x="21114" y="22255"/>
                  </a:cubicBezTo>
                  <a:lnTo>
                    <a:pt x="21456" y="22655"/>
                  </a:lnTo>
                  <a:cubicBezTo>
                    <a:pt x="21513" y="22626"/>
                    <a:pt x="21570" y="22598"/>
                    <a:pt x="21599" y="22541"/>
                  </a:cubicBezTo>
                  <a:lnTo>
                    <a:pt x="21257" y="22170"/>
                  </a:lnTo>
                  <a:close/>
                  <a:moveTo>
                    <a:pt x="20600" y="22683"/>
                  </a:moveTo>
                  <a:cubicBezTo>
                    <a:pt x="20572" y="22740"/>
                    <a:pt x="20486" y="22769"/>
                    <a:pt x="20458" y="22797"/>
                  </a:cubicBezTo>
                  <a:lnTo>
                    <a:pt x="20771" y="23225"/>
                  </a:lnTo>
                  <a:cubicBezTo>
                    <a:pt x="20829" y="23197"/>
                    <a:pt x="20886" y="23168"/>
                    <a:pt x="20914" y="23111"/>
                  </a:cubicBezTo>
                  <a:lnTo>
                    <a:pt x="20600" y="22683"/>
                  </a:lnTo>
                  <a:close/>
                  <a:moveTo>
                    <a:pt x="5278" y="22740"/>
                  </a:moveTo>
                  <a:lnTo>
                    <a:pt x="4936" y="23168"/>
                  </a:lnTo>
                  <a:cubicBezTo>
                    <a:pt x="4993" y="23197"/>
                    <a:pt x="5050" y="23225"/>
                    <a:pt x="5079" y="23254"/>
                  </a:cubicBezTo>
                  <a:lnTo>
                    <a:pt x="5421" y="22826"/>
                  </a:lnTo>
                  <a:cubicBezTo>
                    <a:pt x="5364" y="22797"/>
                    <a:pt x="5307" y="22769"/>
                    <a:pt x="5278" y="22740"/>
                  </a:cubicBezTo>
                  <a:close/>
                  <a:moveTo>
                    <a:pt x="5992" y="23225"/>
                  </a:moveTo>
                  <a:lnTo>
                    <a:pt x="5706" y="23653"/>
                  </a:lnTo>
                  <a:cubicBezTo>
                    <a:pt x="5735" y="23682"/>
                    <a:pt x="5792" y="23739"/>
                    <a:pt x="5849" y="23768"/>
                  </a:cubicBezTo>
                  <a:lnTo>
                    <a:pt x="6134" y="23340"/>
                  </a:lnTo>
                  <a:cubicBezTo>
                    <a:pt x="6077" y="23311"/>
                    <a:pt x="6020" y="23254"/>
                    <a:pt x="5992" y="23225"/>
                  </a:cubicBezTo>
                  <a:close/>
                  <a:moveTo>
                    <a:pt x="19887" y="23225"/>
                  </a:moveTo>
                  <a:cubicBezTo>
                    <a:pt x="19858" y="23225"/>
                    <a:pt x="19830" y="23254"/>
                    <a:pt x="19744" y="23340"/>
                  </a:cubicBezTo>
                  <a:lnTo>
                    <a:pt x="20030" y="23768"/>
                  </a:lnTo>
                  <a:cubicBezTo>
                    <a:pt x="20058" y="23739"/>
                    <a:pt x="20144" y="23682"/>
                    <a:pt x="20172" y="23653"/>
                  </a:cubicBezTo>
                  <a:lnTo>
                    <a:pt x="19887" y="23225"/>
                  </a:lnTo>
                  <a:close/>
                  <a:moveTo>
                    <a:pt x="6705" y="23653"/>
                  </a:moveTo>
                  <a:lnTo>
                    <a:pt x="6448" y="24110"/>
                  </a:lnTo>
                  <a:cubicBezTo>
                    <a:pt x="6477" y="24110"/>
                    <a:pt x="6534" y="24167"/>
                    <a:pt x="6591" y="24196"/>
                  </a:cubicBezTo>
                  <a:lnTo>
                    <a:pt x="6848" y="23739"/>
                  </a:lnTo>
                  <a:cubicBezTo>
                    <a:pt x="6791" y="23739"/>
                    <a:pt x="6734" y="23682"/>
                    <a:pt x="6705" y="23653"/>
                  </a:cubicBezTo>
                  <a:close/>
                  <a:moveTo>
                    <a:pt x="19174" y="23653"/>
                  </a:moveTo>
                  <a:cubicBezTo>
                    <a:pt x="19145" y="23682"/>
                    <a:pt x="19060" y="23739"/>
                    <a:pt x="19031" y="23739"/>
                  </a:cubicBezTo>
                  <a:lnTo>
                    <a:pt x="19288" y="24196"/>
                  </a:lnTo>
                  <a:cubicBezTo>
                    <a:pt x="19316" y="24196"/>
                    <a:pt x="19402" y="24138"/>
                    <a:pt x="19430" y="24110"/>
                  </a:cubicBezTo>
                  <a:lnTo>
                    <a:pt x="19174" y="23653"/>
                  </a:lnTo>
                  <a:close/>
                  <a:moveTo>
                    <a:pt x="7475" y="24081"/>
                  </a:moveTo>
                  <a:lnTo>
                    <a:pt x="7219" y="24538"/>
                  </a:lnTo>
                  <a:cubicBezTo>
                    <a:pt x="7304" y="24595"/>
                    <a:pt x="7333" y="24595"/>
                    <a:pt x="7418" y="24624"/>
                  </a:cubicBezTo>
                  <a:lnTo>
                    <a:pt x="7618" y="24167"/>
                  </a:lnTo>
                  <a:cubicBezTo>
                    <a:pt x="7590" y="24110"/>
                    <a:pt x="7504" y="24110"/>
                    <a:pt x="7475" y="24081"/>
                  </a:cubicBezTo>
                  <a:close/>
                  <a:moveTo>
                    <a:pt x="18432" y="24081"/>
                  </a:moveTo>
                  <a:cubicBezTo>
                    <a:pt x="18346" y="24081"/>
                    <a:pt x="18318" y="24110"/>
                    <a:pt x="18289" y="24167"/>
                  </a:cubicBezTo>
                  <a:lnTo>
                    <a:pt x="18489" y="24624"/>
                  </a:lnTo>
                  <a:cubicBezTo>
                    <a:pt x="18575" y="24566"/>
                    <a:pt x="18603" y="24566"/>
                    <a:pt x="18689" y="24538"/>
                  </a:cubicBezTo>
                  <a:lnTo>
                    <a:pt x="18432" y="24081"/>
                  </a:lnTo>
                  <a:close/>
                  <a:moveTo>
                    <a:pt x="17604" y="24395"/>
                  </a:moveTo>
                  <a:cubicBezTo>
                    <a:pt x="17576" y="24452"/>
                    <a:pt x="17490" y="24452"/>
                    <a:pt x="17462" y="24481"/>
                  </a:cubicBezTo>
                  <a:lnTo>
                    <a:pt x="17633" y="24966"/>
                  </a:lnTo>
                  <a:cubicBezTo>
                    <a:pt x="17719" y="24937"/>
                    <a:pt x="17747" y="24937"/>
                    <a:pt x="17833" y="24909"/>
                  </a:cubicBezTo>
                  <a:lnTo>
                    <a:pt x="17604" y="24395"/>
                  </a:lnTo>
                  <a:close/>
                  <a:moveTo>
                    <a:pt x="8274" y="24452"/>
                  </a:moveTo>
                  <a:lnTo>
                    <a:pt x="8046" y="24937"/>
                  </a:lnTo>
                  <a:cubicBezTo>
                    <a:pt x="8132" y="24966"/>
                    <a:pt x="8160" y="24966"/>
                    <a:pt x="8217" y="25023"/>
                  </a:cubicBezTo>
                  <a:lnTo>
                    <a:pt x="8417" y="24509"/>
                  </a:lnTo>
                  <a:cubicBezTo>
                    <a:pt x="8360" y="24481"/>
                    <a:pt x="8303" y="24481"/>
                    <a:pt x="8274" y="24452"/>
                  </a:cubicBezTo>
                  <a:close/>
                  <a:moveTo>
                    <a:pt x="9045" y="24738"/>
                  </a:moveTo>
                  <a:lnTo>
                    <a:pt x="8902" y="25194"/>
                  </a:lnTo>
                  <a:cubicBezTo>
                    <a:pt x="8988" y="25223"/>
                    <a:pt x="9016" y="25251"/>
                    <a:pt x="9073" y="25251"/>
                  </a:cubicBezTo>
                  <a:lnTo>
                    <a:pt x="9216" y="24766"/>
                  </a:lnTo>
                  <a:cubicBezTo>
                    <a:pt x="9159" y="24766"/>
                    <a:pt x="9130" y="24766"/>
                    <a:pt x="9045" y="24738"/>
                  </a:cubicBezTo>
                  <a:close/>
                  <a:moveTo>
                    <a:pt x="16863" y="24766"/>
                  </a:moveTo>
                  <a:cubicBezTo>
                    <a:pt x="16777" y="24766"/>
                    <a:pt x="16748" y="24795"/>
                    <a:pt x="16691" y="24795"/>
                  </a:cubicBezTo>
                  <a:lnTo>
                    <a:pt x="16863" y="25337"/>
                  </a:lnTo>
                  <a:cubicBezTo>
                    <a:pt x="16920" y="25308"/>
                    <a:pt x="16977" y="25308"/>
                    <a:pt x="17034" y="25251"/>
                  </a:cubicBezTo>
                  <a:lnTo>
                    <a:pt x="16863" y="24766"/>
                  </a:lnTo>
                  <a:close/>
                  <a:moveTo>
                    <a:pt x="9872" y="24966"/>
                  </a:moveTo>
                  <a:lnTo>
                    <a:pt x="9758" y="25480"/>
                  </a:lnTo>
                  <a:cubicBezTo>
                    <a:pt x="9844" y="25480"/>
                    <a:pt x="9872" y="25508"/>
                    <a:pt x="9929" y="25508"/>
                  </a:cubicBezTo>
                  <a:lnTo>
                    <a:pt x="10043" y="25023"/>
                  </a:lnTo>
                  <a:cubicBezTo>
                    <a:pt x="9986" y="25023"/>
                    <a:pt x="9929" y="24966"/>
                    <a:pt x="9872" y="24966"/>
                  </a:cubicBezTo>
                  <a:close/>
                  <a:moveTo>
                    <a:pt x="16007" y="24966"/>
                  </a:moveTo>
                  <a:cubicBezTo>
                    <a:pt x="15921" y="24966"/>
                    <a:pt x="15892" y="25023"/>
                    <a:pt x="15835" y="25023"/>
                  </a:cubicBezTo>
                  <a:lnTo>
                    <a:pt x="15978" y="25508"/>
                  </a:lnTo>
                  <a:cubicBezTo>
                    <a:pt x="16035" y="25508"/>
                    <a:pt x="16064" y="25480"/>
                    <a:pt x="16149" y="25480"/>
                  </a:cubicBezTo>
                  <a:lnTo>
                    <a:pt x="16007" y="24966"/>
                  </a:lnTo>
                  <a:close/>
                  <a:moveTo>
                    <a:pt x="10728" y="25166"/>
                  </a:moveTo>
                  <a:lnTo>
                    <a:pt x="10643" y="25679"/>
                  </a:lnTo>
                  <a:cubicBezTo>
                    <a:pt x="10728" y="25679"/>
                    <a:pt x="10757" y="25736"/>
                    <a:pt x="10814" y="25736"/>
                  </a:cubicBezTo>
                  <a:lnTo>
                    <a:pt x="10899" y="25194"/>
                  </a:lnTo>
                  <a:cubicBezTo>
                    <a:pt x="10814" y="25194"/>
                    <a:pt x="10785" y="25166"/>
                    <a:pt x="10728" y="25166"/>
                  </a:cubicBezTo>
                  <a:close/>
                  <a:moveTo>
                    <a:pt x="15179" y="25166"/>
                  </a:moveTo>
                  <a:cubicBezTo>
                    <a:pt x="15094" y="25166"/>
                    <a:pt x="15065" y="25194"/>
                    <a:pt x="15008" y="25194"/>
                  </a:cubicBezTo>
                  <a:lnTo>
                    <a:pt x="15094" y="25736"/>
                  </a:lnTo>
                  <a:cubicBezTo>
                    <a:pt x="15179" y="25736"/>
                    <a:pt x="15208" y="25679"/>
                    <a:pt x="15293" y="25679"/>
                  </a:cubicBezTo>
                  <a:lnTo>
                    <a:pt x="15179" y="25166"/>
                  </a:lnTo>
                  <a:close/>
                  <a:moveTo>
                    <a:pt x="11584" y="25251"/>
                  </a:moveTo>
                  <a:lnTo>
                    <a:pt x="11556" y="25793"/>
                  </a:lnTo>
                  <a:cubicBezTo>
                    <a:pt x="11613" y="25822"/>
                    <a:pt x="11641" y="25822"/>
                    <a:pt x="11727" y="25822"/>
                  </a:cubicBezTo>
                  <a:lnTo>
                    <a:pt x="11755" y="25280"/>
                  </a:lnTo>
                  <a:cubicBezTo>
                    <a:pt x="11698" y="25251"/>
                    <a:pt x="11641" y="25251"/>
                    <a:pt x="11584" y="25251"/>
                  </a:cubicBezTo>
                  <a:close/>
                  <a:moveTo>
                    <a:pt x="14323" y="25251"/>
                  </a:moveTo>
                  <a:cubicBezTo>
                    <a:pt x="14266" y="25308"/>
                    <a:pt x="14209" y="25308"/>
                    <a:pt x="14152" y="25308"/>
                  </a:cubicBezTo>
                  <a:lnTo>
                    <a:pt x="14209" y="25822"/>
                  </a:lnTo>
                  <a:cubicBezTo>
                    <a:pt x="14295" y="25793"/>
                    <a:pt x="14323" y="25793"/>
                    <a:pt x="14409" y="25793"/>
                  </a:cubicBezTo>
                  <a:lnTo>
                    <a:pt x="14323" y="25251"/>
                  </a:lnTo>
                  <a:close/>
                  <a:moveTo>
                    <a:pt x="12440" y="25337"/>
                  </a:moveTo>
                  <a:lnTo>
                    <a:pt x="12440" y="25879"/>
                  </a:lnTo>
                  <a:lnTo>
                    <a:pt x="12611" y="25879"/>
                  </a:lnTo>
                  <a:lnTo>
                    <a:pt x="12611" y="25337"/>
                  </a:lnTo>
                  <a:close/>
                  <a:moveTo>
                    <a:pt x="13296" y="25337"/>
                  </a:moveTo>
                  <a:lnTo>
                    <a:pt x="13325" y="25879"/>
                  </a:lnTo>
                  <a:lnTo>
                    <a:pt x="13496" y="25879"/>
                  </a:lnTo>
                  <a:lnTo>
                    <a:pt x="13467" y="253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39"/>
          <p:cNvSpPr/>
          <p:nvPr/>
        </p:nvSpPr>
        <p:spPr>
          <a:xfrm>
            <a:off x="7109199" y="3903038"/>
            <a:ext cx="411202" cy="768199"/>
          </a:xfrm>
          <a:custGeom>
            <a:avLst/>
            <a:gdLst/>
            <a:ahLst/>
            <a:cxnLst/>
            <a:rect l="l" t="t" r="r" b="b"/>
            <a:pathLst>
              <a:path w="3922" h="7327" extrusionOk="0">
                <a:moveTo>
                  <a:pt x="1" y="1"/>
                </a:moveTo>
                <a:lnTo>
                  <a:pt x="1" y="518"/>
                </a:lnTo>
                <a:lnTo>
                  <a:pt x="3861" y="2037"/>
                </a:lnTo>
                <a:lnTo>
                  <a:pt x="3861" y="1521"/>
                </a:lnTo>
                <a:lnTo>
                  <a:pt x="1" y="1"/>
                </a:lnTo>
                <a:close/>
                <a:moveTo>
                  <a:pt x="31" y="1733"/>
                </a:moveTo>
                <a:lnTo>
                  <a:pt x="31" y="2280"/>
                </a:lnTo>
                <a:lnTo>
                  <a:pt x="3922" y="3800"/>
                </a:lnTo>
                <a:lnTo>
                  <a:pt x="3922" y="3253"/>
                </a:lnTo>
                <a:lnTo>
                  <a:pt x="31" y="1733"/>
                </a:lnTo>
                <a:close/>
                <a:moveTo>
                  <a:pt x="31" y="3496"/>
                </a:moveTo>
                <a:lnTo>
                  <a:pt x="31" y="4013"/>
                </a:lnTo>
                <a:lnTo>
                  <a:pt x="3922" y="5533"/>
                </a:lnTo>
                <a:lnTo>
                  <a:pt x="3922" y="5016"/>
                </a:lnTo>
                <a:lnTo>
                  <a:pt x="31" y="3496"/>
                </a:lnTo>
                <a:close/>
                <a:moveTo>
                  <a:pt x="31" y="5259"/>
                </a:moveTo>
                <a:lnTo>
                  <a:pt x="31" y="5806"/>
                </a:lnTo>
                <a:lnTo>
                  <a:pt x="3922" y="7326"/>
                </a:lnTo>
                <a:lnTo>
                  <a:pt x="3922" y="6779"/>
                </a:lnTo>
                <a:lnTo>
                  <a:pt x="31" y="52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_1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40"/>
          <p:cNvGrpSpPr/>
          <p:nvPr/>
        </p:nvGrpSpPr>
        <p:grpSpPr>
          <a:xfrm>
            <a:off x="3144587" y="4118050"/>
            <a:ext cx="521776" cy="1399525"/>
            <a:chOff x="8331250" y="3748200"/>
            <a:chExt cx="521776" cy="1399525"/>
          </a:xfrm>
        </p:grpSpPr>
        <p:sp>
          <p:nvSpPr>
            <p:cNvPr id="1135" name="Google Shape;1135;p40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8658691" y="40810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40"/>
          <p:cNvSpPr/>
          <p:nvPr/>
        </p:nvSpPr>
        <p:spPr>
          <a:xfrm>
            <a:off x="6424600" y="4643625"/>
            <a:ext cx="2400533" cy="203422"/>
          </a:xfrm>
          <a:custGeom>
            <a:avLst/>
            <a:gdLst/>
            <a:ahLst/>
            <a:cxnLst/>
            <a:rect l="l" t="t" r="r" b="b"/>
            <a:pathLst>
              <a:path w="28299" h="3040" extrusionOk="0">
                <a:moveTo>
                  <a:pt x="0" y="0"/>
                </a:moveTo>
                <a:lnTo>
                  <a:pt x="0" y="3040"/>
                </a:lnTo>
                <a:lnTo>
                  <a:pt x="638" y="3040"/>
                </a:lnTo>
                <a:lnTo>
                  <a:pt x="638" y="0"/>
                </a:lnTo>
                <a:close/>
                <a:moveTo>
                  <a:pt x="1246" y="0"/>
                </a:moveTo>
                <a:lnTo>
                  <a:pt x="1246" y="3040"/>
                </a:lnTo>
                <a:lnTo>
                  <a:pt x="1885" y="3040"/>
                </a:lnTo>
                <a:lnTo>
                  <a:pt x="1885" y="0"/>
                </a:lnTo>
                <a:close/>
                <a:moveTo>
                  <a:pt x="2493" y="0"/>
                </a:moveTo>
                <a:lnTo>
                  <a:pt x="2493" y="3040"/>
                </a:lnTo>
                <a:lnTo>
                  <a:pt x="3131" y="3040"/>
                </a:lnTo>
                <a:lnTo>
                  <a:pt x="3131" y="0"/>
                </a:lnTo>
                <a:close/>
                <a:moveTo>
                  <a:pt x="3739" y="0"/>
                </a:moveTo>
                <a:lnTo>
                  <a:pt x="3739" y="3040"/>
                </a:lnTo>
                <a:lnTo>
                  <a:pt x="4408" y="3040"/>
                </a:lnTo>
                <a:lnTo>
                  <a:pt x="4408" y="0"/>
                </a:lnTo>
                <a:close/>
                <a:moveTo>
                  <a:pt x="5015" y="0"/>
                </a:moveTo>
                <a:lnTo>
                  <a:pt x="5015" y="3040"/>
                </a:lnTo>
                <a:lnTo>
                  <a:pt x="5654" y="3040"/>
                </a:lnTo>
                <a:lnTo>
                  <a:pt x="5654" y="0"/>
                </a:lnTo>
                <a:close/>
                <a:moveTo>
                  <a:pt x="6262" y="0"/>
                </a:moveTo>
                <a:lnTo>
                  <a:pt x="6262" y="3040"/>
                </a:lnTo>
                <a:lnTo>
                  <a:pt x="6900" y="3040"/>
                </a:lnTo>
                <a:lnTo>
                  <a:pt x="6900" y="0"/>
                </a:lnTo>
                <a:close/>
                <a:moveTo>
                  <a:pt x="7538" y="0"/>
                </a:moveTo>
                <a:lnTo>
                  <a:pt x="7538" y="3040"/>
                </a:lnTo>
                <a:lnTo>
                  <a:pt x="8207" y="3040"/>
                </a:lnTo>
                <a:lnTo>
                  <a:pt x="8207" y="0"/>
                </a:lnTo>
                <a:close/>
                <a:moveTo>
                  <a:pt x="8815" y="0"/>
                </a:moveTo>
                <a:lnTo>
                  <a:pt x="8815" y="3040"/>
                </a:lnTo>
                <a:lnTo>
                  <a:pt x="9453" y="3040"/>
                </a:lnTo>
                <a:lnTo>
                  <a:pt x="9453" y="0"/>
                </a:lnTo>
                <a:close/>
                <a:moveTo>
                  <a:pt x="10061" y="0"/>
                </a:moveTo>
                <a:lnTo>
                  <a:pt x="10061" y="3040"/>
                </a:lnTo>
                <a:lnTo>
                  <a:pt x="10699" y="3040"/>
                </a:lnTo>
                <a:lnTo>
                  <a:pt x="10699" y="0"/>
                </a:lnTo>
                <a:close/>
                <a:moveTo>
                  <a:pt x="11307" y="0"/>
                </a:moveTo>
                <a:lnTo>
                  <a:pt x="11307" y="3040"/>
                </a:lnTo>
                <a:lnTo>
                  <a:pt x="11946" y="3040"/>
                </a:lnTo>
                <a:lnTo>
                  <a:pt x="11946" y="0"/>
                </a:lnTo>
                <a:close/>
                <a:moveTo>
                  <a:pt x="12554" y="0"/>
                </a:moveTo>
                <a:lnTo>
                  <a:pt x="12554" y="3040"/>
                </a:lnTo>
                <a:lnTo>
                  <a:pt x="13222" y="3040"/>
                </a:lnTo>
                <a:lnTo>
                  <a:pt x="13222" y="0"/>
                </a:lnTo>
                <a:close/>
                <a:moveTo>
                  <a:pt x="13830" y="0"/>
                </a:moveTo>
                <a:lnTo>
                  <a:pt x="13830" y="3040"/>
                </a:lnTo>
                <a:lnTo>
                  <a:pt x="14468" y="3040"/>
                </a:lnTo>
                <a:lnTo>
                  <a:pt x="14468" y="0"/>
                </a:lnTo>
                <a:close/>
                <a:moveTo>
                  <a:pt x="15076" y="0"/>
                </a:moveTo>
                <a:lnTo>
                  <a:pt x="15076" y="3040"/>
                </a:lnTo>
                <a:lnTo>
                  <a:pt x="15715" y="3040"/>
                </a:lnTo>
                <a:lnTo>
                  <a:pt x="15715" y="0"/>
                </a:lnTo>
                <a:close/>
                <a:moveTo>
                  <a:pt x="16323" y="0"/>
                </a:moveTo>
                <a:lnTo>
                  <a:pt x="16323" y="3040"/>
                </a:lnTo>
                <a:lnTo>
                  <a:pt x="16961" y="3040"/>
                </a:lnTo>
                <a:lnTo>
                  <a:pt x="16961" y="0"/>
                </a:lnTo>
                <a:close/>
                <a:moveTo>
                  <a:pt x="17569" y="0"/>
                </a:moveTo>
                <a:lnTo>
                  <a:pt x="17569" y="3040"/>
                </a:lnTo>
                <a:lnTo>
                  <a:pt x="18238" y="3040"/>
                </a:lnTo>
                <a:lnTo>
                  <a:pt x="18238" y="0"/>
                </a:lnTo>
                <a:close/>
                <a:moveTo>
                  <a:pt x="18876" y="0"/>
                </a:moveTo>
                <a:lnTo>
                  <a:pt x="18876" y="3040"/>
                </a:lnTo>
                <a:lnTo>
                  <a:pt x="19514" y="3040"/>
                </a:lnTo>
                <a:lnTo>
                  <a:pt x="19514" y="0"/>
                </a:lnTo>
                <a:close/>
                <a:moveTo>
                  <a:pt x="20122" y="0"/>
                </a:moveTo>
                <a:lnTo>
                  <a:pt x="20122" y="3040"/>
                </a:lnTo>
                <a:lnTo>
                  <a:pt x="20760" y="3040"/>
                </a:lnTo>
                <a:lnTo>
                  <a:pt x="20760" y="0"/>
                </a:lnTo>
                <a:close/>
                <a:moveTo>
                  <a:pt x="21368" y="0"/>
                </a:moveTo>
                <a:lnTo>
                  <a:pt x="21368" y="3040"/>
                </a:lnTo>
                <a:lnTo>
                  <a:pt x="22037" y="3040"/>
                </a:lnTo>
                <a:lnTo>
                  <a:pt x="22037" y="0"/>
                </a:lnTo>
                <a:close/>
                <a:moveTo>
                  <a:pt x="22645" y="0"/>
                </a:moveTo>
                <a:lnTo>
                  <a:pt x="22645" y="3040"/>
                </a:lnTo>
                <a:lnTo>
                  <a:pt x="23283" y="3040"/>
                </a:lnTo>
                <a:lnTo>
                  <a:pt x="23283" y="0"/>
                </a:lnTo>
                <a:close/>
                <a:moveTo>
                  <a:pt x="23891" y="0"/>
                </a:moveTo>
                <a:lnTo>
                  <a:pt x="23891" y="3040"/>
                </a:lnTo>
                <a:lnTo>
                  <a:pt x="24529" y="3040"/>
                </a:lnTo>
                <a:lnTo>
                  <a:pt x="24529" y="0"/>
                </a:lnTo>
                <a:close/>
                <a:moveTo>
                  <a:pt x="25137" y="0"/>
                </a:moveTo>
                <a:lnTo>
                  <a:pt x="25137" y="3040"/>
                </a:lnTo>
                <a:lnTo>
                  <a:pt x="25776" y="3040"/>
                </a:lnTo>
                <a:lnTo>
                  <a:pt x="25776" y="0"/>
                </a:lnTo>
                <a:close/>
                <a:moveTo>
                  <a:pt x="26384" y="0"/>
                </a:moveTo>
                <a:lnTo>
                  <a:pt x="26384" y="3040"/>
                </a:lnTo>
                <a:lnTo>
                  <a:pt x="27052" y="3040"/>
                </a:lnTo>
                <a:lnTo>
                  <a:pt x="27052" y="0"/>
                </a:lnTo>
                <a:close/>
                <a:moveTo>
                  <a:pt x="27660" y="0"/>
                </a:moveTo>
                <a:lnTo>
                  <a:pt x="27660" y="3040"/>
                </a:lnTo>
                <a:lnTo>
                  <a:pt x="28299" y="3040"/>
                </a:lnTo>
                <a:lnTo>
                  <a:pt x="282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40"/>
          <p:cNvGrpSpPr/>
          <p:nvPr/>
        </p:nvGrpSpPr>
        <p:grpSpPr>
          <a:xfrm>
            <a:off x="6040392" y="4480662"/>
            <a:ext cx="3096337" cy="96586"/>
            <a:chOff x="6040392" y="334012"/>
            <a:chExt cx="3096337" cy="96586"/>
          </a:xfrm>
        </p:grpSpPr>
        <p:sp>
          <p:nvSpPr>
            <p:cNvPr id="1139" name="Google Shape;1139;p40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40"/>
          <p:cNvGrpSpPr/>
          <p:nvPr/>
        </p:nvGrpSpPr>
        <p:grpSpPr>
          <a:xfrm>
            <a:off x="-261824" y="1687491"/>
            <a:ext cx="1770381" cy="1768519"/>
            <a:chOff x="166675" y="1780700"/>
            <a:chExt cx="712800" cy="712050"/>
          </a:xfrm>
        </p:grpSpPr>
        <p:sp>
          <p:nvSpPr>
            <p:cNvPr id="1142" name="Google Shape;1142;p40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40"/>
          <p:cNvGrpSpPr/>
          <p:nvPr/>
        </p:nvGrpSpPr>
        <p:grpSpPr>
          <a:xfrm>
            <a:off x="373525" y="329114"/>
            <a:ext cx="1468465" cy="620362"/>
            <a:chOff x="2156900" y="1398050"/>
            <a:chExt cx="763275" cy="322450"/>
          </a:xfrm>
        </p:grpSpPr>
        <p:sp>
          <p:nvSpPr>
            <p:cNvPr id="1149" name="Google Shape;1149;p40"/>
            <p:cNvSpPr/>
            <p:nvPr/>
          </p:nvSpPr>
          <p:spPr>
            <a:xfrm>
              <a:off x="2817425" y="161847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15" y="999"/>
                    <a:pt x="343" y="1141"/>
                    <a:pt x="571" y="1141"/>
                  </a:cubicBezTo>
                  <a:cubicBezTo>
                    <a:pt x="828" y="1141"/>
                    <a:pt x="1056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99" y="285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17425" y="1471525"/>
              <a:ext cx="29975" cy="29275"/>
            </a:xfrm>
            <a:custGeom>
              <a:avLst/>
              <a:gdLst/>
              <a:ahLst/>
              <a:cxnLst/>
              <a:rect l="l" t="t" r="r" b="b"/>
              <a:pathLst>
                <a:path w="1199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99" y="286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744675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891600" y="154500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744675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891600" y="139805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6704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43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4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1" y="285"/>
                    <a:pt x="914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6704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1" y="286"/>
                    <a:pt x="914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744675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28" y="1113"/>
                    <a:pt x="571" y="1113"/>
                  </a:cubicBezTo>
                  <a:cubicBezTo>
                    <a:pt x="885" y="1113"/>
                    <a:pt x="1141" y="885"/>
                    <a:pt x="1141" y="543"/>
                  </a:cubicBezTo>
                  <a:cubicBezTo>
                    <a:pt x="1141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2891600" y="1692650"/>
              <a:ext cx="28575" cy="27850"/>
            </a:xfrm>
            <a:custGeom>
              <a:avLst/>
              <a:gdLst/>
              <a:ahLst/>
              <a:cxnLst/>
              <a:rect l="l" t="t" r="r" b="b"/>
              <a:pathLst>
                <a:path w="1143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524250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15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42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2524250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42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450075" y="154500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7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597000" y="154500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7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450075" y="139805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8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597000" y="139805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8"/>
                    <a:pt x="914" y="1"/>
                    <a:pt x="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377325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43" y="999"/>
                    <a:pt x="314" y="1141"/>
                    <a:pt x="571" y="1141"/>
                  </a:cubicBezTo>
                  <a:cubicBezTo>
                    <a:pt x="828" y="1141"/>
                    <a:pt x="1027" y="999"/>
                    <a:pt x="1113" y="771"/>
                  </a:cubicBezTo>
                  <a:cubicBezTo>
                    <a:pt x="1141" y="713"/>
                    <a:pt x="1141" y="628"/>
                    <a:pt x="1141" y="571"/>
                  </a:cubicBezTo>
                  <a:cubicBezTo>
                    <a:pt x="1141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2377325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1" y="914"/>
                    <a:pt x="1141" y="571"/>
                  </a:cubicBezTo>
                  <a:cubicBezTo>
                    <a:pt x="1141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2450075" y="1692650"/>
              <a:ext cx="29975" cy="27850"/>
            </a:xfrm>
            <a:custGeom>
              <a:avLst/>
              <a:gdLst/>
              <a:ahLst/>
              <a:cxnLst/>
              <a:rect l="l" t="t" r="r" b="b"/>
              <a:pathLst>
                <a:path w="1199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57" y="1113"/>
                    <a:pt x="571" y="1113"/>
                  </a:cubicBezTo>
                  <a:cubicBezTo>
                    <a:pt x="913" y="1113"/>
                    <a:pt x="1142" y="885"/>
                    <a:pt x="1142" y="543"/>
                  </a:cubicBezTo>
                  <a:cubicBezTo>
                    <a:pt x="1199" y="229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597000" y="1692650"/>
              <a:ext cx="30000" cy="27850"/>
            </a:xfrm>
            <a:custGeom>
              <a:avLst/>
              <a:gdLst/>
              <a:ahLst/>
              <a:cxnLst/>
              <a:rect l="l" t="t" r="r" b="b"/>
              <a:pathLst>
                <a:path w="1200" h="1114" extrusionOk="0">
                  <a:moveTo>
                    <a:pt x="600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600" y="1113"/>
                  </a:cubicBezTo>
                  <a:cubicBezTo>
                    <a:pt x="914" y="1113"/>
                    <a:pt x="1171" y="885"/>
                    <a:pt x="1171" y="543"/>
                  </a:cubicBezTo>
                  <a:cubicBezTo>
                    <a:pt x="1199" y="229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2303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29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86" y="999"/>
                    <a:pt x="314" y="1141"/>
                    <a:pt x="571" y="1141"/>
                  </a:cubicBezTo>
                  <a:cubicBezTo>
                    <a:pt x="799" y="1141"/>
                    <a:pt x="1028" y="999"/>
                    <a:pt x="1085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0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22303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29" y="1"/>
                    <a:pt x="0" y="229"/>
                    <a:pt x="0" y="571"/>
                  </a:cubicBezTo>
                  <a:cubicBezTo>
                    <a:pt x="0" y="885"/>
                    <a:pt x="229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0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2156900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1" y="257"/>
                    <a:pt x="1" y="571"/>
                  </a:cubicBezTo>
                  <a:cubicBezTo>
                    <a:pt x="1" y="913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303125" y="154500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7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156900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1" y="258"/>
                    <a:pt x="1" y="571"/>
                  </a:cubicBezTo>
                  <a:cubicBezTo>
                    <a:pt x="1" y="885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3125" y="139805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8"/>
                    <a:pt x="94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2156900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1" y="229"/>
                    <a:pt x="1" y="543"/>
                  </a:cubicBezTo>
                  <a:cubicBezTo>
                    <a:pt x="1" y="885"/>
                    <a:pt x="257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2303125" y="1692650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71" y="229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0"/>
          <p:cNvGrpSpPr/>
          <p:nvPr/>
        </p:nvGrpSpPr>
        <p:grpSpPr>
          <a:xfrm>
            <a:off x="6040392" y="949487"/>
            <a:ext cx="3096337" cy="96586"/>
            <a:chOff x="6040392" y="334012"/>
            <a:chExt cx="3096337" cy="96586"/>
          </a:xfrm>
        </p:grpSpPr>
        <p:sp>
          <p:nvSpPr>
            <p:cNvPr id="1178" name="Google Shape;1178;p40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40"/>
          <p:cNvGrpSpPr/>
          <p:nvPr/>
        </p:nvGrpSpPr>
        <p:grpSpPr>
          <a:xfrm>
            <a:off x="6336528" y="1104362"/>
            <a:ext cx="521493" cy="96586"/>
            <a:chOff x="4342567" y="4452512"/>
            <a:chExt cx="521493" cy="96586"/>
          </a:xfrm>
        </p:grpSpPr>
        <p:sp>
          <p:nvSpPr>
            <p:cNvPr id="1181" name="Google Shape;1181;p40"/>
            <p:cNvSpPr/>
            <p:nvPr/>
          </p:nvSpPr>
          <p:spPr>
            <a:xfrm>
              <a:off x="4764915" y="4452512"/>
              <a:ext cx="99145" cy="96586"/>
            </a:xfrm>
            <a:custGeom>
              <a:avLst/>
              <a:gdLst/>
              <a:ahLst/>
              <a:cxnLst/>
              <a:rect l="l" t="t" r="r" b="b"/>
              <a:pathLst>
                <a:path w="1085" h="1057" extrusionOk="0">
                  <a:moveTo>
                    <a:pt x="543" y="1"/>
                  </a:moveTo>
                  <a:cubicBezTo>
                    <a:pt x="229" y="1"/>
                    <a:pt x="1" y="229"/>
                    <a:pt x="1" y="514"/>
                  </a:cubicBezTo>
                  <a:cubicBezTo>
                    <a:pt x="1" y="828"/>
                    <a:pt x="229" y="1056"/>
                    <a:pt x="543" y="1056"/>
                  </a:cubicBezTo>
                  <a:cubicBezTo>
                    <a:pt x="828" y="1056"/>
                    <a:pt x="1085" y="828"/>
                    <a:pt x="1085" y="514"/>
                  </a:cubicBezTo>
                  <a:cubicBezTo>
                    <a:pt x="1085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4553741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43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43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342567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6"/>
          <p:cNvGrpSpPr/>
          <p:nvPr/>
        </p:nvGrpSpPr>
        <p:grpSpPr>
          <a:xfrm>
            <a:off x="-896124" y="2978216"/>
            <a:ext cx="1770381" cy="1768519"/>
            <a:chOff x="166675" y="1780700"/>
            <a:chExt cx="712800" cy="712050"/>
          </a:xfrm>
        </p:grpSpPr>
        <p:sp>
          <p:nvSpPr>
            <p:cNvPr id="176" name="Google Shape;176;p6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7045175" y="4626563"/>
            <a:ext cx="1532575" cy="205676"/>
            <a:chOff x="4645500" y="3968425"/>
            <a:chExt cx="1532575" cy="205676"/>
          </a:xfrm>
        </p:grpSpPr>
        <p:sp>
          <p:nvSpPr>
            <p:cNvPr id="183" name="Google Shape;183;p6"/>
            <p:cNvSpPr/>
            <p:nvPr/>
          </p:nvSpPr>
          <p:spPr>
            <a:xfrm>
              <a:off x="464550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804322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50" y="1"/>
                  </a:moveTo>
                  <a:lnTo>
                    <a:pt x="1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95386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112743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49" y="1"/>
                  </a:moveTo>
                  <a:lnTo>
                    <a:pt x="0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5262219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413601" y="3968425"/>
              <a:ext cx="147693" cy="205676"/>
            </a:xfrm>
            <a:custGeom>
              <a:avLst/>
              <a:gdLst/>
              <a:ahLst/>
              <a:cxnLst/>
              <a:rect l="l" t="t" r="r" b="b"/>
              <a:pathLst>
                <a:path w="2402" h="3345" fill="none" extrusionOk="0">
                  <a:moveTo>
                    <a:pt x="2402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5579925" y="3968425"/>
              <a:ext cx="134658" cy="205676"/>
            </a:xfrm>
            <a:custGeom>
              <a:avLst/>
              <a:gdLst/>
              <a:ahLst/>
              <a:cxnLst/>
              <a:rect l="l" t="t" r="r" b="b"/>
              <a:pathLst>
                <a:path w="2190" h="3345" fill="none" extrusionOk="0">
                  <a:moveTo>
                    <a:pt x="2189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731307" y="3968425"/>
              <a:ext cx="138408" cy="205676"/>
            </a:xfrm>
            <a:custGeom>
              <a:avLst/>
              <a:gdLst/>
              <a:ahLst/>
              <a:cxnLst/>
              <a:rect l="l" t="t" r="r" b="b"/>
              <a:pathLst>
                <a:path w="2251" h="3345" fill="none" extrusionOk="0">
                  <a:moveTo>
                    <a:pt x="2250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880845" y="3968425"/>
              <a:ext cx="144004" cy="205676"/>
            </a:xfrm>
            <a:custGeom>
              <a:avLst/>
              <a:gdLst/>
              <a:ahLst/>
              <a:cxnLst/>
              <a:rect l="l" t="t" r="r" b="b"/>
              <a:pathLst>
                <a:path w="2342" h="3345" fill="none" extrusionOk="0">
                  <a:moveTo>
                    <a:pt x="234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034133" y="3968425"/>
              <a:ext cx="143942" cy="205676"/>
            </a:xfrm>
            <a:custGeom>
              <a:avLst/>
              <a:gdLst/>
              <a:ahLst/>
              <a:cxnLst/>
              <a:rect l="l" t="t" r="r" b="b"/>
              <a:pathLst>
                <a:path w="2341" h="3345" fill="none" extrusionOk="0">
                  <a:moveTo>
                    <a:pt x="2341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13225" y="1310738"/>
            <a:ext cx="5062800" cy="15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13225" y="2940263"/>
            <a:ext cx="4036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7"/>
          <p:cNvGrpSpPr/>
          <p:nvPr/>
        </p:nvGrpSpPr>
        <p:grpSpPr>
          <a:xfrm>
            <a:off x="-353725" y="-485150"/>
            <a:ext cx="2560275" cy="1391125"/>
            <a:chOff x="-385150" y="3176300"/>
            <a:chExt cx="2560275" cy="1391125"/>
          </a:xfrm>
        </p:grpSpPr>
        <p:sp>
          <p:nvSpPr>
            <p:cNvPr id="198" name="Google Shape;198;p7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7"/>
          <p:cNvSpPr/>
          <p:nvPr/>
        </p:nvSpPr>
        <p:spPr>
          <a:xfrm>
            <a:off x="6106450" y="4567425"/>
            <a:ext cx="2400533" cy="203422"/>
          </a:xfrm>
          <a:custGeom>
            <a:avLst/>
            <a:gdLst/>
            <a:ahLst/>
            <a:cxnLst/>
            <a:rect l="l" t="t" r="r" b="b"/>
            <a:pathLst>
              <a:path w="28299" h="3040" extrusionOk="0">
                <a:moveTo>
                  <a:pt x="0" y="0"/>
                </a:moveTo>
                <a:lnTo>
                  <a:pt x="0" y="3040"/>
                </a:lnTo>
                <a:lnTo>
                  <a:pt x="638" y="3040"/>
                </a:lnTo>
                <a:lnTo>
                  <a:pt x="638" y="0"/>
                </a:lnTo>
                <a:close/>
                <a:moveTo>
                  <a:pt x="1246" y="0"/>
                </a:moveTo>
                <a:lnTo>
                  <a:pt x="1246" y="3040"/>
                </a:lnTo>
                <a:lnTo>
                  <a:pt x="1885" y="3040"/>
                </a:lnTo>
                <a:lnTo>
                  <a:pt x="1885" y="0"/>
                </a:lnTo>
                <a:close/>
                <a:moveTo>
                  <a:pt x="2493" y="0"/>
                </a:moveTo>
                <a:lnTo>
                  <a:pt x="2493" y="3040"/>
                </a:lnTo>
                <a:lnTo>
                  <a:pt x="3131" y="3040"/>
                </a:lnTo>
                <a:lnTo>
                  <a:pt x="3131" y="0"/>
                </a:lnTo>
                <a:close/>
                <a:moveTo>
                  <a:pt x="3739" y="0"/>
                </a:moveTo>
                <a:lnTo>
                  <a:pt x="3739" y="3040"/>
                </a:lnTo>
                <a:lnTo>
                  <a:pt x="4408" y="3040"/>
                </a:lnTo>
                <a:lnTo>
                  <a:pt x="4408" y="0"/>
                </a:lnTo>
                <a:close/>
                <a:moveTo>
                  <a:pt x="5015" y="0"/>
                </a:moveTo>
                <a:lnTo>
                  <a:pt x="5015" y="3040"/>
                </a:lnTo>
                <a:lnTo>
                  <a:pt x="5654" y="3040"/>
                </a:lnTo>
                <a:lnTo>
                  <a:pt x="5654" y="0"/>
                </a:lnTo>
                <a:close/>
                <a:moveTo>
                  <a:pt x="6262" y="0"/>
                </a:moveTo>
                <a:lnTo>
                  <a:pt x="6262" y="3040"/>
                </a:lnTo>
                <a:lnTo>
                  <a:pt x="6900" y="3040"/>
                </a:lnTo>
                <a:lnTo>
                  <a:pt x="6900" y="0"/>
                </a:lnTo>
                <a:close/>
                <a:moveTo>
                  <a:pt x="7538" y="0"/>
                </a:moveTo>
                <a:lnTo>
                  <a:pt x="7538" y="3040"/>
                </a:lnTo>
                <a:lnTo>
                  <a:pt x="8207" y="3040"/>
                </a:lnTo>
                <a:lnTo>
                  <a:pt x="8207" y="0"/>
                </a:lnTo>
                <a:close/>
                <a:moveTo>
                  <a:pt x="8815" y="0"/>
                </a:moveTo>
                <a:lnTo>
                  <a:pt x="8815" y="3040"/>
                </a:lnTo>
                <a:lnTo>
                  <a:pt x="9453" y="3040"/>
                </a:lnTo>
                <a:lnTo>
                  <a:pt x="9453" y="0"/>
                </a:lnTo>
                <a:close/>
                <a:moveTo>
                  <a:pt x="10061" y="0"/>
                </a:moveTo>
                <a:lnTo>
                  <a:pt x="10061" y="3040"/>
                </a:lnTo>
                <a:lnTo>
                  <a:pt x="10699" y="3040"/>
                </a:lnTo>
                <a:lnTo>
                  <a:pt x="10699" y="0"/>
                </a:lnTo>
                <a:close/>
                <a:moveTo>
                  <a:pt x="11307" y="0"/>
                </a:moveTo>
                <a:lnTo>
                  <a:pt x="11307" y="3040"/>
                </a:lnTo>
                <a:lnTo>
                  <a:pt x="11946" y="3040"/>
                </a:lnTo>
                <a:lnTo>
                  <a:pt x="11946" y="0"/>
                </a:lnTo>
                <a:close/>
                <a:moveTo>
                  <a:pt x="12554" y="0"/>
                </a:moveTo>
                <a:lnTo>
                  <a:pt x="12554" y="3040"/>
                </a:lnTo>
                <a:lnTo>
                  <a:pt x="13222" y="3040"/>
                </a:lnTo>
                <a:lnTo>
                  <a:pt x="13222" y="0"/>
                </a:lnTo>
                <a:close/>
                <a:moveTo>
                  <a:pt x="13830" y="0"/>
                </a:moveTo>
                <a:lnTo>
                  <a:pt x="13830" y="3040"/>
                </a:lnTo>
                <a:lnTo>
                  <a:pt x="14468" y="3040"/>
                </a:lnTo>
                <a:lnTo>
                  <a:pt x="14468" y="0"/>
                </a:lnTo>
                <a:close/>
                <a:moveTo>
                  <a:pt x="15076" y="0"/>
                </a:moveTo>
                <a:lnTo>
                  <a:pt x="15076" y="3040"/>
                </a:lnTo>
                <a:lnTo>
                  <a:pt x="15715" y="3040"/>
                </a:lnTo>
                <a:lnTo>
                  <a:pt x="15715" y="0"/>
                </a:lnTo>
                <a:close/>
                <a:moveTo>
                  <a:pt x="16323" y="0"/>
                </a:moveTo>
                <a:lnTo>
                  <a:pt x="16323" y="3040"/>
                </a:lnTo>
                <a:lnTo>
                  <a:pt x="16961" y="3040"/>
                </a:lnTo>
                <a:lnTo>
                  <a:pt x="16961" y="0"/>
                </a:lnTo>
                <a:close/>
                <a:moveTo>
                  <a:pt x="17569" y="0"/>
                </a:moveTo>
                <a:lnTo>
                  <a:pt x="17569" y="3040"/>
                </a:lnTo>
                <a:lnTo>
                  <a:pt x="18238" y="3040"/>
                </a:lnTo>
                <a:lnTo>
                  <a:pt x="18238" y="0"/>
                </a:lnTo>
                <a:close/>
                <a:moveTo>
                  <a:pt x="18876" y="0"/>
                </a:moveTo>
                <a:lnTo>
                  <a:pt x="18876" y="3040"/>
                </a:lnTo>
                <a:lnTo>
                  <a:pt x="19514" y="3040"/>
                </a:lnTo>
                <a:lnTo>
                  <a:pt x="19514" y="0"/>
                </a:lnTo>
                <a:close/>
                <a:moveTo>
                  <a:pt x="20122" y="0"/>
                </a:moveTo>
                <a:lnTo>
                  <a:pt x="20122" y="3040"/>
                </a:lnTo>
                <a:lnTo>
                  <a:pt x="20760" y="3040"/>
                </a:lnTo>
                <a:lnTo>
                  <a:pt x="20760" y="0"/>
                </a:lnTo>
                <a:close/>
                <a:moveTo>
                  <a:pt x="21368" y="0"/>
                </a:moveTo>
                <a:lnTo>
                  <a:pt x="21368" y="3040"/>
                </a:lnTo>
                <a:lnTo>
                  <a:pt x="22037" y="3040"/>
                </a:lnTo>
                <a:lnTo>
                  <a:pt x="22037" y="0"/>
                </a:lnTo>
                <a:close/>
                <a:moveTo>
                  <a:pt x="22645" y="0"/>
                </a:moveTo>
                <a:lnTo>
                  <a:pt x="22645" y="3040"/>
                </a:lnTo>
                <a:lnTo>
                  <a:pt x="23283" y="3040"/>
                </a:lnTo>
                <a:lnTo>
                  <a:pt x="23283" y="0"/>
                </a:lnTo>
                <a:close/>
                <a:moveTo>
                  <a:pt x="23891" y="0"/>
                </a:moveTo>
                <a:lnTo>
                  <a:pt x="23891" y="3040"/>
                </a:lnTo>
                <a:lnTo>
                  <a:pt x="24529" y="3040"/>
                </a:lnTo>
                <a:lnTo>
                  <a:pt x="24529" y="0"/>
                </a:lnTo>
                <a:close/>
                <a:moveTo>
                  <a:pt x="25137" y="0"/>
                </a:moveTo>
                <a:lnTo>
                  <a:pt x="25137" y="3040"/>
                </a:lnTo>
                <a:lnTo>
                  <a:pt x="25776" y="3040"/>
                </a:lnTo>
                <a:lnTo>
                  <a:pt x="25776" y="0"/>
                </a:lnTo>
                <a:close/>
                <a:moveTo>
                  <a:pt x="26384" y="0"/>
                </a:moveTo>
                <a:lnTo>
                  <a:pt x="26384" y="3040"/>
                </a:lnTo>
                <a:lnTo>
                  <a:pt x="27052" y="3040"/>
                </a:lnTo>
                <a:lnTo>
                  <a:pt x="27052" y="0"/>
                </a:lnTo>
                <a:close/>
                <a:moveTo>
                  <a:pt x="27660" y="0"/>
                </a:moveTo>
                <a:lnTo>
                  <a:pt x="27660" y="3040"/>
                </a:lnTo>
                <a:lnTo>
                  <a:pt x="28299" y="3040"/>
                </a:lnTo>
                <a:lnTo>
                  <a:pt x="282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7"/>
          <p:cNvGrpSpPr/>
          <p:nvPr/>
        </p:nvGrpSpPr>
        <p:grpSpPr>
          <a:xfrm>
            <a:off x="6040392" y="380362"/>
            <a:ext cx="3096337" cy="96586"/>
            <a:chOff x="6040392" y="334012"/>
            <a:chExt cx="3096337" cy="96586"/>
          </a:xfrm>
        </p:grpSpPr>
        <p:sp>
          <p:nvSpPr>
            <p:cNvPr id="202" name="Google Shape;202;p7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674826" y="3997966"/>
            <a:ext cx="1770381" cy="1768519"/>
            <a:chOff x="166675" y="1780700"/>
            <a:chExt cx="712800" cy="712050"/>
          </a:xfrm>
        </p:grpSpPr>
        <p:sp>
          <p:nvSpPr>
            <p:cNvPr id="205" name="Google Shape;205;p7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4299112" y="-614425"/>
            <a:ext cx="521776" cy="1399525"/>
            <a:chOff x="8331250" y="3748200"/>
            <a:chExt cx="521776" cy="1399525"/>
          </a:xfrm>
        </p:grpSpPr>
        <p:sp>
          <p:nvSpPr>
            <p:cNvPr id="212" name="Google Shape;212;p7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8658691" y="40810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 txBox="1">
            <a:spLocks noGrp="1"/>
          </p:cNvSpPr>
          <p:nvPr>
            <p:ph type="title"/>
          </p:nvPr>
        </p:nvSpPr>
        <p:spPr>
          <a:xfrm>
            <a:off x="713225" y="1256600"/>
            <a:ext cx="567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1"/>
          </p:nvPr>
        </p:nvSpPr>
        <p:spPr>
          <a:xfrm>
            <a:off x="713225" y="2316525"/>
            <a:ext cx="5788200" cy="14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9"/>
          <p:cNvGrpSpPr/>
          <p:nvPr/>
        </p:nvGrpSpPr>
        <p:grpSpPr>
          <a:xfrm>
            <a:off x="6228150" y="-780800"/>
            <a:ext cx="521776" cy="1475725"/>
            <a:chOff x="8331250" y="3748200"/>
            <a:chExt cx="521776" cy="1475725"/>
          </a:xfrm>
        </p:grpSpPr>
        <p:sp>
          <p:nvSpPr>
            <p:cNvPr id="267" name="Google Shape;267;p9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8658691" y="41572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9"/>
          <p:cNvGrpSpPr/>
          <p:nvPr/>
        </p:nvGrpSpPr>
        <p:grpSpPr>
          <a:xfrm>
            <a:off x="3686801" y="4291616"/>
            <a:ext cx="1770381" cy="1768519"/>
            <a:chOff x="166675" y="1780700"/>
            <a:chExt cx="712800" cy="712050"/>
          </a:xfrm>
        </p:grpSpPr>
        <p:sp>
          <p:nvSpPr>
            <p:cNvPr id="270" name="Google Shape;270;p9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9"/>
          <p:cNvGrpSpPr/>
          <p:nvPr/>
        </p:nvGrpSpPr>
        <p:grpSpPr>
          <a:xfrm flipH="1">
            <a:off x="-8" y="334012"/>
            <a:ext cx="3096337" cy="96586"/>
            <a:chOff x="6040392" y="334012"/>
            <a:chExt cx="3096337" cy="96586"/>
          </a:xfrm>
        </p:grpSpPr>
        <p:sp>
          <p:nvSpPr>
            <p:cNvPr id="277" name="Google Shape;277;p9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9"/>
          <p:cNvGrpSpPr/>
          <p:nvPr/>
        </p:nvGrpSpPr>
        <p:grpSpPr>
          <a:xfrm>
            <a:off x="713275" y="4176064"/>
            <a:ext cx="1468465" cy="620362"/>
            <a:chOff x="2156900" y="1398050"/>
            <a:chExt cx="763275" cy="322450"/>
          </a:xfrm>
        </p:grpSpPr>
        <p:sp>
          <p:nvSpPr>
            <p:cNvPr id="280" name="Google Shape;280;p9"/>
            <p:cNvSpPr/>
            <p:nvPr/>
          </p:nvSpPr>
          <p:spPr>
            <a:xfrm>
              <a:off x="2817425" y="161847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15" y="999"/>
                    <a:pt x="343" y="1141"/>
                    <a:pt x="571" y="1141"/>
                  </a:cubicBezTo>
                  <a:cubicBezTo>
                    <a:pt x="828" y="1141"/>
                    <a:pt x="1056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99" y="285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2817425" y="1471525"/>
              <a:ext cx="29975" cy="29275"/>
            </a:xfrm>
            <a:custGeom>
              <a:avLst/>
              <a:gdLst/>
              <a:ahLst/>
              <a:cxnLst/>
              <a:rect l="l" t="t" r="r" b="b"/>
              <a:pathLst>
                <a:path w="1199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99" y="286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2744675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2891600" y="154500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2744675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2891600" y="139805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26704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43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4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1" y="285"/>
                    <a:pt x="914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26704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1" y="286"/>
                    <a:pt x="914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2744675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28" y="1113"/>
                    <a:pt x="571" y="1113"/>
                  </a:cubicBezTo>
                  <a:cubicBezTo>
                    <a:pt x="885" y="1113"/>
                    <a:pt x="1141" y="885"/>
                    <a:pt x="1141" y="543"/>
                  </a:cubicBezTo>
                  <a:cubicBezTo>
                    <a:pt x="1141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2891600" y="1692650"/>
              <a:ext cx="28575" cy="27850"/>
            </a:xfrm>
            <a:custGeom>
              <a:avLst/>
              <a:gdLst/>
              <a:ahLst/>
              <a:cxnLst/>
              <a:rect l="l" t="t" r="r" b="b"/>
              <a:pathLst>
                <a:path w="1143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524250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15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42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524250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42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2450075" y="154500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7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2597000" y="154500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7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2450075" y="139805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8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2597000" y="139805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8"/>
                    <a:pt x="914" y="1"/>
                    <a:pt x="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2377325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43" y="999"/>
                    <a:pt x="314" y="1141"/>
                    <a:pt x="571" y="1141"/>
                  </a:cubicBezTo>
                  <a:cubicBezTo>
                    <a:pt x="828" y="1141"/>
                    <a:pt x="1027" y="999"/>
                    <a:pt x="1113" y="771"/>
                  </a:cubicBezTo>
                  <a:cubicBezTo>
                    <a:pt x="1141" y="713"/>
                    <a:pt x="1141" y="628"/>
                    <a:pt x="1141" y="571"/>
                  </a:cubicBezTo>
                  <a:cubicBezTo>
                    <a:pt x="1141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2377325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1" y="914"/>
                    <a:pt x="1141" y="571"/>
                  </a:cubicBezTo>
                  <a:cubicBezTo>
                    <a:pt x="1141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450075" y="1692650"/>
              <a:ext cx="29975" cy="27850"/>
            </a:xfrm>
            <a:custGeom>
              <a:avLst/>
              <a:gdLst/>
              <a:ahLst/>
              <a:cxnLst/>
              <a:rect l="l" t="t" r="r" b="b"/>
              <a:pathLst>
                <a:path w="1199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57" y="1113"/>
                    <a:pt x="571" y="1113"/>
                  </a:cubicBezTo>
                  <a:cubicBezTo>
                    <a:pt x="913" y="1113"/>
                    <a:pt x="1142" y="885"/>
                    <a:pt x="1142" y="543"/>
                  </a:cubicBezTo>
                  <a:cubicBezTo>
                    <a:pt x="1199" y="229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2597000" y="1692650"/>
              <a:ext cx="30000" cy="27850"/>
            </a:xfrm>
            <a:custGeom>
              <a:avLst/>
              <a:gdLst/>
              <a:ahLst/>
              <a:cxnLst/>
              <a:rect l="l" t="t" r="r" b="b"/>
              <a:pathLst>
                <a:path w="1200" h="1114" extrusionOk="0">
                  <a:moveTo>
                    <a:pt x="600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600" y="1113"/>
                  </a:cubicBezTo>
                  <a:cubicBezTo>
                    <a:pt x="914" y="1113"/>
                    <a:pt x="1171" y="885"/>
                    <a:pt x="1171" y="543"/>
                  </a:cubicBezTo>
                  <a:cubicBezTo>
                    <a:pt x="1199" y="229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22303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29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86" y="999"/>
                    <a:pt x="314" y="1141"/>
                    <a:pt x="571" y="1141"/>
                  </a:cubicBezTo>
                  <a:cubicBezTo>
                    <a:pt x="799" y="1141"/>
                    <a:pt x="1028" y="999"/>
                    <a:pt x="1085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0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22303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29" y="1"/>
                    <a:pt x="0" y="229"/>
                    <a:pt x="0" y="571"/>
                  </a:cubicBezTo>
                  <a:cubicBezTo>
                    <a:pt x="0" y="885"/>
                    <a:pt x="229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0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156900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1" y="257"/>
                    <a:pt x="1" y="571"/>
                  </a:cubicBezTo>
                  <a:cubicBezTo>
                    <a:pt x="1" y="913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2303125" y="154500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7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2156900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1" y="258"/>
                    <a:pt x="1" y="571"/>
                  </a:cubicBezTo>
                  <a:cubicBezTo>
                    <a:pt x="1" y="885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303125" y="139805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8"/>
                    <a:pt x="94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2156900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1" y="229"/>
                    <a:pt x="1" y="543"/>
                  </a:cubicBezTo>
                  <a:cubicBezTo>
                    <a:pt x="1" y="885"/>
                    <a:pt x="257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303125" y="1692650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71" y="229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9"/>
          <p:cNvSpPr/>
          <p:nvPr/>
        </p:nvSpPr>
        <p:spPr>
          <a:xfrm>
            <a:off x="7102875" y="3633792"/>
            <a:ext cx="685267" cy="688517"/>
          </a:xfrm>
          <a:custGeom>
            <a:avLst/>
            <a:gdLst/>
            <a:ahLst/>
            <a:cxnLst/>
            <a:rect l="l" t="t" r="r" b="b"/>
            <a:pathLst>
              <a:path w="6536" h="6567" extrusionOk="0">
                <a:moveTo>
                  <a:pt x="0" y="1"/>
                </a:moveTo>
                <a:lnTo>
                  <a:pt x="6536" y="6566"/>
                </a:lnTo>
                <a:lnTo>
                  <a:pt x="65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7654149" y="3053787"/>
            <a:ext cx="411202" cy="768199"/>
          </a:xfrm>
          <a:custGeom>
            <a:avLst/>
            <a:gdLst/>
            <a:ahLst/>
            <a:cxnLst/>
            <a:rect l="l" t="t" r="r" b="b"/>
            <a:pathLst>
              <a:path w="3922" h="7327" extrusionOk="0">
                <a:moveTo>
                  <a:pt x="1" y="1"/>
                </a:moveTo>
                <a:lnTo>
                  <a:pt x="1" y="518"/>
                </a:lnTo>
                <a:lnTo>
                  <a:pt x="3861" y="2037"/>
                </a:lnTo>
                <a:lnTo>
                  <a:pt x="3861" y="1521"/>
                </a:lnTo>
                <a:lnTo>
                  <a:pt x="1" y="1"/>
                </a:lnTo>
                <a:close/>
                <a:moveTo>
                  <a:pt x="31" y="1733"/>
                </a:moveTo>
                <a:lnTo>
                  <a:pt x="31" y="2280"/>
                </a:lnTo>
                <a:lnTo>
                  <a:pt x="3922" y="3800"/>
                </a:lnTo>
                <a:lnTo>
                  <a:pt x="3922" y="3253"/>
                </a:lnTo>
                <a:lnTo>
                  <a:pt x="31" y="1733"/>
                </a:lnTo>
                <a:close/>
                <a:moveTo>
                  <a:pt x="31" y="3496"/>
                </a:moveTo>
                <a:lnTo>
                  <a:pt x="31" y="4013"/>
                </a:lnTo>
                <a:lnTo>
                  <a:pt x="3922" y="5533"/>
                </a:lnTo>
                <a:lnTo>
                  <a:pt x="3922" y="5016"/>
                </a:lnTo>
                <a:lnTo>
                  <a:pt x="31" y="3496"/>
                </a:lnTo>
                <a:close/>
                <a:moveTo>
                  <a:pt x="31" y="5259"/>
                </a:moveTo>
                <a:lnTo>
                  <a:pt x="31" y="5806"/>
                </a:lnTo>
                <a:lnTo>
                  <a:pt x="3922" y="7326"/>
                </a:lnTo>
                <a:lnTo>
                  <a:pt x="3922" y="6779"/>
                </a:lnTo>
                <a:lnTo>
                  <a:pt x="31" y="52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9"/>
          <p:cNvGrpSpPr/>
          <p:nvPr/>
        </p:nvGrpSpPr>
        <p:grpSpPr>
          <a:xfrm flipH="1">
            <a:off x="6583725" y="3176300"/>
            <a:ext cx="2560275" cy="1391125"/>
            <a:chOff x="-385150" y="3176300"/>
            <a:chExt cx="2560275" cy="1391125"/>
          </a:xfrm>
        </p:grpSpPr>
        <p:sp>
          <p:nvSpPr>
            <p:cNvPr id="311" name="Google Shape;311;p9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9"/>
          <p:cNvGrpSpPr/>
          <p:nvPr/>
        </p:nvGrpSpPr>
        <p:grpSpPr>
          <a:xfrm>
            <a:off x="8405150" y="342200"/>
            <a:ext cx="139449" cy="2312225"/>
            <a:chOff x="436550" y="342200"/>
            <a:chExt cx="139449" cy="2312225"/>
          </a:xfrm>
        </p:grpSpPr>
        <p:sp>
          <p:nvSpPr>
            <p:cNvPr id="314" name="Google Shape;314;p9"/>
            <p:cNvSpPr/>
            <p:nvPr/>
          </p:nvSpPr>
          <p:spPr>
            <a:xfrm>
              <a:off x="436550" y="342200"/>
              <a:ext cx="137565" cy="42023"/>
            </a:xfrm>
            <a:custGeom>
              <a:avLst/>
              <a:gdLst/>
              <a:ahLst/>
              <a:cxnLst/>
              <a:rect l="l" t="t" r="r" b="b"/>
              <a:pathLst>
                <a:path w="2190" h="669" extrusionOk="0">
                  <a:moveTo>
                    <a:pt x="1" y="0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38497" y="481587"/>
              <a:ext cx="137502" cy="2033447"/>
            </a:xfrm>
            <a:custGeom>
              <a:avLst/>
              <a:gdLst/>
              <a:ahLst/>
              <a:cxnLst/>
              <a:rect l="l" t="t" r="r" b="b"/>
              <a:pathLst>
                <a:path w="2189" h="32372" extrusionOk="0">
                  <a:moveTo>
                    <a:pt x="0" y="0"/>
                  </a:moveTo>
                  <a:lnTo>
                    <a:pt x="0" y="1246"/>
                  </a:lnTo>
                  <a:lnTo>
                    <a:pt x="2189" y="1246"/>
                  </a:lnTo>
                  <a:lnTo>
                    <a:pt x="2189" y="0"/>
                  </a:lnTo>
                  <a:close/>
                  <a:moveTo>
                    <a:pt x="0" y="2857"/>
                  </a:moveTo>
                  <a:lnTo>
                    <a:pt x="0" y="4104"/>
                  </a:lnTo>
                  <a:lnTo>
                    <a:pt x="2189" y="4104"/>
                  </a:lnTo>
                  <a:lnTo>
                    <a:pt x="2189" y="2857"/>
                  </a:lnTo>
                  <a:close/>
                  <a:moveTo>
                    <a:pt x="0" y="5654"/>
                  </a:moveTo>
                  <a:lnTo>
                    <a:pt x="0" y="6900"/>
                  </a:lnTo>
                  <a:lnTo>
                    <a:pt x="2189" y="6900"/>
                  </a:lnTo>
                  <a:lnTo>
                    <a:pt x="2189" y="5654"/>
                  </a:lnTo>
                  <a:close/>
                  <a:moveTo>
                    <a:pt x="0" y="8481"/>
                  </a:moveTo>
                  <a:lnTo>
                    <a:pt x="0" y="9727"/>
                  </a:lnTo>
                  <a:lnTo>
                    <a:pt x="2189" y="9727"/>
                  </a:lnTo>
                  <a:lnTo>
                    <a:pt x="2189" y="8481"/>
                  </a:lnTo>
                  <a:close/>
                  <a:moveTo>
                    <a:pt x="0" y="11338"/>
                  </a:moveTo>
                  <a:lnTo>
                    <a:pt x="0" y="12584"/>
                  </a:lnTo>
                  <a:lnTo>
                    <a:pt x="2189" y="12584"/>
                  </a:lnTo>
                  <a:lnTo>
                    <a:pt x="2189" y="11338"/>
                  </a:lnTo>
                  <a:close/>
                  <a:moveTo>
                    <a:pt x="0" y="14134"/>
                  </a:moveTo>
                  <a:lnTo>
                    <a:pt x="0" y="15380"/>
                  </a:lnTo>
                  <a:lnTo>
                    <a:pt x="2189" y="15380"/>
                  </a:lnTo>
                  <a:lnTo>
                    <a:pt x="2189" y="14134"/>
                  </a:lnTo>
                  <a:close/>
                  <a:moveTo>
                    <a:pt x="0" y="16991"/>
                  </a:moveTo>
                  <a:lnTo>
                    <a:pt x="0" y="18237"/>
                  </a:lnTo>
                  <a:lnTo>
                    <a:pt x="2189" y="18237"/>
                  </a:lnTo>
                  <a:lnTo>
                    <a:pt x="2189" y="16991"/>
                  </a:lnTo>
                  <a:close/>
                  <a:moveTo>
                    <a:pt x="0" y="19788"/>
                  </a:moveTo>
                  <a:lnTo>
                    <a:pt x="0" y="21064"/>
                  </a:lnTo>
                  <a:lnTo>
                    <a:pt x="2189" y="21064"/>
                  </a:lnTo>
                  <a:lnTo>
                    <a:pt x="2189" y="19788"/>
                  </a:lnTo>
                  <a:close/>
                  <a:moveTo>
                    <a:pt x="0" y="22614"/>
                  </a:moveTo>
                  <a:lnTo>
                    <a:pt x="0" y="23861"/>
                  </a:lnTo>
                  <a:lnTo>
                    <a:pt x="2189" y="23861"/>
                  </a:lnTo>
                  <a:lnTo>
                    <a:pt x="2189" y="22614"/>
                  </a:lnTo>
                  <a:close/>
                  <a:moveTo>
                    <a:pt x="0" y="25472"/>
                  </a:moveTo>
                  <a:lnTo>
                    <a:pt x="0" y="26718"/>
                  </a:lnTo>
                  <a:lnTo>
                    <a:pt x="2189" y="26718"/>
                  </a:lnTo>
                  <a:lnTo>
                    <a:pt x="2189" y="25472"/>
                  </a:lnTo>
                  <a:close/>
                  <a:moveTo>
                    <a:pt x="0" y="28268"/>
                  </a:moveTo>
                  <a:lnTo>
                    <a:pt x="0" y="29514"/>
                  </a:lnTo>
                  <a:lnTo>
                    <a:pt x="2189" y="29514"/>
                  </a:lnTo>
                  <a:lnTo>
                    <a:pt x="2189" y="28268"/>
                  </a:lnTo>
                  <a:close/>
                  <a:moveTo>
                    <a:pt x="0" y="31125"/>
                  </a:moveTo>
                  <a:lnTo>
                    <a:pt x="0" y="32371"/>
                  </a:lnTo>
                  <a:lnTo>
                    <a:pt x="2189" y="32371"/>
                  </a:lnTo>
                  <a:lnTo>
                    <a:pt x="2189" y="311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36550" y="2612339"/>
              <a:ext cx="137565" cy="42086"/>
            </a:xfrm>
            <a:custGeom>
              <a:avLst/>
              <a:gdLst/>
              <a:ahLst/>
              <a:cxnLst/>
              <a:rect l="l" t="t" r="r" b="b"/>
              <a:pathLst>
                <a:path w="2190" h="670" extrusionOk="0">
                  <a:moveTo>
                    <a:pt x="1" y="1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9"/>
          <p:cNvGrpSpPr/>
          <p:nvPr/>
        </p:nvGrpSpPr>
        <p:grpSpPr>
          <a:xfrm>
            <a:off x="827929" y="552412"/>
            <a:ext cx="521493" cy="96586"/>
            <a:chOff x="4342567" y="4452512"/>
            <a:chExt cx="521493" cy="96586"/>
          </a:xfrm>
        </p:grpSpPr>
        <p:sp>
          <p:nvSpPr>
            <p:cNvPr id="318" name="Google Shape;318;p9"/>
            <p:cNvSpPr/>
            <p:nvPr/>
          </p:nvSpPr>
          <p:spPr>
            <a:xfrm>
              <a:off x="4764915" y="4452512"/>
              <a:ext cx="99145" cy="96586"/>
            </a:xfrm>
            <a:custGeom>
              <a:avLst/>
              <a:gdLst/>
              <a:ahLst/>
              <a:cxnLst/>
              <a:rect l="l" t="t" r="r" b="b"/>
              <a:pathLst>
                <a:path w="1085" h="1057" extrusionOk="0">
                  <a:moveTo>
                    <a:pt x="543" y="1"/>
                  </a:moveTo>
                  <a:cubicBezTo>
                    <a:pt x="229" y="1"/>
                    <a:pt x="1" y="229"/>
                    <a:pt x="1" y="514"/>
                  </a:cubicBezTo>
                  <a:cubicBezTo>
                    <a:pt x="1" y="828"/>
                    <a:pt x="229" y="1056"/>
                    <a:pt x="543" y="1056"/>
                  </a:cubicBezTo>
                  <a:cubicBezTo>
                    <a:pt x="828" y="1056"/>
                    <a:pt x="1085" y="828"/>
                    <a:pt x="1085" y="514"/>
                  </a:cubicBezTo>
                  <a:cubicBezTo>
                    <a:pt x="1085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4553741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43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43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342567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>
            <a:off x="-3000" y="0"/>
            <a:ext cx="9144000" cy="5114100"/>
          </a:xfrm>
          <a:prstGeom prst="rect">
            <a:avLst/>
          </a:prstGeom>
          <a:solidFill>
            <a:srgbClr val="222640">
              <a:alpha val="42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"/>
          <p:cNvSpPr txBox="1">
            <a:spLocks noGrp="1"/>
          </p:cNvSpPr>
          <p:nvPr>
            <p:ph type="title"/>
          </p:nvPr>
        </p:nvSpPr>
        <p:spPr>
          <a:xfrm>
            <a:off x="713225" y="457175"/>
            <a:ext cx="33417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>
            <a:spLocks noGrp="1"/>
          </p:cNvSpPr>
          <p:nvPr>
            <p:ph type="title" hasCustomPrompt="1"/>
          </p:nvPr>
        </p:nvSpPr>
        <p:spPr>
          <a:xfrm>
            <a:off x="1756950" y="1510738"/>
            <a:ext cx="5630100" cy="14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6" name="Google Shape;326;p11"/>
          <p:cNvSpPr txBox="1">
            <a:spLocks noGrp="1"/>
          </p:cNvSpPr>
          <p:nvPr>
            <p:ph type="subTitle" idx="1"/>
          </p:nvPr>
        </p:nvSpPr>
        <p:spPr>
          <a:xfrm>
            <a:off x="2958150" y="3046650"/>
            <a:ext cx="3227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7" name="Google Shape;327;p11"/>
          <p:cNvGrpSpPr/>
          <p:nvPr/>
        </p:nvGrpSpPr>
        <p:grpSpPr>
          <a:xfrm>
            <a:off x="7462250" y="-437125"/>
            <a:ext cx="521776" cy="1475725"/>
            <a:chOff x="8331250" y="3748200"/>
            <a:chExt cx="521776" cy="1475725"/>
          </a:xfrm>
        </p:grpSpPr>
        <p:sp>
          <p:nvSpPr>
            <p:cNvPr id="328" name="Google Shape;328;p11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8658691" y="41572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1"/>
          <p:cNvGrpSpPr/>
          <p:nvPr/>
        </p:nvGrpSpPr>
        <p:grpSpPr>
          <a:xfrm flipH="1">
            <a:off x="6583725" y="3328700"/>
            <a:ext cx="2560275" cy="1391125"/>
            <a:chOff x="-385150" y="3176300"/>
            <a:chExt cx="2560275" cy="1391125"/>
          </a:xfrm>
        </p:grpSpPr>
        <p:sp>
          <p:nvSpPr>
            <p:cNvPr id="331" name="Google Shape;331;p11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1"/>
          <p:cNvGrpSpPr/>
          <p:nvPr/>
        </p:nvGrpSpPr>
        <p:grpSpPr>
          <a:xfrm>
            <a:off x="338700" y="342200"/>
            <a:ext cx="139449" cy="2312225"/>
            <a:chOff x="436550" y="342200"/>
            <a:chExt cx="139449" cy="2312225"/>
          </a:xfrm>
        </p:grpSpPr>
        <p:sp>
          <p:nvSpPr>
            <p:cNvPr id="334" name="Google Shape;334;p11"/>
            <p:cNvSpPr/>
            <p:nvPr/>
          </p:nvSpPr>
          <p:spPr>
            <a:xfrm>
              <a:off x="436550" y="342200"/>
              <a:ext cx="137565" cy="42023"/>
            </a:xfrm>
            <a:custGeom>
              <a:avLst/>
              <a:gdLst/>
              <a:ahLst/>
              <a:cxnLst/>
              <a:rect l="l" t="t" r="r" b="b"/>
              <a:pathLst>
                <a:path w="2190" h="669" extrusionOk="0">
                  <a:moveTo>
                    <a:pt x="1" y="0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38497" y="481587"/>
              <a:ext cx="137502" cy="2033447"/>
            </a:xfrm>
            <a:custGeom>
              <a:avLst/>
              <a:gdLst/>
              <a:ahLst/>
              <a:cxnLst/>
              <a:rect l="l" t="t" r="r" b="b"/>
              <a:pathLst>
                <a:path w="2189" h="32372" extrusionOk="0">
                  <a:moveTo>
                    <a:pt x="0" y="0"/>
                  </a:moveTo>
                  <a:lnTo>
                    <a:pt x="0" y="1246"/>
                  </a:lnTo>
                  <a:lnTo>
                    <a:pt x="2189" y="1246"/>
                  </a:lnTo>
                  <a:lnTo>
                    <a:pt x="2189" y="0"/>
                  </a:lnTo>
                  <a:close/>
                  <a:moveTo>
                    <a:pt x="0" y="2857"/>
                  </a:moveTo>
                  <a:lnTo>
                    <a:pt x="0" y="4104"/>
                  </a:lnTo>
                  <a:lnTo>
                    <a:pt x="2189" y="4104"/>
                  </a:lnTo>
                  <a:lnTo>
                    <a:pt x="2189" y="2857"/>
                  </a:lnTo>
                  <a:close/>
                  <a:moveTo>
                    <a:pt x="0" y="5654"/>
                  </a:moveTo>
                  <a:lnTo>
                    <a:pt x="0" y="6900"/>
                  </a:lnTo>
                  <a:lnTo>
                    <a:pt x="2189" y="6900"/>
                  </a:lnTo>
                  <a:lnTo>
                    <a:pt x="2189" y="5654"/>
                  </a:lnTo>
                  <a:close/>
                  <a:moveTo>
                    <a:pt x="0" y="8481"/>
                  </a:moveTo>
                  <a:lnTo>
                    <a:pt x="0" y="9727"/>
                  </a:lnTo>
                  <a:lnTo>
                    <a:pt x="2189" y="9727"/>
                  </a:lnTo>
                  <a:lnTo>
                    <a:pt x="2189" y="8481"/>
                  </a:lnTo>
                  <a:close/>
                  <a:moveTo>
                    <a:pt x="0" y="11338"/>
                  </a:moveTo>
                  <a:lnTo>
                    <a:pt x="0" y="12584"/>
                  </a:lnTo>
                  <a:lnTo>
                    <a:pt x="2189" y="12584"/>
                  </a:lnTo>
                  <a:lnTo>
                    <a:pt x="2189" y="11338"/>
                  </a:lnTo>
                  <a:close/>
                  <a:moveTo>
                    <a:pt x="0" y="14134"/>
                  </a:moveTo>
                  <a:lnTo>
                    <a:pt x="0" y="15380"/>
                  </a:lnTo>
                  <a:lnTo>
                    <a:pt x="2189" y="15380"/>
                  </a:lnTo>
                  <a:lnTo>
                    <a:pt x="2189" y="14134"/>
                  </a:lnTo>
                  <a:close/>
                  <a:moveTo>
                    <a:pt x="0" y="16991"/>
                  </a:moveTo>
                  <a:lnTo>
                    <a:pt x="0" y="18237"/>
                  </a:lnTo>
                  <a:lnTo>
                    <a:pt x="2189" y="18237"/>
                  </a:lnTo>
                  <a:lnTo>
                    <a:pt x="2189" y="16991"/>
                  </a:lnTo>
                  <a:close/>
                  <a:moveTo>
                    <a:pt x="0" y="19788"/>
                  </a:moveTo>
                  <a:lnTo>
                    <a:pt x="0" y="21064"/>
                  </a:lnTo>
                  <a:lnTo>
                    <a:pt x="2189" y="21064"/>
                  </a:lnTo>
                  <a:lnTo>
                    <a:pt x="2189" y="19788"/>
                  </a:lnTo>
                  <a:close/>
                  <a:moveTo>
                    <a:pt x="0" y="22614"/>
                  </a:moveTo>
                  <a:lnTo>
                    <a:pt x="0" y="23861"/>
                  </a:lnTo>
                  <a:lnTo>
                    <a:pt x="2189" y="23861"/>
                  </a:lnTo>
                  <a:lnTo>
                    <a:pt x="2189" y="22614"/>
                  </a:lnTo>
                  <a:close/>
                  <a:moveTo>
                    <a:pt x="0" y="25472"/>
                  </a:moveTo>
                  <a:lnTo>
                    <a:pt x="0" y="26718"/>
                  </a:lnTo>
                  <a:lnTo>
                    <a:pt x="2189" y="26718"/>
                  </a:lnTo>
                  <a:lnTo>
                    <a:pt x="2189" y="25472"/>
                  </a:lnTo>
                  <a:close/>
                  <a:moveTo>
                    <a:pt x="0" y="28268"/>
                  </a:moveTo>
                  <a:lnTo>
                    <a:pt x="0" y="29514"/>
                  </a:lnTo>
                  <a:lnTo>
                    <a:pt x="2189" y="29514"/>
                  </a:lnTo>
                  <a:lnTo>
                    <a:pt x="2189" y="28268"/>
                  </a:lnTo>
                  <a:close/>
                  <a:moveTo>
                    <a:pt x="0" y="31125"/>
                  </a:moveTo>
                  <a:lnTo>
                    <a:pt x="0" y="32371"/>
                  </a:lnTo>
                  <a:lnTo>
                    <a:pt x="2189" y="32371"/>
                  </a:lnTo>
                  <a:lnTo>
                    <a:pt x="2189" y="311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36550" y="2612339"/>
              <a:ext cx="137565" cy="42086"/>
            </a:xfrm>
            <a:custGeom>
              <a:avLst/>
              <a:gdLst/>
              <a:ahLst/>
              <a:cxnLst/>
              <a:rect l="l" t="t" r="r" b="b"/>
              <a:pathLst>
                <a:path w="2190" h="670" extrusionOk="0">
                  <a:moveTo>
                    <a:pt x="1" y="1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3519403" y="-876874"/>
            <a:ext cx="2105193" cy="2105193"/>
            <a:chOff x="8125275" y="2967225"/>
            <a:chExt cx="1366476" cy="1366476"/>
          </a:xfrm>
        </p:grpSpPr>
        <p:sp>
          <p:nvSpPr>
            <p:cNvPr id="338" name="Google Shape;338;p11"/>
            <p:cNvSpPr/>
            <p:nvPr/>
          </p:nvSpPr>
          <p:spPr>
            <a:xfrm>
              <a:off x="8180983" y="3100078"/>
              <a:ext cx="1255063" cy="1100827"/>
            </a:xfrm>
            <a:custGeom>
              <a:avLst/>
              <a:gdLst/>
              <a:ahLst/>
              <a:cxnLst/>
              <a:rect l="l" t="t" r="r" b="b"/>
              <a:pathLst>
                <a:path w="23769" h="20848" extrusionOk="0">
                  <a:moveTo>
                    <a:pt x="11868" y="195"/>
                  </a:moveTo>
                  <a:cubicBezTo>
                    <a:pt x="15750" y="195"/>
                    <a:pt x="19471" y="2408"/>
                    <a:pt x="21200" y="6158"/>
                  </a:cubicBezTo>
                  <a:cubicBezTo>
                    <a:pt x="23540" y="11294"/>
                    <a:pt x="21286" y="17400"/>
                    <a:pt x="16150" y="19739"/>
                  </a:cubicBezTo>
                  <a:cubicBezTo>
                    <a:pt x="14764" y="20379"/>
                    <a:pt x="13309" y="20681"/>
                    <a:pt x="11877" y="20681"/>
                  </a:cubicBezTo>
                  <a:cubicBezTo>
                    <a:pt x="8004" y="20681"/>
                    <a:pt x="4298" y="18467"/>
                    <a:pt x="2569" y="14718"/>
                  </a:cubicBezTo>
                  <a:cubicBezTo>
                    <a:pt x="229" y="9582"/>
                    <a:pt x="2454" y="3476"/>
                    <a:pt x="7590" y="1136"/>
                  </a:cubicBezTo>
                  <a:cubicBezTo>
                    <a:pt x="8976" y="497"/>
                    <a:pt x="10433" y="195"/>
                    <a:pt x="11868" y="195"/>
                  </a:cubicBezTo>
                  <a:close/>
                  <a:moveTo>
                    <a:pt x="11846" y="0"/>
                  </a:moveTo>
                  <a:cubicBezTo>
                    <a:pt x="10387" y="0"/>
                    <a:pt x="8908" y="310"/>
                    <a:pt x="7505" y="965"/>
                  </a:cubicBezTo>
                  <a:cubicBezTo>
                    <a:pt x="2283" y="3390"/>
                    <a:pt x="1" y="9582"/>
                    <a:pt x="2397" y="14803"/>
                  </a:cubicBezTo>
                  <a:cubicBezTo>
                    <a:pt x="4167" y="18592"/>
                    <a:pt x="7942" y="20847"/>
                    <a:pt x="11882" y="20847"/>
                  </a:cubicBezTo>
                  <a:cubicBezTo>
                    <a:pt x="13342" y="20847"/>
                    <a:pt x="14824" y="20538"/>
                    <a:pt x="16236" y="19882"/>
                  </a:cubicBezTo>
                  <a:cubicBezTo>
                    <a:pt x="21428" y="17457"/>
                    <a:pt x="23768" y="11265"/>
                    <a:pt x="21343" y="6044"/>
                  </a:cubicBezTo>
                  <a:cubicBezTo>
                    <a:pt x="19573" y="2255"/>
                    <a:pt x="15783" y="0"/>
                    <a:pt x="1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8293982" y="3863616"/>
              <a:ext cx="750324" cy="352879"/>
            </a:xfrm>
            <a:custGeom>
              <a:avLst/>
              <a:gdLst/>
              <a:ahLst/>
              <a:cxnLst/>
              <a:rect l="l" t="t" r="r" b="b"/>
              <a:pathLst>
                <a:path w="14210" h="6683" extrusionOk="0">
                  <a:moveTo>
                    <a:pt x="971" y="1"/>
                  </a:moveTo>
                  <a:lnTo>
                    <a:pt x="1" y="429"/>
                  </a:lnTo>
                  <a:cubicBezTo>
                    <a:pt x="1830" y="4358"/>
                    <a:pt x="5690" y="6682"/>
                    <a:pt x="9725" y="6682"/>
                  </a:cubicBezTo>
                  <a:cubicBezTo>
                    <a:pt x="11228" y="6682"/>
                    <a:pt x="12754" y="6360"/>
                    <a:pt x="14210" y="5679"/>
                  </a:cubicBezTo>
                  <a:lnTo>
                    <a:pt x="13782" y="4709"/>
                  </a:lnTo>
                  <a:cubicBezTo>
                    <a:pt x="12470" y="5322"/>
                    <a:pt x="11092" y="5612"/>
                    <a:pt x="9734" y="5612"/>
                  </a:cubicBezTo>
                  <a:cubicBezTo>
                    <a:pt x="6098" y="5612"/>
                    <a:pt x="2612" y="3532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8125275" y="2967225"/>
              <a:ext cx="1366476" cy="1366476"/>
            </a:xfrm>
            <a:custGeom>
              <a:avLst/>
              <a:gdLst/>
              <a:ahLst/>
              <a:cxnLst/>
              <a:rect l="l" t="t" r="r" b="b"/>
              <a:pathLst>
                <a:path w="25879" h="25879" extrusionOk="0">
                  <a:moveTo>
                    <a:pt x="12725" y="0"/>
                  </a:moveTo>
                  <a:lnTo>
                    <a:pt x="12725" y="542"/>
                  </a:lnTo>
                  <a:lnTo>
                    <a:pt x="12897" y="542"/>
                  </a:lnTo>
                  <a:lnTo>
                    <a:pt x="12897" y="0"/>
                  </a:lnTo>
                  <a:close/>
                  <a:moveTo>
                    <a:pt x="13610" y="0"/>
                  </a:moveTo>
                  <a:lnTo>
                    <a:pt x="13581" y="542"/>
                  </a:lnTo>
                  <a:lnTo>
                    <a:pt x="13753" y="542"/>
                  </a:lnTo>
                  <a:lnTo>
                    <a:pt x="13781" y="0"/>
                  </a:lnTo>
                  <a:close/>
                  <a:moveTo>
                    <a:pt x="11841" y="57"/>
                  </a:moveTo>
                  <a:lnTo>
                    <a:pt x="11869" y="571"/>
                  </a:lnTo>
                  <a:lnTo>
                    <a:pt x="12041" y="571"/>
                  </a:lnTo>
                  <a:lnTo>
                    <a:pt x="12012" y="57"/>
                  </a:lnTo>
                  <a:close/>
                  <a:moveTo>
                    <a:pt x="11128" y="114"/>
                  </a:moveTo>
                  <a:cubicBezTo>
                    <a:pt x="11042" y="114"/>
                    <a:pt x="11013" y="143"/>
                    <a:pt x="10928" y="143"/>
                  </a:cubicBezTo>
                  <a:lnTo>
                    <a:pt x="11013" y="685"/>
                  </a:lnTo>
                  <a:cubicBezTo>
                    <a:pt x="11071" y="657"/>
                    <a:pt x="11128" y="657"/>
                    <a:pt x="11185" y="657"/>
                  </a:cubicBezTo>
                  <a:lnTo>
                    <a:pt x="11128" y="114"/>
                  </a:lnTo>
                  <a:close/>
                  <a:moveTo>
                    <a:pt x="14494" y="114"/>
                  </a:moveTo>
                  <a:lnTo>
                    <a:pt x="14437" y="657"/>
                  </a:lnTo>
                  <a:cubicBezTo>
                    <a:pt x="14494" y="685"/>
                    <a:pt x="14523" y="685"/>
                    <a:pt x="14609" y="685"/>
                  </a:cubicBezTo>
                  <a:lnTo>
                    <a:pt x="14694" y="143"/>
                  </a:lnTo>
                  <a:cubicBezTo>
                    <a:pt x="14609" y="114"/>
                    <a:pt x="14580" y="114"/>
                    <a:pt x="14494" y="114"/>
                  </a:cubicBezTo>
                  <a:close/>
                  <a:moveTo>
                    <a:pt x="15407" y="257"/>
                  </a:moveTo>
                  <a:lnTo>
                    <a:pt x="15293" y="771"/>
                  </a:lnTo>
                  <a:cubicBezTo>
                    <a:pt x="15350" y="771"/>
                    <a:pt x="15407" y="799"/>
                    <a:pt x="15464" y="799"/>
                  </a:cubicBezTo>
                  <a:lnTo>
                    <a:pt x="15579" y="286"/>
                  </a:lnTo>
                  <a:cubicBezTo>
                    <a:pt x="15493" y="286"/>
                    <a:pt x="15464" y="257"/>
                    <a:pt x="15407" y="257"/>
                  </a:cubicBezTo>
                  <a:close/>
                  <a:moveTo>
                    <a:pt x="10215" y="286"/>
                  </a:moveTo>
                  <a:cubicBezTo>
                    <a:pt x="10158" y="286"/>
                    <a:pt x="10129" y="343"/>
                    <a:pt x="10043" y="343"/>
                  </a:cubicBezTo>
                  <a:lnTo>
                    <a:pt x="10158" y="828"/>
                  </a:lnTo>
                  <a:cubicBezTo>
                    <a:pt x="10215" y="828"/>
                    <a:pt x="10243" y="799"/>
                    <a:pt x="10329" y="799"/>
                  </a:cubicBezTo>
                  <a:lnTo>
                    <a:pt x="10215" y="286"/>
                  </a:lnTo>
                  <a:close/>
                  <a:moveTo>
                    <a:pt x="16263" y="428"/>
                  </a:moveTo>
                  <a:lnTo>
                    <a:pt x="16121" y="942"/>
                  </a:lnTo>
                  <a:cubicBezTo>
                    <a:pt x="16178" y="942"/>
                    <a:pt x="16206" y="970"/>
                    <a:pt x="16292" y="970"/>
                  </a:cubicBezTo>
                  <a:lnTo>
                    <a:pt x="16435" y="485"/>
                  </a:lnTo>
                  <a:cubicBezTo>
                    <a:pt x="16349" y="485"/>
                    <a:pt x="16320" y="428"/>
                    <a:pt x="16263" y="428"/>
                  </a:cubicBezTo>
                  <a:close/>
                  <a:moveTo>
                    <a:pt x="9359" y="514"/>
                  </a:moveTo>
                  <a:cubicBezTo>
                    <a:pt x="9302" y="514"/>
                    <a:pt x="9273" y="542"/>
                    <a:pt x="9187" y="542"/>
                  </a:cubicBezTo>
                  <a:lnTo>
                    <a:pt x="9330" y="1056"/>
                  </a:lnTo>
                  <a:cubicBezTo>
                    <a:pt x="9416" y="1056"/>
                    <a:pt x="9444" y="999"/>
                    <a:pt x="9501" y="999"/>
                  </a:cubicBezTo>
                  <a:lnTo>
                    <a:pt x="9359" y="514"/>
                  </a:lnTo>
                  <a:close/>
                  <a:moveTo>
                    <a:pt x="17119" y="714"/>
                  </a:moveTo>
                  <a:lnTo>
                    <a:pt x="16920" y="1227"/>
                  </a:lnTo>
                  <a:cubicBezTo>
                    <a:pt x="17005" y="1256"/>
                    <a:pt x="17034" y="1256"/>
                    <a:pt x="17119" y="1284"/>
                  </a:cubicBezTo>
                  <a:lnTo>
                    <a:pt x="17291" y="799"/>
                  </a:lnTo>
                  <a:cubicBezTo>
                    <a:pt x="17205" y="771"/>
                    <a:pt x="17176" y="771"/>
                    <a:pt x="17119" y="714"/>
                  </a:cubicBezTo>
                  <a:close/>
                  <a:moveTo>
                    <a:pt x="8503" y="771"/>
                  </a:moveTo>
                  <a:cubicBezTo>
                    <a:pt x="8446" y="799"/>
                    <a:pt x="8417" y="799"/>
                    <a:pt x="8331" y="828"/>
                  </a:cubicBezTo>
                  <a:lnTo>
                    <a:pt x="8503" y="1341"/>
                  </a:lnTo>
                  <a:cubicBezTo>
                    <a:pt x="8588" y="1284"/>
                    <a:pt x="8617" y="1284"/>
                    <a:pt x="8702" y="1256"/>
                  </a:cubicBezTo>
                  <a:lnTo>
                    <a:pt x="8503" y="771"/>
                  </a:lnTo>
                  <a:close/>
                  <a:moveTo>
                    <a:pt x="17975" y="1056"/>
                  </a:moveTo>
                  <a:lnTo>
                    <a:pt x="17776" y="1541"/>
                  </a:lnTo>
                  <a:cubicBezTo>
                    <a:pt x="17833" y="1570"/>
                    <a:pt x="17890" y="1570"/>
                    <a:pt x="17918" y="1627"/>
                  </a:cubicBezTo>
                  <a:lnTo>
                    <a:pt x="18147" y="1113"/>
                  </a:lnTo>
                  <a:cubicBezTo>
                    <a:pt x="18061" y="1085"/>
                    <a:pt x="18032" y="1085"/>
                    <a:pt x="17975" y="1056"/>
                  </a:cubicBezTo>
                  <a:close/>
                  <a:moveTo>
                    <a:pt x="7704" y="1113"/>
                  </a:moveTo>
                  <a:cubicBezTo>
                    <a:pt x="7618" y="1142"/>
                    <a:pt x="7590" y="1142"/>
                    <a:pt x="7504" y="1199"/>
                  </a:cubicBezTo>
                  <a:lnTo>
                    <a:pt x="7761" y="1655"/>
                  </a:lnTo>
                  <a:cubicBezTo>
                    <a:pt x="7789" y="1627"/>
                    <a:pt x="7875" y="1627"/>
                    <a:pt x="7903" y="1570"/>
                  </a:cubicBezTo>
                  <a:lnTo>
                    <a:pt x="7704" y="1113"/>
                  </a:lnTo>
                  <a:close/>
                  <a:moveTo>
                    <a:pt x="7076" y="1398"/>
                  </a:moveTo>
                  <a:cubicBezTo>
                    <a:pt x="7019" y="1427"/>
                    <a:pt x="6990" y="1484"/>
                    <a:pt x="6933" y="1484"/>
                  </a:cubicBezTo>
                  <a:lnTo>
                    <a:pt x="7190" y="1940"/>
                  </a:lnTo>
                  <a:cubicBezTo>
                    <a:pt x="7219" y="1912"/>
                    <a:pt x="7304" y="1912"/>
                    <a:pt x="7333" y="1855"/>
                  </a:cubicBezTo>
                  <a:lnTo>
                    <a:pt x="7076" y="1398"/>
                  </a:lnTo>
                  <a:close/>
                  <a:moveTo>
                    <a:pt x="18774" y="1398"/>
                  </a:moveTo>
                  <a:lnTo>
                    <a:pt x="18546" y="1855"/>
                  </a:lnTo>
                  <a:cubicBezTo>
                    <a:pt x="18575" y="1912"/>
                    <a:pt x="18632" y="1912"/>
                    <a:pt x="18660" y="1940"/>
                  </a:cubicBezTo>
                  <a:lnTo>
                    <a:pt x="18917" y="1484"/>
                  </a:lnTo>
                  <a:cubicBezTo>
                    <a:pt x="18888" y="1484"/>
                    <a:pt x="18831" y="1427"/>
                    <a:pt x="18774" y="1398"/>
                  </a:cubicBezTo>
                  <a:close/>
                  <a:moveTo>
                    <a:pt x="6306" y="1826"/>
                  </a:moveTo>
                  <a:cubicBezTo>
                    <a:pt x="6220" y="1855"/>
                    <a:pt x="6192" y="1912"/>
                    <a:pt x="6163" y="1912"/>
                  </a:cubicBezTo>
                  <a:lnTo>
                    <a:pt x="6448" y="2368"/>
                  </a:lnTo>
                  <a:cubicBezTo>
                    <a:pt x="6477" y="2368"/>
                    <a:pt x="6534" y="2340"/>
                    <a:pt x="6591" y="2283"/>
                  </a:cubicBezTo>
                  <a:lnTo>
                    <a:pt x="6306" y="1826"/>
                  </a:lnTo>
                  <a:close/>
                  <a:moveTo>
                    <a:pt x="19573" y="1826"/>
                  </a:moveTo>
                  <a:lnTo>
                    <a:pt x="19288" y="2311"/>
                  </a:lnTo>
                  <a:cubicBezTo>
                    <a:pt x="19316" y="2311"/>
                    <a:pt x="19402" y="2368"/>
                    <a:pt x="19430" y="2397"/>
                  </a:cubicBezTo>
                  <a:lnTo>
                    <a:pt x="19716" y="1940"/>
                  </a:lnTo>
                  <a:cubicBezTo>
                    <a:pt x="19687" y="1912"/>
                    <a:pt x="19602" y="1855"/>
                    <a:pt x="19573" y="1826"/>
                  </a:cubicBezTo>
                  <a:close/>
                  <a:moveTo>
                    <a:pt x="5564" y="2340"/>
                  </a:moveTo>
                  <a:cubicBezTo>
                    <a:pt x="5478" y="2368"/>
                    <a:pt x="5450" y="2397"/>
                    <a:pt x="5364" y="2426"/>
                  </a:cubicBezTo>
                  <a:lnTo>
                    <a:pt x="5706" y="2854"/>
                  </a:lnTo>
                  <a:cubicBezTo>
                    <a:pt x="5735" y="2825"/>
                    <a:pt x="5792" y="2796"/>
                    <a:pt x="5821" y="2768"/>
                  </a:cubicBezTo>
                  <a:lnTo>
                    <a:pt x="5564" y="2340"/>
                  </a:lnTo>
                  <a:close/>
                  <a:moveTo>
                    <a:pt x="20315" y="2340"/>
                  </a:moveTo>
                  <a:lnTo>
                    <a:pt x="20001" y="2768"/>
                  </a:lnTo>
                  <a:cubicBezTo>
                    <a:pt x="20030" y="2796"/>
                    <a:pt x="20115" y="2825"/>
                    <a:pt x="20144" y="2854"/>
                  </a:cubicBezTo>
                  <a:lnTo>
                    <a:pt x="20458" y="2426"/>
                  </a:lnTo>
                  <a:cubicBezTo>
                    <a:pt x="20429" y="2397"/>
                    <a:pt x="20343" y="2368"/>
                    <a:pt x="20315" y="2340"/>
                  </a:cubicBezTo>
                  <a:close/>
                  <a:moveTo>
                    <a:pt x="21028" y="2854"/>
                  </a:moveTo>
                  <a:lnTo>
                    <a:pt x="20714" y="3253"/>
                  </a:lnTo>
                  <a:cubicBezTo>
                    <a:pt x="20771" y="3281"/>
                    <a:pt x="20829" y="3310"/>
                    <a:pt x="20857" y="3367"/>
                  </a:cubicBezTo>
                  <a:lnTo>
                    <a:pt x="21171" y="2968"/>
                  </a:lnTo>
                  <a:cubicBezTo>
                    <a:pt x="21142" y="2939"/>
                    <a:pt x="21057" y="2911"/>
                    <a:pt x="21028" y="2854"/>
                  </a:cubicBezTo>
                  <a:close/>
                  <a:moveTo>
                    <a:pt x="4851" y="2854"/>
                  </a:moveTo>
                  <a:cubicBezTo>
                    <a:pt x="4765" y="2911"/>
                    <a:pt x="4736" y="2939"/>
                    <a:pt x="4708" y="2996"/>
                  </a:cubicBezTo>
                  <a:lnTo>
                    <a:pt x="5022" y="3396"/>
                  </a:lnTo>
                  <a:cubicBezTo>
                    <a:pt x="5079" y="3367"/>
                    <a:pt x="5107" y="3339"/>
                    <a:pt x="5164" y="3281"/>
                  </a:cubicBezTo>
                  <a:lnTo>
                    <a:pt x="4851" y="2854"/>
                  </a:lnTo>
                  <a:close/>
                  <a:moveTo>
                    <a:pt x="4166" y="3424"/>
                  </a:moveTo>
                  <a:cubicBezTo>
                    <a:pt x="4080" y="3481"/>
                    <a:pt x="4052" y="3538"/>
                    <a:pt x="4023" y="3538"/>
                  </a:cubicBezTo>
                  <a:lnTo>
                    <a:pt x="4365" y="3938"/>
                  </a:lnTo>
                  <a:cubicBezTo>
                    <a:pt x="4451" y="3909"/>
                    <a:pt x="4480" y="3852"/>
                    <a:pt x="4508" y="3824"/>
                  </a:cubicBezTo>
                  <a:lnTo>
                    <a:pt x="4166" y="3424"/>
                  </a:lnTo>
                  <a:close/>
                  <a:moveTo>
                    <a:pt x="21713" y="3424"/>
                  </a:moveTo>
                  <a:lnTo>
                    <a:pt x="21342" y="3824"/>
                  </a:lnTo>
                  <a:cubicBezTo>
                    <a:pt x="21428" y="3852"/>
                    <a:pt x="21456" y="3909"/>
                    <a:pt x="21485" y="3938"/>
                  </a:cubicBezTo>
                  <a:lnTo>
                    <a:pt x="21856" y="3538"/>
                  </a:lnTo>
                  <a:cubicBezTo>
                    <a:pt x="21770" y="3510"/>
                    <a:pt x="21742" y="3481"/>
                    <a:pt x="21713" y="3424"/>
                  </a:cubicBezTo>
                  <a:close/>
                  <a:moveTo>
                    <a:pt x="3509" y="4080"/>
                  </a:moveTo>
                  <a:cubicBezTo>
                    <a:pt x="3481" y="4109"/>
                    <a:pt x="3424" y="4137"/>
                    <a:pt x="3424" y="4223"/>
                  </a:cubicBezTo>
                  <a:lnTo>
                    <a:pt x="3795" y="4565"/>
                  </a:lnTo>
                  <a:cubicBezTo>
                    <a:pt x="3852" y="4508"/>
                    <a:pt x="3880" y="4480"/>
                    <a:pt x="3909" y="4423"/>
                  </a:cubicBezTo>
                  <a:lnTo>
                    <a:pt x="3509" y="4080"/>
                  </a:lnTo>
                  <a:close/>
                  <a:moveTo>
                    <a:pt x="22341" y="4080"/>
                  </a:moveTo>
                  <a:lnTo>
                    <a:pt x="21970" y="4423"/>
                  </a:lnTo>
                  <a:cubicBezTo>
                    <a:pt x="21998" y="4508"/>
                    <a:pt x="22027" y="4537"/>
                    <a:pt x="22055" y="4565"/>
                  </a:cubicBezTo>
                  <a:lnTo>
                    <a:pt x="22455" y="4223"/>
                  </a:lnTo>
                  <a:cubicBezTo>
                    <a:pt x="22426" y="4137"/>
                    <a:pt x="22398" y="4109"/>
                    <a:pt x="22341" y="4080"/>
                  </a:cubicBezTo>
                  <a:close/>
                  <a:moveTo>
                    <a:pt x="22911" y="4708"/>
                  </a:moveTo>
                  <a:lnTo>
                    <a:pt x="22483" y="5050"/>
                  </a:lnTo>
                  <a:cubicBezTo>
                    <a:pt x="22512" y="5079"/>
                    <a:pt x="22569" y="5136"/>
                    <a:pt x="22598" y="5193"/>
                  </a:cubicBezTo>
                  <a:lnTo>
                    <a:pt x="23026" y="4851"/>
                  </a:lnTo>
                  <a:cubicBezTo>
                    <a:pt x="22997" y="4822"/>
                    <a:pt x="22968" y="4765"/>
                    <a:pt x="22911" y="4708"/>
                  </a:cubicBezTo>
                  <a:close/>
                  <a:moveTo>
                    <a:pt x="2910" y="4765"/>
                  </a:moveTo>
                  <a:lnTo>
                    <a:pt x="2768" y="4908"/>
                  </a:lnTo>
                  <a:lnTo>
                    <a:pt x="3196" y="5222"/>
                  </a:lnTo>
                  <a:cubicBezTo>
                    <a:pt x="3224" y="5136"/>
                    <a:pt x="3281" y="5108"/>
                    <a:pt x="3310" y="5079"/>
                  </a:cubicBezTo>
                  <a:lnTo>
                    <a:pt x="2910" y="4765"/>
                  </a:lnTo>
                  <a:close/>
                  <a:moveTo>
                    <a:pt x="23482" y="5421"/>
                  </a:moveTo>
                  <a:lnTo>
                    <a:pt x="23054" y="5707"/>
                  </a:lnTo>
                  <a:cubicBezTo>
                    <a:pt x="23083" y="5764"/>
                    <a:pt x="23140" y="5821"/>
                    <a:pt x="23168" y="5849"/>
                  </a:cubicBezTo>
                  <a:lnTo>
                    <a:pt x="23596" y="5564"/>
                  </a:lnTo>
                  <a:cubicBezTo>
                    <a:pt x="23568" y="5536"/>
                    <a:pt x="23539" y="5478"/>
                    <a:pt x="23482" y="5421"/>
                  </a:cubicBezTo>
                  <a:close/>
                  <a:moveTo>
                    <a:pt x="2368" y="5478"/>
                  </a:moveTo>
                  <a:cubicBezTo>
                    <a:pt x="2340" y="5507"/>
                    <a:pt x="2311" y="5564"/>
                    <a:pt x="2283" y="5650"/>
                  </a:cubicBezTo>
                  <a:lnTo>
                    <a:pt x="2711" y="5935"/>
                  </a:lnTo>
                  <a:cubicBezTo>
                    <a:pt x="2739" y="5906"/>
                    <a:pt x="2768" y="5821"/>
                    <a:pt x="2796" y="5792"/>
                  </a:cubicBezTo>
                  <a:lnTo>
                    <a:pt x="2368" y="5478"/>
                  </a:lnTo>
                  <a:close/>
                  <a:moveTo>
                    <a:pt x="23967" y="6192"/>
                  </a:moveTo>
                  <a:lnTo>
                    <a:pt x="23539" y="6477"/>
                  </a:lnTo>
                  <a:cubicBezTo>
                    <a:pt x="23539" y="6506"/>
                    <a:pt x="23568" y="6563"/>
                    <a:pt x="23596" y="6620"/>
                  </a:cubicBezTo>
                  <a:lnTo>
                    <a:pt x="24053" y="6334"/>
                  </a:lnTo>
                  <a:cubicBezTo>
                    <a:pt x="24024" y="6277"/>
                    <a:pt x="23996" y="6220"/>
                    <a:pt x="23967" y="6192"/>
                  </a:cubicBezTo>
                  <a:close/>
                  <a:moveTo>
                    <a:pt x="1883" y="6220"/>
                  </a:moveTo>
                  <a:cubicBezTo>
                    <a:pt x="1855" y="6249"/>
                    <a:pt x="1855" y="6334"/>
                    <a:pt x="1798" y="6391"/>
                  </a:cubicBezTo>
                  <a:lnTo>
                    <a:pt x="2254" y="6648"/>
                  </a:lnTo>
                  <a:cubicBezTo>
                    <a:pt x="2254" y="6620"/>
                    <a:pt x="2311" y="6534"/>
                    <a:pt x="2340" y="6506"/>
                  </a:cubicBezTo>
                  <a:lnTo>
                    <a:pt x="1883" y="6220"/>
                  </a:lnTo>
                  <a:close/>
                  <a:moveTo>
                    <a:pt x="24424" y="6962"/>
                  </a:moveTo>
                  <a:lnTo>
                    <a:pt x="23967" y="7219"/>
                  </a:lnTo>
                  <a:cubicBezTo>
                    <a:pt x="23996" y="7247"/>
                    <a:pt x="23996" y="7333"/>
                    <a:pt x="24024" y="7362"/>
                  </a:cubicBezTo>
                  <a:lnTo>
                    <a:pt x="24481" y="7105"/>
                  </a:lnTo>
                  <a:cubicBezTo>
                    <a:pt x="24481" y="7076"/>
                    <a:pt x="24452" y="6991"/>
                    <a:pt x="24424" y="6962"/>
                  </a:cubicBezTo>
                  <a:close/>
                  <a:moveTo>
                    <a:pt x="1455" y="6991"/>
                  </a:moveTo>
                  <a:cubicBezTo>
                    <a:pt x="1427" y="7048"/>
                    <a:pt x="1427" y="7105"/>
                    <a:pt x="1370" y="7133"/>
                  </a:cubicBezTo>
                  <a:lnTo>
                    <a:pt x="1826" y="7390"/>
                  </a:lnTo>
                  <a:cubicBezTo>
                    <a:pt x="1883" y="7362"/>
                    <a:pt x="1883" y="7276"/>
                    <a:pt x="1912" y="7247"/>
                  </a:cubicBezTo>
                  <a:lnTo>
                    <a:pt x="1455" y="6991"/>
                  </a:lnTo>
                  <a:close/>
                  <a:moveTo>
                    <a:pt x="1056" y="7790"/>
                  </a:moveTo>
                  <a:cubicBezTo>
                    <a:pt x="1056" y="7847"/>
                    <a:pt x="1027" y="7904"/>
                    <a:pt x="999" y="7932"/>
                  </a:cubicBezTo>
                  <a:lnTo>
                    <a:pt x="1484" y="8132"/>
                  </a:lnTo>
                  <a:cubicBezTo>
                    <a:pt x="1512" y="8103"/>
                    <a:pt x="1512" y="8046"/>
                    <a:pt x="1569" y="7989"/>
                  </a:cubicBezTo>
                  <a:lnTo>
                    <a:pt x="1056" y="7790"/>
                  </a:lnTo>
                  <a:close/>
                  <a:moveTo>
                    <a:pt x="24823" y="7790"/>
                  </a:moveTo>
                  <a:lnTo>
                    <a:pt x="24309" y="7989"/>
                  </a:lnTo>
                  <a:cubicBezTo>
                    <a:pt x="24338" y="8046"/>
                    <a:pt x="24338" y="8103"/>
                    <a:pt x="24395" y="8189"/>
                  </a:cubicBezTo>
                  <a:lnTo>
                    <a:pt x="24880" y="7961"/>
                  </a:lnTo>
                  <a:cubicBezTo>
                    <a:pt x="24852" y="7904"/>
                    <a:pt x="24852" y="7847"/>
                    <a:pt x="24823" y="7790"/>
                  </a:cubicBezTo>
                  <a:close/>
                  <a:moveTo>
                    <a:pt x="25137" y="8617"/>
                  </a:moveTo>
                  <a:lnTo>
                    <a:pt x="24623" y="8788"/>
                  </a:lnTo>
                  <a:cubicBezTo>
                    <a:pt x="24623" y="8845"/>
                    <a:pt x="24680" y="8902"/>
                    <a:pt x="24709" y="8959"/>
                  </a:cubicBezTo>
                  <a:lnTo>
                    <a:pt x="25194" y="8788"/>
                  </a:lnTo>
                  <a:cubicBezTo>
                    <a:pt x="25165" y="8703"/>
                    <a:pt x="25165" y="8674"/>
                    <a:pt x="25137" y="8617"/>
                  </a:cubicBezTo>
                  <a:close/>
                  <a:moveTo>
                    <a:pt x="742" y="8646"/>
                  </a:moveTo>
                  <a:cubicBezTo>
                    <a:pt x="742" y="8674"/>
                    <a:pt x="713" y="8760"/>
                    <a:pt x="656" y="8817"/>
                  </a:cubicBezTo>
                  <a:lnTo>
                    <a:pt x="1170" y="8988"/>
                  </a:lnTo>
                  <a:cubicBezTo>
                    <a:pt x="1198" y="8931"/>
                    <a:pt x="1198" y="8902"/>
                    <a:pt x="1227" y="8817"/>
                  </a:cubicBezTo>
                  <a:lnTo>
                    <a:pt x="742" y="8646"/>
                  </a:lnTo>
                  <a:close/>
                  <a:moveTo>
                    <a:pt x="25394" y="9473"/>
                  </a:moveTo>
                  <a:lnTo>
                    <a:pt x="24880" y="9616"/>
                  </a:lnTo>
                  <a:cubicBezTo>
                    <a:pt x="24909" y="9673"/>
                    <a:pt x="24909" y="9701"/>
                    <a:pt x="24909" y="9787"/>
                  </a:cubicBezTo>
                  <a:lnTo>
                    <a:pt x="25422" y="9644"/>
                  </a:lnTo>
                  <a:cubicBezTo>
                    <a:pt x="25422" y="9559"/>
                    <a:pt x="25394" y="9530"/>
                    <a:pt x="25394" y="9473"/>
                  </a:cubicBezTo>
                  <a:close/>
                  <a:moveTo>
                    <a:pt x="485" y="9501"/>
                  </a:moveTo>
                  <a:cubicBezTo>
                    <a:pt x="457" y="9530"/>
                    <a:pt x="457" y="9616"/>
                    <a:pt x="457" y="9673"/>
                  </a:cubicBezTo>
                  <a:lnTo>
                    <a:pt x="942" y="9815"/>
                  </a:lnTo>
                  <a:cubicBezTo>
                    <a:pt x="942" y="9758"/>
                    <a:pt x="999" y="9701"/>
                    <a:pt x="999" y="9644"/>
                  </a:cubicBezTo>
                  <a:lnTo>
                    <a:pt x="485" y="9501"/>
                  </a:lnTo>
                  <a:close/>
                  <a:moveTo>
                    <a:pt x="285" y="10357"/>
                  </a:moveTo>
                  <a:cubicBezTo>
                    <a:pt x="228" y="10415"/>
                    <a:pt x="228" y="10443"/>
                    <a:pt x="200" y="10529"/>
                  </a:cubicBezTo>
                  <a:lnTo>
                    <a:pt x="742" y="10643"/>
                  </a:lnTo>
                  <a:cubicBezTo>
                    <a:pt x="742" y="10557"/>
                    <a:pt x="770" y="10529"/>
                    <a:pt x="770" y="10443"/>
                  </a:cubicBezTo>
                  <a:lnTo>
                    <a:pt x="285" y="10357"/>
                  </a:lnTo>
                  <a:close/>
                  <a:moveTo>
                    <a:pt x="25593" y="10357"/>
                  </a:moveTo>
                  <a:lnTo>
                    <a:pt x="25108" y="10443"/>
                  </a:lnTo>
                  <a:lnTo>
                    <a:pt x="25108" y="10643"/>
                  </a:lnTo>
                  <a:lnTo>
                    <a:pt x="25622" y="10529"/>
                  </a:lnTo>
                  <a:cubicBezTo>
                    <a:pt x="25622" y="10443"/>
                    <a:pt x="25593" y="10415"/>
                    <a:pt x="25593" y="10357"/>
                  </a:cubicBezTo>
                  <a:close/>
                  <a:moveTo>
                    <a:pt x="25765" y="11213"/>
                  </a:moveTo>
                  <a:lnTo>
                    <a:pt x="25251" y="11270"/>
                  </a:lnTo>
                  <a:cubicBezTo>
                    <a:pt x="25251" y="11356"/>
                    <a:pt x="25251" y="11385"/>
                    <a:pt x="25280" y="11470"/>
                  </a:cubicBezTo>
                  <a:lnTo>
                    <a:pt x="25822" y="11385"/>
                  </a:lnTo>
                  <a:cubicBezTo>
                    <a:pt x="25765" y="11328"/>
                    <a:pt x="25765" y="11270"/>
                    <a:pt x="25765" y="11213"/>
                  </a:cubicBezTo>
                  <a:close/>
                  <a:moveTo>
                    <a:pt x="86" y="11242"/>
                  </a:moveTo>
                  <a:cubicBezTo>
                    <a:pt x="86" y="11328"/>
                    <a:pt x="86" y="11356"/>
                    <a:pt x="57" y="11413"/>
                  </a:cubicBezTo>
                  <a:lnTo>
                    <a:pt x="599" y="11499"/>
                  </a:lnTo>
                  <a:cubicBezTo>
                    <a:pt x="628" y="11413"/>
                    <a:pt x="628" y="11385"/>
                    <a:pt x="628" y="11328"/>
                  </a:cubicBezTo>
                  <a:lnTo>
                    <a:pt x="86" y="11242"/>
                  </a:lnTo>
                  <a:close/>
                  <a:moveTo>
                    <a:pt x="25850" y="12098"/>
                  </a:moveTo>
                  <a:lnTo>
                    <a:pt x="25308" y="12126"/>
                  </a:lnTo>
                  <a:lnTo>
                    <a:pt x="25308" y="12326"/>
                  </a:lnTo>
                  <a:lnTo>
                    <a:pt x="25850" y="12269"/>
                  </a:lnTo>
                  <a:lnTo>
                    <a:pt x="25850" y="12098"/>
                  </a:lnTo>
                  <a:close/>
                  <a:moveTo>
                    <a:pt x="29" y="12126"/>
                  </a:moveTo>
                  <a:lnTo>
                    <a:pt x="29" y="12326"/>
                  </a:lnTo>
                  <a:lnTo>
                    <a:pt x="571" y="12355"/>
                  </a:lnTo>
                  <a:lnTo>
                    <a:pt x="571" y="12155"/>
                  </a:lnTo>
                  <a:lnTo>
                    <a:pt x="29" y="12126"/>
                  </a:lnTo>
                  <a:close/>
                  <a:moveTo>
                    <a:pt x="25337" y="12982"/>
                  </a:moveTo>
                  <a:lnTo>
                    <a:pt x="25337" y="13182"/>
                  </a:lnTo>
                  <a:lnTo>
                    <a:pt x="25879" y="13182"/>
                  </a:lnTo>
                  <a:lnTo>
                    <a:pt x="25879" y="12982"/>
                  </a:lnTo>
                  <a:close/>
                  <a:moveTo>
                    <a:pt x="0" y="13039"/>
                  </a:moveTo>
                  <a:lnTo>
                    <a:pt x="0" y="13211"/>
                  </a:lnTo>
                  <a:lnTo>
                    <a:pt x="514" y="13211"/>
                  </a:lnTo>
                  <a:lnTo>
                    <a:pt x="514" y="13039"/>
                  </a:lnTo>
                  <a:close/>
                  <a:moveTo>
                    <a:pt x="571" y="13895"/>
                  </a:moveTo>
                  <a:lnTo>
                    <a:pt x="29" y="13924"/>
                  </a:lnTo>
                  <a:lnTo>
                    <a:pt x="29" y="14095"/>
                  </a:lnTo>
                  <a:lnTo>
                    <a:pt x="571" y="14067"/>
                  </a:lnTo>
                  <a:lnTo>
                    <a:pt x="571" y="13895"/>
                  </a:lnTo>
                  <a:close/>
                  <a:moveTo>
                    <a:pt x="25308" y="13895"/>
                  </a:moveTo>
                  <a:lnTo>
                    <a:pt x="25308" y="14067"/>
                  </a:lnTo>
                  <a:lnTo>
                    <a:pt x="25850" y="14095"/>
                  </a:lnTo>
                  <a:lnTo>
                    <a:pt x="25850" y="13924"/>
                  </a:lnTo>
                  <a:lnTo>
                    <a:pt x="25308" y="13895"/>
                  </a:lnTo>
                  <a:close/>
                  <a:moveTo>
                    <a:pt x="656" y="14723"/>
                  </a:moveTo>
                  <a:lnTo>
                    <a:pt x="143" y="14808"/>
                  </a:lnTo>
                  <a:cubicBezTo>
                    <a:pt x="143" y="14894"/>
                    <a:pt x="143" y="14923"/>
                    <a:pt x="171" y="14980"/>
                  </a:cubicBezTo>
                  <a:lnTo>
                    <a:pt x="713" y="14923"/>
                  </a:lnTo>
                  <a:cubicBezTo>
                    <a:pt x="656" y="14837"/>
                    <a:pt x="656" y="14808"/>
                    <a:pt x="656" y="14723"/>
                  </a:cubicBezTo>
                  <a:close/>
                  <a:moveTo>
                    <a:pt x="25194" y="14723"/>
                  </a:moveTo>
                  <a:cubicBezTo>
                    <a:pt x="25194" y="14780"/>
                    <a:pt x="25194" y="14837"/>
                    <a:pt x="25165" y="14923"/>
                  </a:cubicBezTo>
                  <a:lnTo>
                    <a:pt x="25708" y="14980"/>
                  </a:lnTo>
                  <a:cubicBezTo>
                    <a:pt x="25736" y="14923"/>
                    <a:pt x="25736" y="14894"/>
                    <a:pt x="25736" y="14808"/>
                  </a:cubicBezTo>
                  <a:lnTo>
                    <a:pt x="25194" y="14723"/>
                  </a:lnTo>
                  <a:close/>
                  <a:moveTo>
                    <a:pt x="25051" y="15550"/>
                  </a:moveTo>
                  <a:cubicBezTo>
                    <a:pt x="25051" y="15636"/>
                    <a:pt x="25023" y="15664"/>
                    <a:pt x="25023" y="15750"/>
                  </a:cubicBezTo>
                  <a:lnTo>
                    <a:pt x="25536" y="15836"/>
                  </a:lnTo>
                  <a:cubicBezTo>
                    <a:pt x="25536" y="15779"/>
                    <a:pt x="25565" y="15750"/>
                    <a:pt x="25565" y="15664"/>
                  </a:cubicBezTo>
                  <a:lnTo>
                    <a:pt x="25051" y="15550"/>
                  </a:lnTo>
                  <a:close/>
                  <a:moveTo>
                    <a:pt x="770" y="15607"/>
                  </a:moveTo>
                  <a:lnTo>
                    <a:pt x="285" y="15693"/>
                  </a:lnTo>
                  <a:cubicBezTo>
                    <a:pt x="314" y="15779"/>
                    <a:pt x="314" y="15807"/>
                    <a:pt x="314" y="15893"/>
                  </a:cubicBezTo>
                  <a:lnTo>
                    <a:pt x="799" y="15779"/>
                  </a:lnTo>
                  <a:cubicBezTo>
                    <a:pt x="799" y="15693"/>
                    <a:pt x="770" y="15664"/>
                    <a:pt x="770" y="15607"/>
                  </a:cubicBezTo>
                  <a:close/>
                  <a:moveTo>
                    <a:pt x="1027" y="16406"/>
                  </a:moveTo>
                  <a:lnTo>
                    <a:pt x="514" y="16549"/>
                  </a:lnTo>
                  <a:cubicBezTo>
                    <a:pt x="514" y="16635"/>
                    <a:pt x="571" y="16663"/>
                    <a:pt x="571" y="16749"/>
                  </a:cubicBezTo>
                  <a:lnTo>
                    <a:pt x="1056" y="16606"/>
                  </a:lnTo>
                  <a:cubicBezTo>
                    <a:pt x="1056" y="16520"/>
                    <a:pt x="1027" y="16492"/>
                    <a:pt x="1027" y="16406"/>
                  </a:cubicBezTo>
                  <a:close/>
                  <a:moveTo>
                    <a:pt x="24852" y="16406"/>
                  </a:moveTo>
                  <a:cubicBezTo>
                    <a:pt x="24852" y="16463"/>
                    <a:pt x="24823" y="16520"/>
                    <a:pt x="24823" y="16606"/>
                  </a:cubicBezTo>
                  <a:lnTo>
                    <a:pt x="25308" y="16749"/>
                  </a:lnTo>
                  <a:cubicBezTo>
                    <a:pt x="25308" y="16663"/>
                    <a:pt x="25337" y="16635"/>
                    <a:pt x="25337" y="16549"/>
                  </a:cubicBezTo>
                  <a:lnTo>
                    <a:pt x="24852" y="16406"/>
                  </a:lnTo>
                  <a:close/>
                  <a:moveTo>
                    <a:pt x="1313" y="17234"/>
                  </a:moveTo>
                  <a:lnTo>
                    <a:pt x="799" y="17405"/>
                  </a:lnTo>
                  <a:cubicBezTo>
                    <a:pt x="799" y="17491"/>
                    <a:pt x="856" y="17519"/>
                    <a:pt x="885" y="17548"/>
                  </a:cubicBezTo>
                  <a:lnTo>
                    <a:pt x="1370" y="17376"/>
                  </a:lnTo>
                  <a:cubicBezTo>
                    <a:pt x="1341" y="17348"/>
                    <a:pt x="1341" y="17262"/>
                    <a:pt x="1313" y="17234"/>
                  </a:cubicBezTo>
                  <a:close/>
                  <a:moveTo>
                    <a:pt x="24566" y="17205"/>
                  </a:moveTo>
                  <a:cubicBezTo>
                    <a:pt x="24566" y="17262"/>
                    <a:pt x="24538" y="17319"/>
                    <a:pt x="24538" y="17376"/>
                  </a:cubicBezTo>
                  <a:lnTo>
                    <a:pt x="24994" y="17548"/>
                  </a:lnTo>
                  <a:cubicBezTo>
                    <a:pt x="25023" y="17491"/>
                    <a:pt x="25023" y="17462"/>
                    <a:pt x="25051" y="17376"/>
                  </a:cubicBezTo>
                  <a:lnTo>
                    <a:pt x="24566" y="17205"/>
                  </a:lnTo>
                  <a:close/>
                  <a:moveTo>
                    <a:pt x="1598" y="18033"/>
                  </a:moveTo>
                  <a:lnTo>
                    <a:pt x="1141" y="18232"/>
                  </a:lnTo>
                  <a:lnTo>
                    <a:pt x="1198" y="18375"/>
                  </a:lnTo>
                  <a:lnTo>
                    <a:pt x="1655" y="18175"/>
                  </a:lnTo>
                  <a:lnTo>
                    <a:pt x="1598" y="18033"/>
                  </a:lnTo>
                  <a:close/>
                  <a:moveTo>
                    <a:pt x="24252" y="18033"/>
                  </a:moveTo>
                  <a:cubicBezTo>
                    <a:pt x="24252" y="18061"/>
                    <a:pt x="24195" y="18118"/>
                    <a:pt x="24167" y="18204"/>
                  </a:cubicBezTo>
                  <a:lnTo>
                    <a:pt x="24623" y="18404"/>
                  </a:lnTo>
                  <a:cubicBezTo>
                    <a:pt x="24680" y="18346"/>
                    <a:pt x="24680" y="18318"/>
                    <a:pt x="24709" y="18232"/>
                  </a:cubicBezTo>
                  <a:lnTo>
                    <a:pt x="24252" y="18033"/>
                  </a:lnTo>
                  <a:close/>
                  <a:moveTo>
                    <a:pt x="23881" y="18774"/>
                  </a:moveTo>
                  <a:cubicBezTo>
                    <a:pt x="23853" y="18832"/>
                    <a:pt x="23824" y="18889"/>
                    <a:pt x="23824" y="18917"/>
                  </a:cubicBezTo>
                  <a:lnTo>
                    <a:pt x="24281" y="19174"/>
                  </a:lnTo>
                  <a:cubicBezTo>
                    <a:pt x="24281" y="19117"/>
                    <a:pt x="24309" y="19060"/>
                    <a:pt x="24338" y="19031"/>
                  </a:cubicBezTo>
                  <a:lnTo>
                    <a:pt x="23881" y="18774"/>
                  </a:lnTo>
                  <a:close/>
                  <a:moveTo>
                    <a:pt x="1997" y="18803"/>
                  </a:moveTo>
                  <a:lnTo>
                    <a:pt x="1512" y="19060"/>
                  </a:lnTo>
                  <a:cubicBezTo>
                    <a:pt x="1512" y="19088"/>
                    <a:pt x="1569" y="19174"/>
                    <a:pt x="1598" y="19202"/>
                  </a:cubicBezTo>
                  <a:lnTo>
                    <a:pt x="2054" y="18946"/>
                  </a:lnTo>
                  <a:cubicBezTo>
                    <a:pt x="2054" y="18917"/>
                    <a:pt x="2026" y="18832"/>
                    <a:pt x="1997" y="18803"/>
                  </a:cubicBezTo>
                  <a:close/>
                  <a:moveTo>
                    <a:pt x="23454" y="19516"/>
                  </a:moveTo>
                  <a:cubicBezTo>
                    <a:pt x="23425" y="19602"/>
                    <a:pt x="23396" y="19630"/>
                    <a:pt x="23396" y="19659"/>
                  </a:cubicBezTo>
                  <a:lnTo>
                    <a:pt x="23824" y="19944"/>
                  </a:lnTo>
                  <a:cubicBezTo>
                    <a:pt x="23853" y="19916"/>
                    <a:pt x="23881" y="19830"/>
                    <a:pt x="23910" y="19802"/>
                  </a:cubicBezTo>
                  <a:lnTo>
                    <a:pt x="23454" y="19516"/>
                  </a:lnTo>
                  <a:close/>
                  <a:moveTo>
                    <a:pt x="2425" y="19545"/>
                  </a:moveTo>
                  <a:lnTo>
                    <a:pt x="1997" y="19830"/>
                  </a:lnTo>
                  <a:cubicBezTo>
                    <a:pt x="2026" y="19887"/>
                    <a:pt x="2054" y="19944"/>
                    <a:pt x="2083" y="19973"/>
                  </a:cubicBezTo>
                  <a:lnTo>
                    <a:pt x="2511" y="19687"/>
                  </a:lnTo>
                  <a:cubicBezTo>
                    <a:pt x="2482" y="19659"/>
                    <a:pt x="2454" y="19573"/>
                    <a:pt x="2425" y="19545"/>
                  </a:cubicBezTo>
                  <a:close/>
                  <a:moveTo>
                    <a:pt x="22968" y="20230"/>
                  </a:moveTo>
                  <a:cubicBezTo>
                    <a:pt x="22911" y="20315"/>
                    <a:pt x="22883" y="20344"/>
                    <a:pt x="22854" y="20372"/>
                  </a:cubicBezTo>
                  <a:lnTo>
                    <a:pt x="23282" y="20686"/>
                  </a:lnTo>
                  <a:cubicBezTo>
                    <a:pt x="23311" y="20658"/>
                    <a:pt x="23339" y="20601"/>
                    <a:pt x="23396" y="20543"/>
                  </a:cubicBezTo>
                  <a:lnTo>
                    <a:pt x="22968" y="20230"/>
                  </a:lnTo>
                  <a:close/>
                  <a:moveTo>
                    <a:pt x="2910" y="20258"/>
                  </a:moveTo>
                  <a:lnTo>
                    <a:pt x="2482" y="20601"/>
                  </a:lnTo>
                  <a:cubicBezTo>
                    <a:pt x="2511" y="20629"/>
                    <a:pt x="2539" y="20686"/>
                    <a:pt x="2596" y="20743"/>
                  </a:cubicBezTo>
                  <a:lnTo>
                    <a:pt x="3024" y="20401"/>
                  </a:lnTo>
                  <a:cubicBezTo>
                    <a:pt x="2996" y="20372"/>
                    <a:pt x="2939" y="20287"/>
                    <a:pt x="2910" y="20258"/>
                  </a:cubicBezTo>
                  <a:close/>
                  <a:moveTo>
                    <a:pt x="22455" y="20914"/>
                  </a:moveTo>
                  <a:cubicBezTo>
                    <a:pt x="22426" y="20943"/>
                    <a:pt x="22398" y="21028"/>
                    <a:pt x="22341" y="21028"/>
                  </a:cubicBezTo>
                  <a:lnTo>
                    <a:pt x="22740" y="21371"/>
                  </a:lnTo>
                  <a:cubicBezTo>
                    <a:pt x="22769" y="21342"/>
                    <a:pt x="22826" y="21257"/>
                    <a:pt x="22854" y="21228"/>
                  </a:cubicBezTo>
                  <a:lnTo>
                    <a:pt x="22455" y="20914"/>
                  </a:lnTo>
                  <a:close/>
                  <a:moveTo>
                    <a:pt x="3452" y="20943"/>
                  </a:moveTo>
                  <a:lnTo>
                    <a:pt x="3053" y="21314"/>
                  </a:lnTo>
                  <a:cubicBezTo>
                    <a:pt x="3082" y="21342"/>
                    <a:pt x="3110" y="21399"/>
                    <a:pt x="3167" y="21456"/>
                  </a:cubicBezTo>
                  <a:lnTo>
                    <a:pt x="3567" y="21086"/>
                  </a:lnTo>
                  <a:cubicBezTo>
                    <a:pt x="3509" y="21028"/>
                    <a:pt x="3481" y="20971"/>
                    <a:pt x="3452" y="20943"/>
                  </a:cubicBezTo>
                  <a:close/>
                  <a:moveTo>
                    <a:pt x="4023" y="21542"/>
                  </a:moveTo>
                  <a:lnTo>
                    <a:pt x="3624" y="21884"/>
                  </a:lnTo>
                  <a:lnTo>
                    <a:pt x="3766" y="22027"/>
                  </a:lnTo>
                  <a:lnTo>
                    <a:pt x="4137" y="21656"/>
                  </a:lnTo>
                  <a:lnTo>
                    <a:pt x="4023" y="21542"/>
                  </a:lnTo>
                  <a:close/>
                  <a:moveTo>
                    <a:pt x="21884" y="21542"/>
                  </a:moveTo>
                  <a:cubicBezTo>
                    <a:pt x="21827" y="21599"/>
                    <a:pt x="21770" y="21628"/>
                    <a:pt x="21770" y="21685"/>
                  </a:cubicBezTo>
                  <a:lnTo>
                    <a:pt x="22141" y="22056"/>
                  </a:lnTo>
                  <a:lnTo>
                    <a:pt x="22284" y="21913"/>
                  </a:lnTo>
                  <a:lnTo>
                    <a:pt x="21884" y="21542"/>
                  </a:lnTo>
                  <a:close/>
                  <a:moveTo>
                    <a:pt x="4622" y="22170"/>
                  </a:moveTo>
                  <a:lnTo>
                    <a:pt x="4280" y="22541"/>
                  </a:lnTo>
                  <a:cubicBezTo>
                    <a:pt x="4337" y="22598"/>
                    <a:pt x="4365" y="22626"/>
                    <a:pt x="4423" y="22655"/>
                  </a:cubicBezTo>
                  <a:lnTo>
                    <a:pt x="4765" y="22255"/>
                  </a:lnTo>
                  <a:cubicBezTo>
                    <a:pt x="4708" y="22227"/>
                    <a:pt x="4651" y="22198"/>
                    <a:pt x="4622" y="22170"/>
                  </a:cubicBezTo>
                  <a:close/>
                  <a:moveTo>
                    <a:pt x="21257" y="22170"/>
                  </a:moveTo>
                  <a:cubicBezTo>
                    <a:pt x="21199" y="22198"/>
                    <a:pt x="21171" y="22227"/>
                    <a:pt x="21114" y="22255"/>
                  </a:cubicBezTo>
                  <a:lnTo>
                    <a:pt x="21456" y="22655"/>
                  </a:lnTo>
                  <a:cubicBezTo>
                    <a:pt x="21513" y="22626"/>
                    <a:pt x="21570" y="22598"/>
                    <a:pt x="21599" y="22541"/>
                  </a:cubicBezTo>
                  <a:lnTo>
                    <a:pt x="21257" y="22170"/>
                  </a:lnTo>
                  <a:close/>
                  <a:moveTo>
                    <a:pt x="20600" y="22683"/>
                  </a:moveTo>
                  <a:cubicBezTo>
                    <a:pt x="20572" y="22740"/>
                    <a:pt x="20486" y="22769"/>
                    <a:pt x="20458" y="22797"/>
                  </a:cubicBezTo>
                  <a:lnTo>
                    <a:pt x="20771" y="23225"/>
                  </a:lnTo>
                  <a:cubicBezTo>
                    <a:pt x="20829" y="23197"/>
                    <a:pt x="20886" y="23168"/>
                    <a:pt x="20914" y="23111"/>
                  </a:cubicBezTo>
                  <a:lnTo>
                    <a:pt x="20600" y="22683"/>
                  </a:lnTo>
                  <a:close/>
                  <a:moveTo>
                    <a:pt x="5278" y="22740"/>
                  </a:moveTo>
                  <a:lnTo>
                    <a:pt x="4936" y="23168"/>
                  </a:lnTo>
                  <a:cubicBezTo>
                    <a:pt x="4993" y="23197"/>
                    <a:pt x="5050" y="23225"/>
                    <a:pt x="5079" y="23254"/>
                  </a:cubicBezTo>
                  <a:lnTo>
                    <a:pt x="5421" y="22826"/>
                  </a:lnTo>
                  <a:cubicBezTo>
                    <a:pt x="5364" y="22797"/>
                    <a:pt x="5307" y="22769"/>
                    <a:pt x="5278" y="22740"/>
                  </a:cubicBezTo>
                  <a:close/>
                  <a:moveTo>
                    <a:pt x="5992" y="23225"/>
                  </a:moveTo>
                  <a:lnTo>
                    <a:pt x="5706" y="23653"/>
                  </a:lnTo>
                  <a:cubicBezTo>
                    <a:pt x="5735" y="23682"/>
                    <a:pt x="5792" y="23739"/>
                    <a:pt x="5849" y="23768"/>
                  </a:cubicBezTo>
                  <a:lnTo>
                    <a:pt x="6134" y="23340"/>
                  </a:lnTo>
                  <a:cubicBezTo>
                    <a:pt x="6077" y="23311"/>
                    <a:pt x="6020" y="23254"/>
                    <a:pt x="5992" y="23225"/>
                  </a:cubicBezTo>
                  <a:close/>
                  <a:moveTo>
                    <a:pt x="19887" y="23225"/>
                  </a:moveTo>
                  <a:cubicBezTo>
                    <a:pt x="19858" y="23225"/>
                    <a:pt x="19830" y="23254"/>
                    <a:pt x="19744" y="23340"/>
                  </a:cubicBezTo>
                  <a:lnTo>
                    <a:pt x="20030" y="23768"/>
                  </a:lnTo>
                  <a:cubicBezTo>
                    <a:pt x="20058" y="23739"/>
                    <a:pt x="20144" y="23682"/>
                    <a:pt x="20172" y="23653"/>
                  </a:cubicBezTo>
                  <a:lnTo>
                    <a:pt x="19887" y="23225"/>
                  </a:lnTo>
                  <a:close/>
                  <a:moveTo>
                    <a:pt x="6705" y="23653"/>
                  </a:moveTo>
                  <a:lnTo>
                    <a:pt x="6448" y="24110"/>
                  </a:lnTo>
                  <a:cubicBezTo>
                    <a:pt x="6477" y="24110"/>
                    <a:pt x="6534" y="24167"/>
                    <a:pt x="6591" y="24196"/>
                  </a:cubicBezTo>
                  <a:lnTo>
                    <a:pt x="6848" y="23739"/>
                  </a:lnTo>
                  <a:cubicBezTo>
                    <a:pt x="6791" y="23739"/>
                    <a:pt x="6734" y="23682"/>
                    <a:pt x="6705" y="23653"/>
                  </a:cubicBezTo>
                  <a:close/>
                  <a:moveTo>
                    <a:pt x="19174" y="23653"/>
                  </a:moveTo>
                  <a:cubicBezTo>
                    <a:pt x="19145" y="23682"/>
                    <a:pt x="19060" y="23739"/>
                    <a:pt x="19031" y="23739"/>
                  </a:cubicBezTo>
                  <a:lnTo>
                    <a:pt x="19288" y="24196"/>
                  </a:lnTo>
                  <a:cubicBezTo>
                    <a:pt x="19316" y="24196"/>
                    <a:pt x="19402" y="24138"/>
                    <a:pt x="19430" y="24110"/>
                  </a:cubicBezTo>
                  <a:lnTo>
                    <a:pt x="19174" y="23653"/>
                  </a:lnTo>
                  <a:close/>
                  <a:moveTo>
                    <a:pt x="7475" y="24081"/>
                  </a:moveTo>
                  <a:lnTo>
                    <a:pt x="7219" y="24538"/>
                  </a:lnTo>
                  <a:cubicBezTo>
                    <a:pt x="7304" y="24595"/>
                    <a:pt x="7333" y="24595"/>
                    <a:pt x="7418" y="24624"/>
                  </a:cubicBezTo>
                  <a:lnTo>
                    <a:pt x="7618" y="24167"/>
                  </a:lnTo>
                  <a:cubicBezTo>
                    <a:pt x="7590" y="24110"/>
                    <a:pt x="7504" y="24110"/>
                    <a:pt x="7475" y="24081"/>
                  </a:cubicBezTo>
                  <a:close/>
                  <a:moveTo>
                    <a:pt x="18432" y="24081"/>
                  </a:moveTo>
                  <a:cubicBezTo>
                    <a:pt x="18346" y="24081"/>
                    <a:pt x="18318" y="24110"/>
                    <a:pt x="18289" y="24167"/>
                  </a:cubicBezTo>
                  <a:lnTo>
                    <a:pt x="18489" y="24624"/>
                  </a:lnTo>
                  <a:cubicBezTo>
                    <a:pt x="18575" y="24566"/>
                    <a:pt x="18603" y="24566"/>
                    <a:pt x="18689" y="24538"/>
                  </a:cubicBezTo>
                  <a:lnTo>
                    <a:pt x="18432" y="24081"/>
                  </a:lnTo>
                  <a:close/>
                  <a:moveTo>
                    <a:pt x="17604" y="24395"/>
                  </a:moveTo>
                  <a:cubicBezTo>
                    <a:pt x="17576" y="24452"/>
                    <a:pt x="17490" y="24452"/>
                    <a:pt x="17462" y="24481"/>
                  </a:cubicBezTo>
                  <a:lnTo>
                    <a:pt x="17633" y="24966"/>
                  </a:lnTo>
                  <a:cubicBezTo>
                    <a:pt x="17719" y="24937"/>
                    <a:pt x="17747" y="24937"/>
                    <a:pt x="17833" y="24909"/>
                  </a:cubicBezTo>
                  <a:lnTo>
                    <a:pt x="17604" y="24395"/>
                  </a:lnTo>
                  <a:close/>
                  <a:moveTo>
                    <a:pt x="8274" y="24452"/>
                  </a:moveTo>
                  <a:lnTo>
                    <a:pt x="8046" y="24937"/>
                  </a:lnTo>
                  <a:cubicBezTo>
                    <a:pt x="8132" y="24966"/>
                    <a:pt x="8160" y="24966"/>
                    <a:pt x="8217" y="25023"/>
                  </a:cubicBezTo>
                  <a:lnTo>
                    <a:pt x="8417" y="24509"/>
                  </a:lnTo>
                  <a:cubicBezTo>
                    <a:pt x="8360" y="24481"/>
                    <a:pt x="8303" y="24481"/>
                    <a:pt x="8274" y="24452"/>
                  </a:cubicBezTo>
                  <a:close/>
                  <a:moveTo>
                    <a:pt x="9045" y="24738"/>
                  </a:moveTo>
                  <a:lnTo>
                    <a:pt x="8902" y="25194"/>
                  </a:lnTo>
                  <a:cubicBezTo>
                    <a:pt x="8988" y="25223"/>
                    <a:pt x="9016" y="25251"/>
                    <a:pt x="9073" y="25251"/>
                  </a:cubicBezTo>
                  <a:lnTo>
                    <a:pt x="9216" y="24766"/>
                  </a:lnTo>
                  <a:cubicBezTo>
                    <a:pt x="9159" y="24766"/>
                    <a:pt x="9130" y="24766"/>
                    <a:pt x="9045" y="24738"/>
                  </a:cubicBezTo>
                  <a:close/>
                  <a:moveTo>
                    <a:pt x="16863" y="24766"/>
                  </a:moveTo>
                  <a:cubicBezTo>
                    <a:pt x="16777" y="24766"/>
                    <a:pt x="16748" y="24795"/>
                    <a:pt x="16691" y="24795"/>
                  </a:cubicBezTo>
                  <a:lnTo>
                    <a:pt x="16863" y="25337"/>
                  </a:lnTo>
                  <a:cubicBezTo>
                    <a:pt x="16920" y="25308"/>
                    <a:pt x="16977" y="25308"/>
                    <a:pt x="17034" y="25251"/>
                  </a:cubicBezTo>
                  <a:lnTo>
                    <a:pt x="16863" y="24766"/>
                  </a:lnTo>
                  <a:close/>
                  <a:moveTo>
                    <a:pt x="9872" y="24966"/>
                  </a:moveTo>
                  <a:lnTo>
                    <a:pt x="9758" y="25480"/>
                  </a:lnTo>
                  <a:cubicBezTo>
                    <a:pt x="9844" y="25480"/>
                    <a:pt x="9872" y="25508"/>
                    <a:pt x="9929" y="25508"/>
                  </a:cubicBezTo>
                  <a:lnTo>
                    <a:pt x="10043" y="25023"/>
                  </a:lnTo>
                  <a:cubicBezTo>
                    <a:pt x="9986" y="25023"/>
                    <a:pt x="9929" y="24966"/>
                    <a:pt x="9872" y="24966"/>
                  </a:cubicBezTo>
                  <a:close/>
                  <a:moveTo>
                    <a:pt x="16007" y="24966"/>
                  </a:moveTo>
                  <a:cubicBezTo>
                    <a:pt x="15921" y="24966"/>
                    <a:pt x="15892" y="25023"/>
                    <a:pt x="15835" y="25023"/>
                  </a:cubicBezTo>
                  <a:lnTo>
                    <a:pt x="15978" y="25508"/>
                  </a:lnTo>
                  <a:cubicBezTo>
                    <a:pt x="16035" y="25508"/>
                    <a:pt x="16064" y="25480"/>
                    <a:pt x="16149" y="25480"/>
                  </a:cubicBezTo>
                  <a:lnTo>
                    <a:pt x="16007" y="24966"/>
                  </a:lnTo>
                  <a:close/>
                  <a:moveTo>
                    <a:pt x="10728" y="25166"/>
                  </a:moveTo>
                  <a:lnTo>
                    <a:pt x="10643" y="25679"/>
                  </a:lnTo>
                  <a:cubicBezTo>
                    <a:pt x="10728" y="25679"/>
                    <a:pt x="10757" y="25736"/>
                    <a:pt x="10814" y="25736"/>
                  </a:cubicBezTo>
                  <a:lnTo>
                    <a:pt x="10899" y="25194"/>
                  </a:lnTo>
                  <a:cubicBezTo>
                    <a:pt x="10814" y="25194"/>
                    <a:pt x="10785" y="25166"/>
                    <a:pt x="10728" y="25166"/>
                  </a:cubicBezTo>
                  <a:close/>
                  <a:moveTo>
                    <a:pt x="15179" y="25166"/>
                  </a:moveTo>
                  <a:cubicBezTo>
                    <a:pt x="15094" y="25166"/>
                    <a:pt x="15065" y="25194"/>
                    <a:pt x="15008" y="25194"/>
                  </a:cubicBezTo>
                  <a:lnTo>
                    <a:pt x="15094" y="25736"/>
                  </a:lnTo>
                  <a:cubicBezTo>
                    <a:pt x="15179" y="25736"/>
                    <a:pt x="15208" y="25679"/>
                    <a:pt x="15293" y="25679"/>
                  </a:cubicBezTo>
                  <a:lnTo>
                    <a:pt x="15179" y="25166"/>
                  </a:lnTo>
                  <a:close/>
                  <a:moveTo>
                    <a:pt x="11584" y="25251"/>
                  </a:moveTo>
                  <a:lnTo>
                    <a:pt x="11556" y="25793"/>
                  </a:lnTo>
                  <a:cubicBezTo>
                    <a:pt x="11613" y="25822"/>
                    <a:pt x="11641" y="25822"/>
                    <a:pt x="11727" y="25822"/>
                  </a:cubicBezTo>
                  <a:lnTo>
                    <a:pt x="11755" y="25280"/>
                  </a:lnTo>
                  <a:cubicBezTo>
                    <a:pt x="11698" y="25251"/>
                    <a:pt x="11641" y="25251"/>
                    <a:pt x="11584" y="25251"/>
                  </a:cubicBezTo>
                  <a:close/>
                  <a:moveTo>
                    <a:pt x="14323" y="25251"/>
                  </a:moveTo>
                  <a:cubicBezTo>
                    <a:pt x="14266" y="25308"/>
                    <a:pt x="14209" y="25308"/>
                    <a:pt x="14152" y="25308"/>
                  </a:cubicBezTo>
                  <a:lnTo>
                    <a:pt x="14209" y="25822"/>
                  </a:lnTo>
                  <a:cubicBezTo>
                    <a:pt x="14295" y="25793"/>
                    <a:pt x="14323" y="25793"/>
                    <a:pt x="14409" y="25793"/>
                  </a:cubicBezTo>
                  <a:lnTo>
                    <a:pt x="14323" y="25251"/>
                  </a:lnTo>
                  <a:close/>
                  <a:moveTo>
                    <a:pt x="12440" y="25337"/>
                  </a:moveTo>
                  <a:lnTo>
                    <a:pt x="12440" y="25879"/>
                  </a:lnTo>
                  <a:lnTo>
                    <a:pt x="12611" y="25879"/>
                  </a:lnTo>
                  <a:lnTo>
                    <a:pt x="12611" y="25337"/>
                  </a:lnTo>
                  <a:close/>
                  <a:moveTo>
                    <a:pt x="13296" y="25337"/>
                  </a:moveTo>
                  <a:lnTo>
                    <a:pt x="13325" y="25879"/>
                  </a:lnTo>
                  <a:lnTo>
                    <a:pt x="13496" y="25879"/>
                  </a:lnTo>
                  <a:lnTo>
                    <a:pt x="13467" y="253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1"/>
          <p:cNvGrpSpPr/>
          <p:nvPr/>
        </p:nvGrpSpPr>
        <p:grpSpPr>
          <a:xfrm>
            <a:off x="312525" y="3552038"/>
            <a:ext cx="1034036" cy="667673"/>
            <a:chOff x="508625" y="3017550"/>
            <a:chExt cx="1034036" cy="667673"/>
          </a:xfrm>
        </p:grpSpPr>
        <p:sp>
          <p:nvSpPr>
            <p:cNvPr id="342" name="Google Shape;342;p11"/>
            <p:cNvSpPr/>
            <p:nvPr/>
          </p:nvSpPr>
          <p:spPr>
            <a:xfrm>
              <a:off x="508625" y="3017550"/>
              <a:ext cx="1034036" cy="236158"/>
            </a:xfrm>
            <a:custGeom>
              <a:avLst/>
              <a:gdLst/>
              <a:ahLst/>
              <a:cxnLst/>
              <a:rect l="l" t="t" r="r" b="b"/>
              <a:pathLst>
                <a:path w="10872" h="2483" extrusionOk="0">
                  <a:moveTo>
                    <a:pt x="0" y="0"/>
                  </a:moveTo>
                  <a:lnTo>
                    <a:pt x="0" y="2483"/>
                  </a:lnTo>
                  <a:lnTo>
                    <a:pt x="10871" y="2483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47784" y="3169536"/>
              <a:ext cx="95110" cy="515686"/>
            </a:xfrm>
            <a:custGeom>
              <a:avLst/>
              <a:gdLst/>
              <a:ahLst/>
              <a:cxnLst/>
              <a:rect l="l" t="t" r="r" b="b"/>
              <a:pathLst>
                <a:path w="1000" h="5422" extrusionOk="0">
                  <a:moveTo>
                    <a:pt x="1" y="0"/>
                  </a:moveTo>
                  <a:lnTo>
                    <a:pt x="1" y="5421"/>
                  </a:lnTo>
                  <a:lnTo>
                    <a:pt x="1000" y="542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1"/>
          <p:cNvSpPr/>
          <p:nvPr/>
        </p:nvSpPr>
        <p:spPr>
          <a:xfrm>
            <a:off x="6945375" y="3882178"/>
            <a:ext cx="802759" cy="1137904"/>
          </a:xfrm>
          <a:custGeom>
            <a:avLst/>
            <a:gdLst/>
            <a:ahLst/>
            <a:cxnLst/>
            <a:rect l="l" t="t" r="r" b="b"/>
            <a:pathLst>
              <a:path w="10508" h="14895" extrusionOk="0">
                <a:moveTo>
                  <a:pt x="1" y="1"/>
                </a:moveTo>
                <a:lnTo>
                  <a:pt x="1" y="14894"/>
                </a:lnTo>
                <a:lnTo>
                  <a:pt x="366" y="14894"/>
                </a:lnTo>
                <a:cubicBezTo>
                  <a:pt x="376" y="14894"/>
                  <a:pt x="386" y="14895"/>
                  <a:pt x="396" y="14895"/>
                </a:cubicBezTo>
                <a:cubicBezTo>
                  <a:pt x="9911" y="14895"/>
                  <a:pt x="10508" y="669"/>
                  <a:pt x="1034" y="31"/>
                </a:cubicBezTo>
                <a:cubicBezTo>
                  <a:pt x="670" y="1"/>
                  <a:pt x="335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1"/>
          <p:cNvGrpSpPr/>
          <p:nvPr/>
        </p:nvGrpSpPr>
        <p:grpSpPr>
          <a:xfrm flipH="1">
            <a:off x="-8" y="4623237"/>
            <a:ext cx="3096337" cy="96586"/>
            <a:chOff x="6040392" y="334012"/>
            <a:chExt cx="3096337" cy="96586"/>
          </a:xfrm>
        </p:grpSpPr>
        <p:sp>
          <p:nvSpPr>
            <p:cNvPr id="346" name="Google Shape;346;p11"/>
            <p:cNvSpPr/>
            <p:nvPr/>
          </p:nvSpPr>
          <p:spPr>
            <a:xfrm>
              <a:off x="6232650" y="376650"/>
              <a:ext cx="2904078" cy="11300"/>
            </a:xfrm>
            <a:custGeom>
              <a:avLst/>
              <a:gdLst/>
              <a:ahLst/>
              <a:cxnLst/>
              <a:rect l="l" t="t" r="r" b="b"/>
              <a:pathLst>
                <a:path w="21703" h="335" extrusionOk="0">
                  <a:moveTo>
                    <a:pt x="0" y="0"/>
                  </a:moveTo>
                  <a:lnTo>
                    <a:pt x="0" y="335"/>
                  </a:lnTo>
                  <a:lnTo>
                    <a:pt x="21703" y="335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040392" y="3340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1"/>
          <p:cNvGrpSpPr/>
          <p:nvPr/>
        </p:nvGrpSpPr>
        <p:grpSpPr>
          <a:xfrm>
            <a:off x="1756950" y="4424363"/>
            <a:ext cx="895950" cy="53525"/>
            <a:chOff x="4112025" y="3997975"/>
            <a:chExt cx="895950" cy="53525"/>
          </a:xfrm>
        </p:grpSpPr>
        <p:sp>
          <p:nvSpPr>
            <p:cNvPr id="349" name="Google Shape;349;p11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1"/>
          <p:cNvGrpSpPr/>
          <p:nvPr/>
        </p:nvGrpSpPr>
        <p:grpSpPr>
          <a:xfrm>
            <a:off x="1041075" y="182339"/>
            <a:ext cx="1468465" cy="620362"/>
            <a:chOff x="2156900" y="1398050"/>
            <a:chExt cx="763275" cy="322450"/>
          </a:xfrm>
        </p:grpSpPr>
        <p:sp>
          <p:nvSpPr>
            <p:cNvPr id="355" name="Google Shape;355;p11"/>
            <p:cNvSpPr/>
            <p:nvPr/>
          </p:nvSpPr>
          <p:spPr>
            <a:xfrm>
              <a:off x="2817425" y="161847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15" y="999"/>
                    <a:pt x="343" y="1141"/>
                    <a:pt x="571" y="1141"/>
                  </a:cubicBezTo>
                  <a:cubicBezTo>
                    <a:pt x="828" y="1141"/>
                    <a:pt x="1056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99" y="285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2817425" y="1471525"/>
              <a:ext cx="29975" cy="29275"/>
            </a:xfrm>
            <a:custGeom>
              <a:avLst/>
              <a:gdLst/>
              <a:ahLst/>
              <a:cxnLst/>
              <a:rect l="l" t="t" r="r" b="b"/>
              <a:pathLst>
                <a:path w="1199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99" y="286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2744675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2891600" y="154500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2744675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2891600" y="139805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26704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43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4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1" y="285"/>
                    <a:pt x="914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26704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1" y="286"/>
                    <a:pt x="914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2744675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28" y="1113"/>
                    <a:pt x="571" y="1113"/>
                  </a:cubicBezTo>
                  <a:cubicBezTo>
                    <a:pt x="885" y="1113"/>
                    <a:pt x="1141" y="885"/>
                    <a:pt x="1141" y="543"/>
                  </a:cubicBezTo>
                  <a:cubicBezTo>
                    <a:pt x="1141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2891600" y="1692650"/>
              <a:ext cx="28575" cy="27850"/>
            </a:xfrm>
            <a:custGeom>
              <a:avLst/>
              <a:gdLst/>
              <a:ahLst/>
              <a:cxnLst/>
              <a:rect l="l" t="t" r="r" b="b"/>
              <a:pathLst>
                <a:path w="1143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2524250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15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42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2524250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42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2450075" y="154500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7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2597000" y="154500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7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2450075" y="139805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8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2597000" y="139805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8"/>
                    <a:pt x="914" y="1"/>
                    <a:pt x="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2377325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43" y="999"/>
                    <a:pt x="314" y="1141"/>
                    <a:pt x="571" y="1141"/>
                  </a:cubicBezTo>
                  <a:cubicBezTo>
                    <a:pt x="828" y="1141"/>
                    <a:pt x="1027" y="999"/>
                    <a:pt x="1113" y="771"/>
                  </a:cubicBezTo>
                  <a:cubicBezTo>
                    <a:pt x="1141" y="713"/>
                    <a:pt x="1141" y="628"/>
                    <a:pt x="1141" y="571"/>
                  </a:cubicBezTo>
                  <a:cubicBezTo>
                    <a:pt x="1141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2377325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1" y="914"/>
                    <a:pt x="1141" y="571"/>
                  </a:cubicBezTo>
                  <a:cubicBezTo>
                    <a:pt x="1141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2450075" y="1692650"/>
              <a:ext cx="29975" cy="27850"/>
            </a:xfrm>
            <a:custGeom>
              <a:avLst/>
              <a:gdLst/>
              <a:ahLst/>
              <a:cxnLst/>
              <a:rect l="l" t="t" r="r" b="b"/>
              <a:pathLst>
                <a:path w="1199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57" y="1113"/>
                    <a:pt x="571" y="1113"/>
                  </a:cubicBezTo>
                  <a:cubicBezTo>
                    <a:pt x="913" y="1113"/>
                    <a:pt x="1142" y="885"/>
                    <a:pt x="1142" y="543"/>
                  </a:cubicBezTo>
                  <a:cubicBezTo>
                    <a:pt x="1199" y="229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2597000" y="1692650"/>
              <a:ext cx="30000" cy="27850"/>
            </a:xfrm>
            <a:custGeom>
              <a:avLst/>
              <a:gdLst/>
              <a:ahLst/>
              <a:cxnLst/>
              <a:rect l="l" t="t" r="r" b="b"/>
              <a:pathLst>
                <a:path w="1200" h="1114" extrusionOk="0">
                  <a:moveTo>
                    <a:pt x="600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600" y="1113"/>
                  </a:cubicBezTo>
                  <a:cubicBezTo>
                    <a:pt x="914" y="1113"/>
                    <a:pt x="1171" y="885"/>
                    <a:pt x="1171" y="543"/>
                  </a:cubicBezTo>
                  <a:cubicBezTo>
                    <a:pt x="1199" y="229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22303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29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86" y="999"/>
                    <a:pt x="314" y="1141"/>
                    <a:pt x="571" y="1141"/>
                  </a:cubicBezTo>
                  <a:cubicBezTo>
                    <a:pt x="799" y="1141"/>
                    <a:pt x="1028" y="999"/>
                    <a:pt x="1085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0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22303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29" y="1"/>
                    <a:pt x="0" y="229"/>
                    <a:pt x="0" y="571"/>
                  </a:cubicBezTo>
                  <a:cubicBezTo>
                    <a:pt x="0" y="885"/>
                    <a:pt x="229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0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2156900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1" y="257"/>
                    <a:pt x="1" y="571"/>
                  </a:cubicBezTo>
                  <a:cubicBezTo>
                    <a:pt x="1" y="913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2303125" y="154500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7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2156900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1" y="258"/>
                    <a:pt x="1" y="571"/>
                  </a:cubicBezTo>
                  <a:cubicBezTo>
                    <a:pt x="1" y="885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2303125" y="139805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8"/>
                    <a:pt x="94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2156900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1" y="229"/>
                    <a:pt x="1" y="543"/>
                  </a:cubicBezTo>
                  <a:cubicBezTo>
                    <a:pt x="1" y="885"/>
                    <a:pt x="257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2303125" y="1692650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71" y="229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1"/>
          <p:cNvSpPr/>
          <p:nvPr/>
        </p:nvSpPr>
        <p:spPr>
          <a:xfrm>
            <a:off x="7247286" y="3791650"/>
            <a:ext cx="380905" cy="383197"/>
          </a:xfrm>
          <a:custGeom>
            <a:avLst/>
            <a:gdLst/>
            <a:ahLst/>
            <a:cxnLst/>
            <a:rect l="l" t="t" r="r" b="b"/>
            <a:pathLst>
              <a:path w="4986" h="5016" extrusionOk="0">
                <a:moveTo>
                  <a:pt x="4985" y="0"/>
                </a:moveTo>
                <a:lnTo>
                  <a:pt x="0" y="5015"/>
                </a:lnTo>
                <a:lnTo>
                  <a:pt x="4985" y="5015"/>
                </a:lnTo>
                <a:lnTo>
                  <a:pt x="49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0">
    <p:bg>
      <p:bgPr>
        <a:solidFill>
          <a:schemeClr val="dk2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5"/>
          <p:cNvGrpSpPr/>
          <p:nvPr/>
        </p:nvGrpSpPr>
        <p:grpSpPr>
          <a:xfrm flipH="1">
            <a:off x="0" y="4662963"/>
            <a:ext cx="3308375" cy="113725"/>
            <a:chOff x="5803825" y="519225"/>
            <a:chExt cx="3308375" cy="113725"/>
          </a:xfrm>
        </p:grpSpPr>
        <p:sp>
          <p:nvSpPr>
            <p:cNvPr id="428" name="Google Shape;428;p15"/>
            <p:cNvSpPr/>
            <p:nvPr/>
          </p:nvSpPr>
          <p:spPr>
            <a:xfrm flipH="1">
              <a:off x="6691250" y="519225"/>
              <a:ext cx="2420950" cy="113725"/>
            </a:xfrm>
            <a:custGeom>
              <a:avLst/>
              <a:gdLst/>
              <a:ahLst/>
              <a:cxnLst/>
              <a:rect l="l" t="t" r="r" b="b"/>
              <a:pathLst>
                <a:path w="12013" h="1485" extrusionOk="0">
                  <a:moveTo>
                    <a:pt x="1" y="1"/>
                  </a:moveTo>
                  <a:lnTo>
                    <a:pt x="1" y="1484"/>
                  </a:lnTo>
                  <a:lnTo>
                    <a:pt x="12013" y="1484"/>
                  </a:lnTo>
                  <a:lnTo>
                    <a:pt x="12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 flipH="1">
              <a:off x="6232647" y="519225"/>
              <a:ext cx="132725" cy="113725"/>
            </a:xfrm>
            <a:custGeom>
              <a:avLst/>
              <a:gdLst/>
              <a:ahLst/>
              <a:cxnLst/>
              <a:rect l="l" t="t" r="r" b="b"/>
              <a:pathLst>
                <a:path w="1057" h="1485" extrusionOk="0">
                  <a:moveTo>
                    <a:pt x="1" y="1"/>
                  </a:moveTo>
                  <a:lnTo>
                    <a:pt x="1" y="1484"/>
                  </a:lnTo>
                  <a:lnTo>
                    <a:pt x="1056" y="1484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 flipH="1">
              <a:off x="5803825" y="519225"/>
              <a:ext cx="132725" cy="113725"/>
            </a:xfrm>
            <a:custGeom>
              <a:avLst/>
              <a:gdLst/>
              <a:ahLst/>
              <a:cxnLst/>
              <a:rect l="l" t="t" r="r" b="b"/>
              <a:pathLst>
                <a:path w="1028" h="1485" extrusionOk="0">
                  <a:moveTo>
                    <a:pt x="0" y="1"/>
                  </a:moveTo>
                  <a:lnTo>
                    <a:pt x="0" y="1484"/>
                  </a:lnTo>
                  <a:lnTo>
                    <a:pt x="1027" y="1484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15"/>
          <p:cNvGrpSpPr/>
          <p:nvPr/>
        </p:nvGrpSpPr>
        <p:grpSpPr>
          <a:xfrm flipH="1">
            <a:off x="6583725" y="3387375"/>
            <a:ext cx="2560275" cy="1391125"/>
            <a:chOff x="-385150" y="3176300"/>
            <a:chExt cx="2560275" cy="1391125"/>
          </a:xfrm>
        </p:grpSpPr>
        <p:sp>
          <p:nvSpPr>
            <p:cNvPr id="432" name="Google Shape;432;p15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5"/>
          <p:cNvGrpSpPr/>
          <p:nvPr/>
        </p:nvGrpSpPr>
        <p:grpSpPr>
          <a:xfrm>
            <a:off x="7205837" y="720964"/>
            <a:ext cx="1468465" cy="620362"/>
            <a:chOff x="2156900" y="1398050"/>
            <a:chExt cx="763275" cy="322450"/>
          </a:xfrm>
        </p:grpSpPr>
        <p:sp>
          <p:nvSpPr>
            <p:cNvPr id="435" name="Google Shape;435;p15"/>
            <p:cNvSpPr/>
            <p:nvPr/>
          </p:nvSpPr>
          <p:spPr>
            <a:xfrm>
              <a:off x="2817425" y="161847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15" y="999"/>
                    <a:pt x="343" y="1141"/>
                    <a:pt x="571" y="1141"/>
                  </a:cubicBezTo>
                  <a:cubicBezTo>
                    <a:pt x="828" y="1141"/>
                    <a:pt x="1056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99" y="285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817425" y="1471525"/>
              <a:ext cx="29975" cy="29275"/>
            </a:xfrm>
            <a:custGeom>
              <a:avLst/>
              <a:gdLst/>
              <a:ahLst/>
              <a:cxnLst/>
              <a:rect l="l" t="t" r="r" b="b"/>
              <a:pathLst>
                <a:path w="1199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99" y="286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2744675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2891600" y="154500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2744675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2891600" y="139805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26704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43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4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1" y="285"/>
                    <a:pt x="914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26704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1" y="286"/>
                    <a:pt x="914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2744675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28" y="1113"/>
                    <a:pt x="571" y="1113"/>
                  </a:cubicBezTo>
                  <a:cubicBezTo>
                    <a:pt x="885" y="1113"/>
                    <a:pt x="1141" y="885"/>
                    <a:pt x="1141" y="543"/>
                  </a:cubicBezTo>
                  <a:cubicBezTo>
                    <a:pt x="1141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2891600" y="1692650"/>
              <a:ext cx="28575" cy="27850"/>
            </a:xfrm>
            <a:custGeom>
              <a:avLst/>
              <a:gdLst/>
              <a:ahLst/>
              <a:cxnLst/>
              <a:rect l="l" t="t" r="r" b="b"/>
              <a:pathLst>
                <a:path w="1143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524250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15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42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2524250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42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2450075" y="154500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7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2597000" y="154500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7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2450075" y="139805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8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2597000" y="139805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8"/>
                    <a:pt x="914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77325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43" y="999"/>
                    <a:pt x="314" y="1141"/>
                    <a:pt x="571" y="1141"/>
                  </a:cubicBezTo>
                  <a:cubicBezTo>
                    <a:pt x="828" y="1141"/>
                    <a:pt x="1027" y="999"/>
                    <a:pt x="1113" y="771"/>
                  </a:cubicBezTo>
                  <a:cubicBezTo>
                    <a:pt x="1141" y="713"/>
                    <a:pt x="1141" y="628"/>
                    <a:pt x="1141" y="571"/>
                  </a:cubicBezTo>
                  <a:cubicBezTo>
                    <a:pt x="1141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2377325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1" y="914"/>
                    <a:pt x="1141" y="571"/>
                  </a:cubicBezTo>
                  <a:cubicBezTo>
                    <a:pt x="1141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2450075" y="1692650"/>
              <a:ext cx="29975" cy="27850"/>
            </a:xfrm>
            <a:custGeom>
              <a:avLst/>
              <a:gdLst/>
              <a:ahLst/>
              <a:cxnLst/>
              <a:rect l="l" t="t" r="r" b="b"/>
              <a:pathLst>
                <a:path w="1199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57" y="1113"/>
                    <a:pt x="571" y="1113"/>
                  </a:cubicBezTo>
                  <a:cubicBezTo>
                    <a:pt x="913" y="1113"/>
                    <a:pt x="1142" y="885"/>
                    <a:pt x="1142" y="543"/>
                  </a:cubicBezTo>
                  <a:cubicBezTo>
                    <a:pt x="1199" y="229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597000" y="1692650"/>
              <a:ext cx="30000" cy="27850"/>
            </a:xfrm>
            <a:custGeom>
              <a:avLst/>
              <a:gdLst/>
              <a:ahLst/>
              <a:cxnLst/>
              <a:rect l="l" t="t" r="r" b="b"/>
              <a:pathLst>
                <a:path w="1200" h="1114" extrusionOk="0">
                  <a:moveTo>
                    <a:pt x="600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600" y="1113"/>
                  </a:cubicBezTo>
                  <a:cubicBezTo>
                    <a:pt x="914" y="1113"/>
                    <a:pt x="1171" y="885"/>
                    <a:pt x="1171" y="543"/>
                  </a:cubicBezTo>
                  <a:cubicBezTo>
                    <a:pt x="1199" y="229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2303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29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86" y="999"/>
                    <a:pt x="314" y="1141"/>
                    <a:pt x="571" y="1141"/>
                  </a:cubicBezTo>
                  <a:cubicBezTo>
                    <a:pt x="799" y="1141"/>
                    <a:pt x="1028" y="999"/>
                    <a:pt x="1085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0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2303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29" y="1"/>
                    <a:pt x="0" y="229"/>
                    <a:pt x="0" y="571"/>
                  </a:cubicBezTo>
                  <a:cubicBezTo>
                    <a:pt x="0" y="885"/>
                    <a:pt x="229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0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2156900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1" y="257"/>
                    <a:pt x="1" y="571"/>
                  </a:cubicBezTo>
                  <a:cubicBezTo>
                    <a:pt x="1" y="913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2303125" y="154500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7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156900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1" y="258"/>
                    <a:pt x="1" y="571"/>
                  </a:cubicBezTo>
                  <a:cubicBezTo>
                    <a:pt x="1" y="885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2303125" y="139805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8"/>
                    <a:pt x="94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2156900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1" y="229"/>
                    <a:pt x="1" y="543"/>
                  </a:cubicBezTo>
                  <a:cubicBezTo>
                    <a:pt x="1" y="885"/>
                    <a:pt x="257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303125" y="1692650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71" y="229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15"/>
          <p:cNvGrpSpPr/>
          <p:nvPr/>
        </p:nvGrpSpPr>
        <p:grpSpPr>
          <a:xfrm>
            <a:off x="3634901" y="-602284"/>
            <a:ext cx="1770381" cy="1768519"/>
            <a:chOff x="166675" y="1780700"/>
            <a:chExt cx="712800" cy="712050"/>
          </a:xfrm>
        </p:grpSpPr>
        <p:sp>
          <p:nvSpPr>
            <p:cNvPr id="464" name="Google Shape;464;p15"/>
            <p:cNvSpPr/>
            <p:nvPr/>
          </p:nvSpPr>
          <p:spPr>
            <a:xfrm>
              <a:off x="327775" y="1940300"/>
              <a:ext cx="391375" cy="392125"/>
            </a:xfrm>
            <a:custGeom>
              <a:avLst/>
              <a:gdLst/>
              <a:ahLst/>
              <a:cxnLst/>
              <a:rect l="l" t="t" r="r" b="b"/>
              <a:pathLst>
                <a:path w="15655" h="15685" fill="none" extrusionOk="0">
                  <a:moveTo>
                    <a:pt x="9150" y="760"/>
                  </a:moveTo>
                  <a:cubicBezTo>
                    <a:pt x="13071" y="1489"/>
                    <a:pt x="15654" y="5258"/>
                    <a:pt x="14925" y="9180"/>
                  </a:cubicBezTo>
                  <a:cubicBezTo>
                    <a:pt x="14195" y="13101"/>
                    <a:pt x="10426" y="15684"/>
                    <a:pt x="6505" y="14955"/>
                  </a:cubicBezTo>
                  <a:cubicBezTo>
                    <a:pt x="2584" y="14195"/>
                    <a:pt x="1" y="10426"/>
                    <a:pt x="730" y="6505"/>
                  </a:cubicBezTo>
                  <a:cubicBezTo>
                    <a:pt x="1460" y="2584"/>
                    <a:pt x="5229" y="0"/>
                    <a:pt x="9150" y="7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281425" y="1895450"/>
              <a:ext cx="483325" cy="482550"/>
            </a:xfrm>
            <a:custGeom>
              <a:avLst/>
              <a:gdLst/>
              <a:ahLst/>
              <a:cxnLst/>
              <a:rect l="l" t="t" r="r" b="b"/>
              <a:pathLst>
                <a:path w="19333" h="19302" fill="none" extrusionOk="0">
                  <a:moveTo>
                    <a:pt x="17904" y="7052"/>
                  </a:moveTo>
                  <a:cubicBezTo>
                    <a:pt x="19332" y="11581"/>
                    <a:pt x="16809" y="16414"/>
                    <a:pt x="12280" y="17873"/>
                  </a:cubicBezTo>
                  <a:cubicBezTo>
                    <a:pt x="7751" y="19302"/>
                    <a:pt x="2888" y="16809"/>
                    <a:pt x="1460" y="12250"/>
                  </a:cubicBezTo>
                  <a:cubicBezTo>
                    <a:pt x="1" y="7721"/>
                    <a:pt x="2523" y="2858"/>
                    <a:pt x="7052" y="1429"/>
                  </a:cubicBezTo>
                  <a:cubicBezTo>
                    <a:pt x="11612" y="1"/>
                    <a:pt x="16445" y="2493"/>
                    <a:pt x="17904" y="70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272300" y="1885575"/>
              <a:ext cx="501550" cy="501550"/>
            </a:xfrm>
            <a:custGeom>
              <a:avLst/>
              <a:gdLst/>
              <a:ahLst/>
              <a:cxnLst/>
              <a:rect l="l" t="t" r="r" b="b"/>
              <a:pathLst>
                <a:path w="20062" h="20062" fill="none" extrusionOk="0">
                  <a:moveTo>
                    <a:pt x="20062" y="10031"/>
                  </a:moveTo>
                  <a:cubicBezTo>
                    <a:pt x="20062" y="15593"/>
                    <a:pt x="15563" y="20062"/>
                    <a:pt x="10031" y="20062"/>
                  </a:cubicBezTo>
                  <a:cubicBezTo>
                    <a:pt x="4499" y="20062"/>
                    <a:pt x="1" y="15593"/>
                    <a:pt x="1" y="10031"/>
                  </a:cubicBezTo>
                  <a:cubicBezTo>
                    <a:pt x="1" y="4499"/>
                    <a:pt x="4499" y="1"/>
                    <a:pt x="10031" y="1"/>
                  </a:cubicBezTo>
                  <a:cubicBezTo>
                    <a:pt x="15563" y="1"/>
                    <a:pt x="20062" y="4499"/>
                    <a:pt x="20062" y="100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13800" y="1826300"/>
              <a:ext cx="620100" cy="620100"/>
            </a:xfrm>
            <a:custGeom>
              <a:avLst/>
              <a:gdLst/>
              <a:ahLst/>
              <a:cxnLst/>
              <a:rect l="l" t="t" r="r" b="b"/>
              <a:pathLst>
                <a:path w="24804" h="24804" fill="none" extrusionOk="0">
                  <a:moveTo>
                    <a:pt x="14499" y="1156"/>
                  </a:moveTo>
                  <a:cubicBezTo>
                    <a:pt x="20700" y="2311"/>
                    <a:pt x="24803" y="8299"/>
                    <a:pt x="23648" y="14499"/>
                  </a:cubicBezTo>
                  <a:cubicBezTo>
                    <a:pt x="22463" y="20700"/>
                    <a:pt x="16505" y="24803"/>
                    <a:pt x="10304" y="23648"/>
                  </a:cubicBezTo>
                  <a:cubicBezTo>
                    <a:pt x="4073" y="22493"/>
                    <a:pt x="0" y="16506"/>
                    <a:pt x="1155" y="10305"/>
                  </a:cubicBezTo>
                  <a:cubicBezTo>
                    <a:pt x="2310" y="4104"/>
                    <a:pt x="8268" y="1"/>
                    <a:pt x="14499" y="11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02400" y="1815675"/>
              <a:ext cx="641375" cy="642125"/>
            </a:xfrm>
            <a:custGeom>
              <a:avLst/>
              <a:gdLst/>
              <a:ahLst/>
              <a:cxnLst/>
              <a:rect l="l" t="t" r="r" b="b"/>
              <a:pathLst>
                <a:path w="25655" h="25685" fill="none" extrusionOk="0">
                  <a:moveTo>
                    <a:pt x="25654" y="12827"/>
                  </a:moveTo>
                  <a:cubicBezTo>
                    <a:pt x="25654" y="19940"/>
                    <a:pt x="19910" y="25684"/>
                    <a:pt x="12827" y="25684"/>
                  </a:cubicBezTo>
                  <a:cubicBezTo>
                    <a:pt x="5745" y="25684"/>
                    <a:pt x="0" y="19940"/>
                    <a:pt x="0" y="12827"/>
                  </a:cubicBezTo>
                  <a:cubicBezTo>
                    <a:pt x="0" y="5745"/>
                    <a:pt x="5745" y="0"/>
                    <a:pt x="12827" y="0"/>
                  </a:cubicBezTo>
                  <a:cubicBezTo>
                    <a:pt x="19910" y="0"/>
                    <a:pt x="25654" y="5745"/>
                    <a:pt x="25654" y="128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66675" y="1780700"/>
              <a:ext cx="712800" cy="712050"/>
            </a:xfrm>
            <a:custGeom>
              <a:avLst/>
              <a:gdLst/>
              <a:ahLst/>
              <a:cxnLst/>
              <a:rect l="l" t="t" r="r" b="b"/>
              <a:pathLst>
                <a:path w="28512" h="28482" fill="none" extrusionOk="0">
                  <a:moveTo>
                    <a:pt x="28512" y="14226"/>
                  </a:moveTo>
                  <a:cubicBezTo>
                    <a:pt x="28512" y="22099"/>
                    <a:pt x="22129" y="28482"/>
                    <a:pt x="14256" y="28482"/>
                  </a:cubicBezTo>
                  <a:cubicBezTo>
                    <a:pt x="6384" y="28482"/>
                    <a:pt x="1" y="22099"/>
                    <a:pt x="1" y="14226"/>
                  </a:cubicBezTo>
                  <a:cubicBezTo>
                    <a:pt x="1" y="6384"/>
                    <a:pt x="6384" y="1"/>
                    <a:pt x="14256" y="1"/>
                  </a:cubicBezTo>
                  <a:cubicBezTo>
                    <a:pt x="22129" y="1"/>
                    <a:pt x="28512" y="6384"/>
                    <a:pt x="28512" y="142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5"/>
          <p:cNvGrpSpPr/>
          <p:nvPr/>
        </p:nvGrpSpPr>
        <p:grpSpPr>
          <a:xfrm>
            <a:off x="6007692" y="439825"/>
            <a:ext cx="3129036" cy="164400"/>
            <a:chOff x="6007692" y="300175"/>
            <a:chExt cx="3129036" cy="164400"/>
          </a:xfrm>
        </p:grpSpPr>
        <p:grpSp>
          <p:nvGrpSpPr>
            <p:cNvPr id="471" name="Google Shape;471;p15"/>
            <p:cNvGrpSpPr/>
            <p:nvPr/>
          </p:nvGrpSpPr>
          <p:grpSpPr>
            <a:xfrm>
              <a:off x="6040392" y="334012"/>
              <a:ext cx="3096337" cy="96586"/>
              <a:chOff x="6040392" y="334012"/>
              <a:chExt cx="3096337" cy="96586"/>
            </a:xfrm>
          </p:grpSpPr>
          <p:sp>
            <p:nvSpPr>
              <p:cNvPr id="472" name="Google Shape;472;p15"/>
              <p:cNvSpPr/>
              <p:nvPr/>
            </p:nvSpPr>
            <p:spPr>
              <a:xfrm>
                <a:off x="6232650" y="376650"/>
                <a:ext cx="2904078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1703" h="335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21703" y="335"/>
                    </a:lnTo>
                    <a:lnTo>
                      <a:pt x="21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5"/>
              <p:cNvSpPr/>
              <p:nvPr/>
            </p:nvSpPr>
            <p:spPr>
              <a:xfrm>
                <a:off x="6040392" y="334012"/>
                <a:ext cx="96586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57" extrusionOk="0">
                    <a:moveTo>
                      <a:pt x="514" y="1"/>
                    </a:moveTo>
                    <a:cubicBezTo>
                      <a:pt x="229" y="1"/>
                      <a:pt x="0" y="229"/>
                      <a:pt x="0" y="514"/>
                    </a:cubicBezTo>
                    <a:cubicBezTo>
                      <a:pt x="0" y="828"/>
                      <a:pt x="229" y="1056"/>
                      <a:pt x="514" y="1056"/>
                    </a:cubicBezTo>
                    <a:cubicBezTo>
                      <a:pt x="828" y="1056"/>
                      <a:pt x="1056" y="828"/>
                      <a:pt x="1056" y="514"/>
                    </a:cubicBezTo>
                    <a:cubicBezTo>
                      <a:pt x="1056" y="229"/>
                      <a:pt x="828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4" name="Google Shape;474;p15"/>
            <p:cNvSpPr/>
            <p:nvPr/>
          </p:nvSpPr>
          <p:spPr>
            <a:xfrm>
              <a:off x="6007692" y="30017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5"/>
          <p:cNvSpPr txBox="1">
            <a:spLocks noGrp="1"/>
          </p:cNvSpPr>
          <p:nvPr>
            <p:ph type="title"/>
          </p:nvPr>
        </p:nvSpPr>
        <p:spPr>
          <a:xfrm>
            <a:off x="752850" y="2147125"/>
            <a:ext cx="55887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1"/>
          </p:nvPr>
        </p:nvSpPr>
        <p:spPr>
          <a:xfrm>
            <a:off x="752850" y="3561175"/>
            <a:ext cx="36738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2" hasCustomPrompt="1"/>
          </p:nvPr>
        </p:nvSpPr>
        <p:spPr>
          <a:xfrm>
            <a:off x="752850" y="878825"/>
            <a:ext cx="24354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78" name="Google Shape;478;p15"/>
          <p:cNvSpPr/>
          <p:nvPr/>
        </p:nvSpPr>
        <p:spPr>
          <a:xfrm rot="5399909">
            <a:off x="6855423" y="3731360"/>
            <a:ext cx="790943" cy="881180"/>
          </a:xfrm>
          <a:custGeom>
            <a:avLst/>
            <a:gdLst/>
            <a:ahLst/>
            <a:cxnLst/>
            <a:rect l="l" t="t" r="r" b="b"/>
            <a:pathLst>
              <a:path w="8329" h="9279" extrusionOk="0">
                <a:moveTo>
                  <a:pt x="3268" y="1"/>
                </a:moveTo>
                <a:cubicBezTo>
                  <a:pt x="2082" y="1"/>
                  <a:pt x="897" y="449"/>
                  <a:pt x="0" y="1346"/>
                </a:cubicBezTo>
                <a:lnTo>
                  <a:pt x="1338" y="2683"/>
                </a:lnTo>
                <a:cubicBezTo>
                  <a:pt x="1885" y="2151"/>
                  <a:pt x="2599" y="1885"/>
                  <a:pt x="3310" y="1885"/>
                </a:cubicBezTo>
                <a:cubicBezTo>
                  <a:pt x="4020" y="1885"/>
                  <a:pt x="4727" y="2151"/>
                  <a:pt x="5259" y="2683"/>
                </a:cubicBezTo>
                <a:cubicBezTo>
                  <a:pt x="6323" y="3777"/>
                  <a:pt x="6323" y="5510"/>
                  <a:pt x="5259" y="6604"/>
                </a:cubicBezTo>
                <a:cubicBezTo>
                  <a:pt x="4697" y="7136"/>
                  <a:pt x="3982" y="7402"/>
                  <a:pt x="3276" y="7402"/>
                </a:cubicBezTo>
                <a:cubicBezTo>
                  <a:pt x="2569" y="7402"/>
                  <a:pt x="1870" y="7136"/>
                  <a:pt x="1338" y="6604"/>
                </a:cubicBezTo>
                <a:lnTo>
                  <a:pt x="0" y="7911"/>
                </a:lnTo>
                <a:cubicBezTo>
                  <a:pt x="882" y="8792"/>
                  <a:pt x="2007" y="9279"/>
                  <a:pt x="3283" y="9279"/>
                </a:cubicBezTo>
                <a:cubicBezTo>
                  <a:pt x="4499" y="9279"/>
                  <a:pt x="5654" y="8792"/>
                  <a:pt x="6535" y="7881"/>
                </a:cubicBezTo>
                <a:cubicBezTo>
                  <a:pt x="8329" y="6087"/>
                  <a:pt x="8329" y="3139"/>
                  <a:pt x="6535" y="1346"/>
                </a:cubicBezTo>
                <a:cubicBezTo>
                  <a:pt x="5639" y="449"/>
                  <a:pt x="4453" y="1"/>
                  <a:pt x="3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3">
    <p:bg>
      <p:bgPr>
        <a:solidFill>
          <a:schemeClr val="dk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"/>
          <p:cNvSpPr txBox="1">
            <a:spLocks noGrp="1"/>
          </p:cNvSpPr>
          <p:nvPr>
            <p:ph type="title"/>
          </p:nvPr>
        </p:nvSpPr>
        <p:spPr>
          <a:xfrm flipH="1">
            <a:off x="2461675" y="2147125"/>
            <a:ext cx="59691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1" name="Google Shape;481;p16"/>
          <p:cNvSpPr txBox="1">
            <a:spLocks noGrp="1"/>
          </p:cNvSpPr>
          <p:nvPr>
            <p:ph type="subTitle" idx="1"/>
          </p:nvPr>
        </p:nvSpPr>
        <p:spPr>
          <a:xfrm flipH="1">
            <a:off x="4756975" y="3561175"/>
            <a:ext cx="36738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95375" y="878825"/>
            <a:ext cx="24354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483" name="Google Shape;483;p16"/>
          <p:cNvGrpSpPr/>
          <p:nvPr/>
        </p:nvGrpSpPr>
        <p:grpSpPr>
          <a:xfrm>
            <a:off x="6007692" y="300175"/>
            <a:ext cx="3129036" cy="164400"/>
            <a:chOff x="6007692" y="300175"/>
            <a:chExt cx="3129036" cy="164400"/>
          </a:xfrm>
        </p:grpSpPr>
        <p:grpSp>
          <p:nvGrpSpPr>
            <p:cNvPr id="484" name="Google Shape;484;p16"/>
            <p:cNvGrpSpPr/>
            <p:nvPr/>
          </p:nvGrpSpPr>
          <p:grpSpPr>
            <a:xfrm>
              <a:off x="6040392" y="334012"/>
              <a:ext cx="3096337" cy="96586"/>
              <a:chOff x="6040392" y="334012"/>
              <a:chExt cx="3096337" cy="96586"/>
            </a:xfrm>
          </p:grpSpPr>
          <p:sp>
            <p:nvSpPr>
              <p:cNvPr id="485" name="Google Shape;485;p16"/>
              <p:cNvSpPr/>
              <p:nvPr/>
            </p:nvSpPr>
            <p:spPr>
              <a:xfrm>
                <a:off x="6232650" y="376650"/>
                <a:ext cx="2904078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1703" h="335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21703" y="335"/>
                    </a:lnTo>
                    <a:lnTo>
                      <a:pt x="21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6040392" y="334012"/>
                <a:ext cx="96586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57" extrusionOk="0">
                    <a:moveTo>
                      <a:pt x="514" y="1"/>
                    </a:moveTo>
                    <a:cubicBezTo>
                      <a:pt x="229" y="1"/>
                      <a:pt x="0" y="229"/>
                      <a:pt x="0" y="514"/>
                    </a:cubicBezTo>
                    <a:cubicBezTo>
                      <a:pt x="0" y="828"/>
                      <a:pt x="229" y="1056"/>
                      <a:pt x="514" y="1056"/>
                    </a:cubicBezTo>
                    <a:cubicBezTo>
                      <a:pt x="828" y="1056"/>
                      <a:pt x="1056" y="828"/>
                      <a:pt x="1056" y="514"/>
                    </a:cubicBezTo>
                    <a:cubicBezTo>
                      <a:pt x="1056" y="229"/>
                      <a:pt x="828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16"/>
            <p:cNvSpPr/>
            <p:nvPr/>
          </p:nvSpPr>
          <p:spPr>
            <a:xfrm>
              <a:off x="6007692" y="30017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6"/>
          <p:cNvGrpSpPr/>
          <p:nvPr/>
        </p:nvGrpSpPr>
        <p:grpSpPr>
          <a:xfrm rot="10800000" flipH="1">
            <a:off x="-822842" y="2628955"/>
            <a:ext cx="2105193" cy="2105193"/>
            <a:chOff x="8125275" y="2967225"/>
            <a:chExt cx="1366476" cy="1366476"/>
          </a:xfrm>
        </p:grpSpPr>
        <p:sp>
          <p:nvSpPr>
            <p:cNvPr id="489" name="Google Shape;489;p16"/>
            <p:cNvSpPr/>
            <p:nvPr/>
          </p:nvSpPr>
          <p:spPr>
            <a:xfrm>
              <a:off x="8180983" y="3100078"/>
              <a:ext cx="1255063" cy="1100827"/>
            </a:xfrm>
            <a:custGeom>
              <a:avLst/>
              <a:gdLst/>
              <a:ahLst/>
              <a:cxnLst/>
              <a:rect l="l" t="t" r="r" b="b"/>
              <a:pathLst>
                <a:path w="23769" h="20848" extrusionOk="0">
                  <a:moveTo>
                    <a:pt x="11868" y="195"/>
                  </a:moveTo>
                  <a:cubicBezTo>
                    <a:pt x="15750" y="195"/>
                    <a:pt x="19471" y="2408"/>
                    <a:pt x="21200" y="6158"/>
                  </a:cubicBezTo>
                  <a:cubicBezTo>
                    <a:pt x="23540" y="11294"/>
                    <a:pt x="21286" y="17400"/>
                    <a:pt x="16150" y="19739"/>
                  </a:cubicBezTo>
                  <a:cubicBezTo>
                    <a:pt x="14764" y="20379"/>
                    <a:pt x="13309" y="20681"/>
                    <a:pt x="11877" y="20681"/>
                  </a:cubicBezTo>
                  <a:cubicBezTo>
                    <a:pt x="8004" y="20681"/>
                    <a:pt x="4298" y="18467"/>
                    <a:pt x="2569" y="14718"/>
                  </a:cubicBezTo>
                  <a:cubicBezTo>
                    <a:pt x="229" y="9582"/>
                    <a:pt x="2454" y="3476"/>
                    <a:pt x="7590" y="1136"/>
                  </a:cubicBezTo>
                  <a:cubicBezTo>
                    <a:pt x="8976" y="497"/>
                    <a:pt x="10433" y="195"/>
                    <a:pt x="11868" y="195"/>
                  </a:cubicBezTo>
                  <a:close/>
                  <a:moveTo>
                    <a:pt x="11846" y="0"/>
                  </a:moveTo>
                  <a:cubicBezTo>
                    <a:pt x="10387" y="0"/>
                    <a:pt x="8908" y="310"/>
                    <a:pt x="7505" y="965"/>
                  </a:cubicBezTo>
                  <a:cubicBezTo>
                    <a:pt x="2283" y="3390"/>
                    <a:pt x="1" y="9582"/>
                    <a:pt x="2397" y="14803"/>
                  </a:cubicBezTo>
                  <a:cubicBezTo>
                    <a:pt x="4167" y="18592"/>
                    <a:pt x="7942" y="20847"/>
                    <a:pt x="11882" y="20847"/>
                  </a:cubicBezTo>
                  <a:cubicBezTo>
                    <a:pt x="13342" y="20847"/>
                    <a:pt x="14824" y="20538"/>
                    <a:pt x="16236" y="19882"/>
                  </a:cubicBezTo>
                  <a:cubicBezTo>
                    <a:pt x="21428" y="17457"/>
                    <a:pt x="23768" y="11265"/>
                    <a:pt x="21343" y="6044"/>
                  </a:cubicBezTo>
                  <a:cubicBezTo>
                    <a:pt x="19573" y="2255"/>
                    <a:pt x="15783" y="0"/>
                    <a:pt x="1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8293982" y="3863616"/>
              <a:ext cx="750324" cy="352879"/>
            </a:xfrm>
            <a:custGeom>
              <a:avLst/>
              <a:gdLst/>
              <a:ahLst/>
              <a:cxnLst/>
              <a:rect l="l" t="t" r="r" b="b"/>
              <a:pathLst>
                <a:path w="14210" h="6683" extrusionOk="0">
                  <a:moveTo>
                    <a:pt x="971" y="1"/>
                  </a:moveTo>
                  <a:lnTo>
                    <a:pt x="1" y="429"/>
                  </a:lnTo>
                  <a:cubicBezTo>
                    <a:pt x="1830" y="4358"/>
                    <a:pt x="5690" y="6682"/>
                    <a:pt x="9725" y="6682"/>
                  </a:cubicBezTo>
                  <a:cubicBezTo>
                    <a:pt x="11228" y="6682"/>
                    <a:pt x="12754" y="6360"/>
                    <a:pt x="14210" y="5679"/>
                  </a:cubicBezTo>
                  <a:lnTo>
                    <a:pt x="13782" y="4709"/>
                  </a:lnTo>
                  <a:cubicBezTo>
                    <a:pt x="12470" y="5322"/>
                    <a:pt x="11092" y="5612"/>
                    <a:pt x="9734" y="5612"/>
                  </a:cubicBezTo>
                  <a:cubicBezTo>
                    <a:pt x="6098" y="5612"/>
                    <a:pt x="2612" y="3532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8125275" y="2967225"/>
              <a:ext cx="1366476" cy="1366476"/>
            </a:xfrm>
            <a:custGeom>
              <a:avLst/>
              <a:gdLst/>
              <a:ahLst/>
              <a:cxnLst/>
              <a:rect l="l" t="t" r="r" b="b"/>
              <a:pathLst>
                <a:path w="25879" h="25879" extrusionOk="0">
                  <a:moveTo>
                    <a:pt x="12725" y="0"/>
                  </a:moveTo>
                  <a:lnTo>
                    <a:pt x="12725" y="542"/>
                  </a:lnTo>
                  <a:lnTo>
                    <a:pt x="12897" y="542"/>
                  </a:lnTo>
                  <a:lnTo>
                    <a:pt x="12897" y="0"/>
                  </a:lnTo>
                  <a:close/>
                  <a:moveTo>
                    <a:pt x="13610" y="0"/>
                  </a:moveTo>
                  <a:lnTo>
                    <a:pt x="13581" y="542"/>
                  </a:lnTo>
                  <a:lnTo>
                    <a:pt x="13753" y="542"/>
                  </a:lnTo>
                  <a:lnTo>
                    <a:pt x="13781" y="0"/>
                  </a:lnTo>
                  <a:close/>
                  <a:moveTo>
                    <a:pt x="11841" y="57"/>
                  </a:moveTo>
                  <a:lnTo>
                    <a:pt x="11869" y="571"/>
                  </a:lnTo>
                  <a:lnTo>
                    <a:pt x="12041" y="571"/>
                  </a:lnTo>
                  <a:lnTo>
                    <a:pt x="12012" y="57"/>
                  </a:lnTo>
                  <a:close/>
                  <a:moveTo>
                    <a:pt x="11128" y="114"/>
                  </a:moveTo>
                  <a:cubicBezTo>
                    <a:pt x="11042" y="114"/>
                    <a:pt x="11013" y="143"/>
                    <a:pt x="10928" y="143"/>
                  </a:cubicBezTo>
                  <a:lnTo>
                    <a:pt x="11013" y="685"/>
                  </a:lnTo>
                  <a:cubicBezTo>
                    <a:pt x="11071" y="657"/>
                    <a:pt x="11128" y="657"/>
                    <a:pt x="11185" y="657"/>
                  </a:cubicBezTo>
                  <a:lnTo>
                    <a:pt x="11128" y="114"/>
                  </a:lnTo>
                  <a:close/>
                  <a:moveTo>
                    <a:pt x="14494" y="114"/>
                  </a:moveTo>
                  <a:lnTo>
                    <a:pt x="14437" y="657"/>
                  </a:lnTo>
                  <a:cubicBezTo>
                    <a:pt x="14494" y="685"/>
                    <a:pt x="14523" y="685"/>
                    <a:pt x="14609" y="685"/>
                  </a:cubicBezTo>
                  <a:lnTo>
                    <a:pt x="14694" y="143"/>
                  </a:lnTo>
                  <a:cubicBezTo>
                    <a:pt x="14609" y="114"/>
                    <a:pt x="14580" y="114"/>
                    <a:pt x="14494" y="114"/>
                  </a:cubicBezTo>
                  <a:close/>
                  <a:moveTo>
                    <a:pt x="15407" y="257"/>
                  </a:moveTo>
                  <a:lnTo>
                    <a:pt x="15293" y="771"/>
                  </a:lnTo>
                  <a:cubicBezTo>
                    <a:pt x="15350" y="771"/>
                    <a:pt x="15407" y="799"/>
                    <a:pt x="15464" y="799"/>
                  </a:cubicBezTo>
                  <a:lnTo>
                    <a:pt x="15579" y="286"/>
                  </a:lnTo>
                  <a:cubicBezTo>
                    <a:pt x="15493" y="286"/>
                    <a:pt x="15464" y="257"/>
                    <a:pt x="15407" y="257"/>
                  </a:cubicBezTo>
                  <a:close/>
                  <a:moveTo>
                    <a:pt x="10215" y="286"/>
                  </a:moveTo>
                  <a:cubicBezTo>
                    <a:pt x="10158" y="286"/>
                    <a:pt x="10129" y="343"/>
                    <a:pt x="10043" y="343"/>
                  </a:cubicBezTo>
                  <a:lnTo>
                    <a:pt x="10158" y="828"/>
                  </a:lnTo>
                  <a:cubicBezTo>
                    <a:pt x="10215" y="828"/>
                    <a:pt x="10243" y="799"/>
                    <a:pt x="10329" y="799"/>
                  </a:cubicBezTo>
                  <a:lnTo>
                    <a:pt x="10215" y="286"/>
                  </a:lnTo>
                  <a:close/>
                  <a:moveTo>
                    <a:pt x="16263" y="428"/>
                  </a:moveTo>
                  <a:lnTo>
                    <a:pt x="16121" y="942"/>
                  </a:lnTo>
                  <a:cubicBezTo>
                    <a:pt x="16178" y="942"/>
                    <a:pt x="16206" y="970"/>
                    <a:pt x="16292" y="970"/>
                  </a:cubicBezTo>
                  <a:lnTo>
                    <a:pt x="16435" y="485"/>
                  </a:lnTo>
                  <a:cubicBezTo>
                    <a:pt x="16349" y="485"/>
                    <a:pt x="16320" y="428"/>
                    <a:pt x="16263" y="428"/>
                  </a:cubicBezTo>
                  <a:close/>
                  <a:moveTo>
                    <a:pt x="9359" y="514"/>
                  </a:moveTo>
                  <a:cubicBezTo>
                    <a:pt x="9302" y="514"/>
                    <a:pt x="9273" y="542"/>
                    <a:pt x="9187" y="542"/>
                  </a:cubicBezTo>
                  <a:lnTo>
                    <a:pt x="9330" y="1056"/>
                  </a:lnTo>
                  <a:cubicBezTo>
                    <a:pt x="9416" y="1056"/>
                    <a:pt x="9444" y="999"/>
                    <a:pt x="9501" y="999"/>
                  </a:cubicBezTo>
                  <a:lnTo>
                    <a:pt x="9359" y="514"/>
                  </a:lnTo>
                  <a:close/>
                  <a:moveTo>
                    <a:pt x="17119" y="714"/>
                  </a:moveTo>
                  <a:lnTo>
                    <a:pt x="16920" y="1227"/>
                  </a:lnTo>
                  <a:cubicBezTo>
                    <a:pt x="17005" y="1256"/>
                    <a:pt x="17034" y="1256"/>
                    <a:pt x="17119" y="1284"/>
                  </a:cubicBezTo>
                  <a:lnTo>
                    <a:pt x="17291" y="799"/>
                  </a:lnTo>
                  <a:cubicBezTo>
                    <a:pt x="17205" y="771"/>
                    <a:pt x="17176" y="771"/>
                    <a:pt x="17119" y="714"/>
                  </a:cubicBezTo>
                  <a:close/>
                  <a:moveTo>
                    <a:pt x="8503" y="771"/>
                  </a:moveTo>
                  <a:cubicBezTo>
                    <a:pt x="8446" y="799"/>
                    <a:pt x="8417" y="799"/>
                    <a:pt x="8331" y="828"/>
                  </a:cubicBezTo>
                  <a:lnTo>
                    <a:pt x="8503" y="1341"/>
                  </a:lnTo>
                  <a:cubicBezTo>
                    <a:pt x="8588" y="1284"/>
                    <a:pt x="8617" y="1284"/>
                    <a:pt x="8702" y="1256"/>
                  </a:cubicBezTo>
                  <a:lnTo>
                    <a:pt x="8503" y="771"/>
                  </a:lnTo>
                  <a:close/>
                  <a:moveTo>
                    <a:pt x="17975" y="1056"/>
                  </a:moveTo>
                  <a:lnTo>
                    <a:pt x="17776" y="1541"/>
                  </a:lnTo>
                  <a:cubicBezTo>
                    <a:pt x="17833" y="1570"/>
                    <a:pt x="17890" y="1570"/>
                    <a:pt x="17918" y="1627"/>
                  </a:cubicBezTo>
                  <a:lnTo>
                    <a:pt x="18147" y="1113"/>
                  </a:lnTo>
                  <a:cubicBezTo>
                    <a:pt x="18061" y="1085"/>
                    <a:pt x="18032" y="1085"/>
                    <a:pt x="17975" y="1056"/>
                  </a:cubicBezTo>
                  <a:close/>
                  <a:moveTo>
                    <a:pt x="7704" y="1113"/>
                  </a:moveTo>
                  <a:cubicBezTo>
                    <a:pt x="7618" y="1142"/>
                    <a:pt x="7590" y="1142"/>
                    <a:pt x="7504" y="1199"/>
                  </a:cubicBezTo>
                  <a:lnTo>
                    <a:pt x="7761" y="1655"/>
                  </a:lnTo>
                  <a:cubicBezTo>
                    <a:pt x="7789" y="1627"/>
                    <a:pt x="7875" y="1627"/>
                    <a:pt x="7903" y="1570"/>
                  </a:cubicBezTo>
                  <a:lnTo>
                    <a:pt x="7704" y="1113"/>
                  </a:lnTo>
                  <a:close/>
                  <a:moveTo>
                    <a:pt x="7076" y="1398"/>
                  </a:moveTo>
                  <a:cubicBezTo>
                    <a:pt x="7019" y="1427"/>
                    <a:pt x="6990" y="1484"/>
                    <a:pt x="6933" y="1484"/>
                  </a:cubicBezTo>
                  <a:lnTo>
                    <a:pt x="7190" y="1940"/>
                  </a:lnTo>
                  <a:cubicBezTo>
                    <a:pt x="7219" y="1912"/>
                    <a:pt x="7304" y="1912"/>
                    <a:pt x="7333" y="1855"/>
                  </a:cubicBezTo>
                  <a:lnTo>
                    <a:pt x="7076" y="1398"/>
                  </a:lnTo>
                  <a:close/>
                  <a:moveTo>
                    <a:pt x="18774" y="1398"/>
                  </a:moveTo>
                  <a:lnTo>
                    <a:pt x="18546" y="1855"/>
                  </a:lnTo>
                  <a:cubicBezTo>
                    <a:pt x="18575" y="1912"/>
                    <a:pt x="18632" y="1912"/>
                    <a:pt x="18660" y="1940"/>
                  </a:cubicBezTo>
                  <a:lnTo>
                    <a:pt x="18917" y="1484"/>
                  </a:lnTo>
                  <a:cubicBezTo>
                    <a:pt x="18888" y="1484"/>
                    <a:pt x="18831" y="1427"/>
                    <a:pt x="18774" y="1398"/>
                  </a:cubicBezTo>
                  <a:close/>
                  <a:moveTo>
                    <a:pt x="6306" y="1826"/>
                  </a:moveTo>
                  <a:cubicBezTo>
                    <a:pt x="6220" y="1855"/>
                    <a:pt x="6192" y="1912"/>
                    <a:pt x="6163" y="1912"/>
                  </a:cubicBezTo>
                  <a:lnTo>
                    <a:pt x="6448" y="2368"/>
                  </a:lnTo>
                  <a:cubicBezTo>
                    <a:pt x="6477" y="2368"/>
                    <a:pt x="6534" y="2340"/>
                    <a:pt x="6591" y="2283"/>
                  </a:cubicBezTo>
                  <a:lnTo>
                    <a:pt x="6306" y="1826"/>
                  </a:lnTo>
                  <a:close/>
                  <a:moveTo>
                    <a:pt x="19573" y="1826"/>
                  </a:moveTo>
                  <a:lnTo>
                    <a:pt x="19288" y="2311"/>
                  </a:lnTo>
                  <a:cubicBezTo>
                    <a:pt x="19316" y="2311"/>
                    <a:pt x="19402" y="2368"/>
                    <a:pt x="19430" y="2397"/>
                  </a:cubicBezTo>
                  <a:lnTo>
                    <a:pt x="19716" y="1940"/>
                  </a:lnTo>
                  <a:cubicBezTo>
                    <a:pt x="19687" y="1912"/>
                    <a:pt x="19602" y="1855"/>
                    <a:pt x="19573" y="1826"/>
                  </a:cubicBezTo>
                  <a:close/>
                  <a:moveTo>
                    <a:pt x="5564" y="2340"/>
                  </a:moveTo>
                  <a:cubicBezTo>
                    <a:pt x="5478" y="2368"/>
                    <a:pt x="5450" y="2397"/>
                    <a:pt x="5364" y="2426"/>
                  </a:cubicBezTo>
                  <a:lnTo>
                    <a:pt x="5706" y="2854"/>
                  </a:lnTo>
                  <a:cubicBezTo>
                    <a:pt x="5735" y="2825"/>
                    <a:pt x="5792" y="2796"/>
                    <a:pt x="5821" y="2768"/>
                  </a:cubicBezTo>
                  <a:lnTo>
                    <a:pt x="5564" y="2340"/>
                  </a:lnTo>
                  <a:close/>
                  <a:moveTo>
                    <a:pt x="20315" y="2340"/>
                  </a:moveTo>
                  <a:lnTo>
                    <a:pt x="20001" y="2768"/>
                  </a:lnTo>
                  <a:cubicBezTo>
                    <a:pt x="20030" y="2796"/>
                    <a:pt x="20115" y="2825"/>
                    <a:pt x="20144" y="2854"/>
                  </a:cubicBezTo>
                  <a:lnTo>
                    <a:pt x="20458" y="2426"/>
                  </a:lnTo>
                  <a:cubicBezTo>
                    <a:pt x="20429" y="2397"/>
                    <a:pt x="20343" y="2368"/>
                    <a:pt x="20315" y="2340"/>
                  </a:cubicBezTo>
                  <a:close/>
                  <a:moveTo>
                    <a:pt x="21028" y="2854"/>
                  </a:moveTo>
                  <a:lnTo>
                    <a:pt x="20714" y="3253"/>
                  </a:lnTo>
                  <a:cubicBezTo>
                    <a:pt x="20771" y="3281"/>
                    <a:pt x="20829" y="3310"/>
                    <a:pt x="20857" y="3367"/>
                  </a:cubicBezTo>
                  <a:lnTo>
                    <a:pt x="21171" y="2968"/>
                  </a:lnTo>
                  <a:cubicBezTo>
                    <a:pt x="21142" y="2939"/>
                    <a:pt x="21057" y="2911"/>
                    <a:pt x="21028" y="2854"/>
                  </a:cubicBezTo>
                  <a:close/>
                  <a:moveTo>
                    <a:pt x="4851" y="2854"/>
                  </a:moveTo>
                  <a:cubicBezTo>
                    <a:pt x="4765" y="2911"/>
                    <a:pt x="4736" y="2939"/>
                    <a:pt x="4708" y="2996"/>
                  </a:cubicBezTo>
                  <a:lnTo>
                    <a:pt x="5022" y="3396"/>
                  </a:lnTo>
                  <a:cubicBezTo>
                    <a:pt x="5079" y="3367"/>
                    <a:pt x="5107" y="3339"/>
                    <a:pt x="5164" y="3281"/>
                  </a:cubicBezTo>
                  <a:lnTo>
                    <a:pt x="4851" y="2854"/>
                  </a:lnTo>
                  <a:close/>
                  <a:moveTo>
                    <a:pt x="4166" y="3424"/>
                  </a:moveTo>
                  <a:cubicBezTo>
                    <a:pt x="4080" y="3481"/>
                    <a:pt x="4052" y="3538"/>
                    <a:pt x="4023" y="3538"/>
                  </a:cubicBezTo>
                  <a:lnTo>
                    <a:pt x="4365" y="3938"/>
                  </a:lnTo>
                  <a:cubicBezTo>
                    <a:pt x="4451" y="3909"/>
                    <a:pt x="4480" y="3852"/>
                    <a:pt x="4508" y="3824"/>
                  </a:cubicBezTo>
                  <a:lnTo>
                    <a:pt x="4166" y="3424"/>
                  </a:lnTo>
                  <a:close/>
                  <a:moveTo>
                    <a:pt x="21713" y="3424"/>
                  </a:moveTo>
                  <a:lnTo>
                    <a:pt x="21342" y="3824"/>
                  </a:lnTo>
                  <a:cubicBezTo>
                    <a:pt x="21428" y="3852"/>
                    <a:pt x="21456" y="3909"/>
                    <a:pt x="21485" y="3938"/>
                  </a:cubicBezTo>
                  <a:lnTo>
                    <a:pt x="21856" y="3538"/>
                  </a:lnTo>
                  <a:cubicBezTo>
                    <a:pt x="21770" y="3510"/>
                    <a:pt x="21742" y="3481"/>
                    <a:pt x="21713" y="3424"/>
                  </a:cubicBezTo>
                  <a:close/>
                  <a:moveTo>
                    <a:pt x="3509" y="4080"/>
                  </a:moveTo>
                  <a:cubicBezTo>
                    <a:pt x="3481" y="4109"/>
                    <a:pt x="3424" y="4137"/>
                    <a:pt x="3424" y="4223"/>
                  </a:cubicBezTo>
                  <a:lnTo>
                    <a:pt x="3795" y="4565"/>
                  </a:lnTo>
                  <a:cubicBezTo>
                    <a:pt x="3852" y="4508"/>
                    <a:pt x="3880" y="4480"/>
                    <a:pt x="3909" y="4423"/>
                  </a:cubicBezTo>
                  <a:lnTo>
                    <a:pt x="3509" y="4080"/>
                  </a:lnTo>
                  <a:close/>
                  <a:moveTo>
                    <a:pt x="22341" y="4080"/>
                  </a:moveTo>
                  <a:lnTo>
                    <a:pt x="21970" y="4423"/>
                  </a:lnTo>
                  <a:cubicBezTo>
                    <a:pt x="21998" y="4508"/>
                    <a:pt x="22027" y="4537"/>
                    <a:pt x="22055" y="4565"/>
                  </a:cubicBezTo>
                  <a:lnTo>
                    <a:pt x="22455" y="4223"/>
                  </a:lnTo>
                  <a:cubicBezTo>
                    <a:pt x="22426" y="4137"/>
                    <a:pt x="22398" y="4109"/>
                    <a:pt x="22341" y="4080"/>
                  </a:cubicBezTo>
                  <a:close/>
                  <a:moveTo>
                    <a:pt x="22911" y="4708"/>
                  </a:moveTo>
                  <a:lnTo>
                    <a:pt x="22483" y="5050"/>
                  </a:lnTo>
                  <a:cubicBezTo>
                    <a:pt x="22512" y="5079"/>
                    <a:pt x="22569" y="5136"/>
                    <a:pt x="22598" y="5193"/>
                  </a:cubicBezTo>
                  <a:lnTo>
                    <a:pt x="23026" y="4851"/>
                  </a:lnTo>
                  <a:cubicBezTo>
                    <a:pt x="22997" y="4822"/>
                    <a:pt x="22968" y="4765"/>
                    <a:pt x="22911" y="4708"/>
                  </a:cubicBezTo>
                  <a:close/>
                  <a:moveTo>
                    <a:pt x="2910" y="4765"/>
                  </a:moveTo>
                  <a:lnTo>
                    <a:pt x="2768" y="4908"/>
                  </a:lnTo>
                  <a:lnTo>
                    <a:pt x="3196" y="5222"/>
                  </a:lnTo>
                  <a:cubicBezTo>
                    <a:pt x="3224" y="5136"/>
                    <a:pt x="3281" y="5108"/>
                    <a:pt x="3310" y="5079"/>
                  </a:cubicBezTo>
                  <a:lnTo>
                    <a:pt x="2910" y="4765"/>
                  </a:lnTo>
                  <a:close/>
                  <a:moveTo>
                    <a:pt x="23482" y="5421"/>
                  </a:moveTo>
                  <a:lnTo>
                    <a:pt x="23054" y="5707"/>
                  </a:lnTo>
                  <a:cubicBezTo>
                    <a:pt x="23083" y="5764"/>
                    <a:pt x="23140" y="5821"/>
                    <a:pt x="23168" y="5849"/>
                  </a:cubicBezTo>
                  <a:lnTo>
                    <a:pt x="23596" y="5564"/>
                  </a:lnTo>
                  <a:cubicBezTo>
                    <a:pt x="23568" y="5536"/>
                    <a:pt x="23539" y="5478"/>
                    <a:pt x="23482" y="5421"/>
                  </a:cubicBezTo>
                  <a:close/>
                  <a:moveTo>
                    <a:pt x="2368" y="5478"/>
                  </a:moveTo>
                  <a:cubicBezTo>
                    <a:pt x="2340" y="5507"/>
                    <a:pt x="2311" y="5564"/>
                    <a:pt x="2283" y="5650"/>
                  </a:cubicBezTo>
                  <a:lnTo>
                    <a:pt x="2711" y="5935"/>
                  </a:lnTo>
                  <a:cubicBezTo>
                    <a:pt x="2739" y="5906"/>
                    <a:pt x="2768" y="5821"/>
                    <a:pt x="2796" y="5792"/>
                  </a:cubicBezTo>
                  <a:lnTo>
                    <a:pt x="2368" y="5478"/>
                  </a:lnTo>
                  <a:close/>
                  <a:moveTo>
                    <a:pt x="23967" y="6192"/>
                  </a:moveTo>
                  <a:lnTo>
                    <a:pt x="23539" y="6477"/>
                  </a:lnTo>
                  <a:cubicBezTo>
                    <a:pt x="23539" y="6506"/>
                    <a:pt x="23568" y="6563"/>
                    <a:pt x="23596" y="6620"/>
                  </a:cubicBezTo>
                  <a:lnTo>
                    <a:pt x="24053" y="6334"/>
                  </a:lnTo>
                  <a:cubicBezTo>
                    <a:pt x="24024" y="6277"/>
                    <a:pt x="23996" y="6220"/>
                    <a:pt x="23967" y="6192"/>
                  </a:cubicBezTo>
                  <a:close/>
                  <a:moveTo>
                    <a:pt x="1883" y="6220"/>
                  </a:moveTo>
                  <a:cubicBezTo>
                    <a:pt x="1855" y="6249"/>
                    <a:pt x="1855" y="6334"/>
                    <a:pt x="1798" y="6391"/>
                  </a:cubicBezTo>
                  <a:lnTo>
                    <a:pt x="2254" y="6648"/>
                  </a:lnTo>
                  <a:cubicBezTo>
                    <a:pt x="2254" y="6620"/>
                    <a:pt x="2311" y="6534"/>
                    <a:pt x="2340" y="6506"/>
                  </a:cubicBezTo>
                  <a:lnTo>
                    <a:pt x="1883" y="6220"/>
                  </a:lnTo>
                  <a:close/>
                  <a:moveTo>
                    <a:pt x="24424" y="6962"/>
                  </a:moveTo>
                  <a:lnTo>
                    <a:pt x="23967" y="7219"/>
                  </a:lnTo>
                  <a:cubicBezTo>
                    <a:pt x="23996" y="7247"/>
                    <a:pt x="23996" y="7333"/>
                    <a:pt x="24024" y="7362"/>
                  </a:cubicBezTo>
                  <a:lnTo>
                    <a:pt x="24481" y="7105"/>
                  </a:lnTo>
                  <a:cubicBezTo>
                    <a:pt x="24481" y="7076"/>
                    <a:pt x="24452" y="6991"/>
                    <a:pt x="24424" y="6962"/>
                  </a:cubicBezTo>
                  <a:close/>
                  <a:moveTo>
                    <a:pt x="1455" y="6991"/>
                  </a:moveTo>
                  <a:cubicBezTo>
                    <a:pt x="1427" y="7048"/>
                    <a:pt x="1427" y="7105"/>
                    <a:pt x="1370" y="7133"/>
                  </a:cubicBezTo>
                  <a:lnTo>
                    <a:pt x="1826" y="7390"/>
                  </a:lnTo>
                  <a:cubicBezTo>
                    <a:pt x="1883" y="7362"/>
                    <a:pt x="1883" y="7276"/>
                    <a:pt x="1912" y="7247"/>
                  </a:cubicBezTo>
                  <a:lnTo>
                    <a:pt x="1455" y="6991"/>
                  </a:lnTo>
                  <a:close/>
                  <a:moveTo>
                    <a:pt x="1056" y="7790"/>
                  </a:moveTo>
                  <a:cubicBezTo>
                    <a:pt x="1056" y="7847"/>
                    <a:pt x="1027" y="7904"/>
                    <a:pt x="999" y="7932"/>
                  </a:cubicBezTo>
                  <a:lnTo>
                    <a:pt x="1484" y="8132"/>
                  </a:lnTo>
                  <a:cubicBezTo>
                    <a:pt x="1512" y="8103"/>
                    <a:pt x="1512" y="8046"/>
                    <a:pt x="1569" y="7989"/>
                  </a:cubicBezTo>
                  <a:lnTo>
                    <a:pt x="1056" y="7790"/>
                  </a:lnTo>
                  <a:close/>
                  <a:moveTo>
                    <a:pt x="24823" y="7790"/>
                  </a:moveTo>
                  <a:lnTo>
                    <a:pt x="24309" y="7989"/>
                  </a:lnTo>
                  <a:cubicBezTo>
                    <a:pt x="24338" y="8046"/>
                    <a:pt x="24338" y="8103"/>
                    <a:pt x="24395" y="8189"/>
                  </a:cubicBezTo>
                  <a:lnTo>
                    <a:pt x="24880" y="7961"/>
                  </a:lnTo>
                  <a:cubicBezTo>
                    <a:pt x="24852" y="7904"/>
                    <a:pt x="24852" y="7847"/>
                    <a:pt x="24823" y="7790"/>
                  </a:cubicBezTo>
                  <a:close/>
                  <a:moveTo>
                    <a:pt x="25137" y="8617"/>
                  </a:moveTo>
                  <a:lnTo>
                    <a:pt x="24623" y="8788"/>
                  </a:lnTo>
                  <a:cubicBezTo>
                    <a:pt x="24623" y="8845"/>
                    <a:pt x="24680" y="8902"/>
                    <a:pt x="24709" y="8959"/>
                  </a:cubicBezTo>
                  <a:lnTo>
                    <a:pt x="25194" y="8788"/>
                  </a:lnTo>
                  <a:cubicBezTo>
                    <a:pt x="25165" y="8703"/>
                    <a:pt x="25165" y="8674"/>
                    <a:pt x="25137" y="8617"/>
                  </a:cubicBezTo>
                  <a:close/>
                  <a:moveTo>
                    <a:pt x="742" y="8646"/>
                  </a:moveTo>
                  <a:cubicBezTo>
                    <a:pt x="742" y="8674"/>
                    <a:pt x="713" y="8760"/>
                    <a:pt x="656" y="8817"/>
                  </a:cubicBezTo>
                  <a:lnTo>
                    <a:pt x="1170" y="8988"/>
                  </a:lnTo>
                  <a:cubicBezTo>
                    <a:pt x="1198" y="8931"/>
                    <a:pt x="1198" y="8902"/>
                    <a:pt x="1227" y="8817"/>
                  </a:cubicBezTo>
                  <a:lnTo>
                    <a:pt x="742" y="8646"/>
                  </a:lnTo>
                  <a:close/>
                  <a:moveTo>
                    <a:pt x="25394" y="9473"/>
                  </a:moveTo>
                  <a:lnTo>
                    <a:pt x="24880" y="9616"/>
                  </a:lnTo>
                  <a:cubicBezTo>
                    <a:pt x="24909" y="9673"/>
                    <a:pt x="24909" y="9701"/>
                    <a:pt x="24909" y="9787"/>
                  </a:cubicBezTo>
                  <a:lnTo>
                    <a:pt x="25422" y="9644"/>
                  </a:lnTo>
                  <a:cubicBezTo>
                    <a:pt x="25422" y="9559"/>
                    <a:pt x="25394" y="9530"/>
                    <a:pt x="25394" y="9473"/>
                  </a:cubicBezTo>
                  <a:close/>
                  <a:moveTo>
                    <a:pt x="485" y="9501"/>
                  </a:moveTo>
                  <a:cubicBezTo>
                    <a:pt x="457" y="9530"/>
                    <a:pt x="457" y="9616"/>
                    <a:pt x="457" y="9673"/>
                  </a:cubicBezTo>
                  <a:lnTo>
                    <a:pt x="942" y="9815"/>
                  </a:lnTo>
                  <a:cubicBezTo>
                    <a:pt x="942" y="9758"/>
                    <a:pt x="999" y="9701"/>
                    <a:pt x="999" y="9644"/>
                  </a:cubicBezTo>
                  <a:lnTo>
                    <a:pt x="485" y="9501"/>
                  </a:lnTo>
                  <a:close/>
                  <a:moveTo>
                    <a:pt x="285" y="10357"/>
                  </a:moveTo>
                  <a:cubicBezTo>
                    <a:pt x="228" y="10415"/>
                    <a:pt x="228" y="10443"/>
                    <a:pt x="200" y="10529"/>
                  </a:cubicBezTo>
                  <a:lnTo>
                    <a:pt x="742" y="10643"/>
                  </a:lnTo>
                  <a:cubicBezTo>
                    <a:pt x="742" y="10557"/>
                    <a:pt x="770" y="10529"/>
                    <a:pt x="770" y="10443"/>
                  </a:cubicBezTo>
                  <a:lnTo>
                    <a:pt x="285" y="10357"/>
                  </a:lnTo>
                  <a:close/>
                  <a:moveTo>
                    <a:pt x="25593" y="10357"/>
                  </a:moveTo>
                  <a:lnTo>
                    <a:pt x="25108" y="10443"/>
                  </a:lnTo>
                  <a:lnTo>
                    <a:pt x="25108" y="10643"/>
                  </a:lnTo>
                  <a:lnTo>
                    <a:pt x="25622" y="10529"/>
                  </a:lnTo>
                  <a:cubicBezTo>
                    <a:pt x="25622" y="10443"/>
                    <a:pt x="25593" y="10415"/>
                    <a:pt x="25593" y="10357"/>
                  </a:cubicBezTo>
                  <a:close/>
                  <a:moveTo>
                    <a:pt x="25765" y="11213"/>
                  </a:moveTo>
                  <a:lnTo>
                    <a:pt x="25251" y="11270"/>
                  </a:lnTo>
                  <a:cubicBezTo>
                    <a:pt x="25251" y="11356"/>
                    <a:pt x="25251" y="11385"/>
                    <a:pt x="25280" y="11470"/>
                  </a:cubicBezTo>
                  <a:lnTo>
                    <a:pt x="25822" y="11385"/>
                  </a:lnTo>
                  <a:cubicBezTo>
                    <a:pt x="25765" y="11328"/>
                    <a:pt x="25765" y="11270"/>
                    <a:pt x="25765" y="11213"/>
                  </a:cubicBezTo>
                  <a:close/>
                  <a:moveTo>
                    <a:pt x="86" y="11242"/>
                  </a:moveTo>
                  <a:cubicBezTo>
                    <a:pt x="86" y="11328"/>
                    <a:pt x="86" y="11356"/>
                    <a:pt x="57" y="11413"/>
                  </a:cubicBezTo>
                  <a:lnTo>
                    <a:pt x="599" y="11499"/>
                  </a:lnTo>
                  <a:cubicBezTo>
                    <a:pt x="628" y="11413"/>
                    <a:pt x="628" y="11385"/>
                    <a:pt x="628" y="11328"/>
                  </a:cubicBezTo>
                  <a:lnTo>
                    <a:pt x="86" y="11242"/>
                  </a:lnTo>
                  <a:close/>
                  <a:moveTo>
                    <a:pt x="25850" y="12098"/>
                  </a:moveTo>
                  <a:lnTo>
                    <a:pt x="25308" y="12126"/>
                  </a:lnTo>
                  <a:lnTo>
                    <a:pt x="25308" y="12326"/>
                  </a:lnTo>
                  <a:lnTo>
                    <a:pt x="25850" y="12269"/>
                  </a:lnTo>
                  <a:lnTo>
                    <a:pt x="25850" y="12098"/>
                  </a:lnTo>
                  <a:close/>
                  <a:moveTo>
                    <a:pt x="29" y="12126"/>
                  </a:moveTo>
                  <a:lnTo>
                    <a:pt x="29" y="12326"/>
                  </a:lnTo>
                  <a:lnTo>
                    <a:pt x="571" y="12355"/>
                  </a:lnTo>
                  <a:lnTo>
                    <a:pt x="571" y="12155"/>
                  </a:lnTo>
                  <a:lnTo>
                    <a:pt x="29" y="12126"/>
                  </a:lnTo>
                  <a:close/>
                  <a:moveTo>
                    <a:pt x="25337" y="12982"/>
                  </a:moveTo>
                  <a:lnTo>
                    <a:pt x="25337" y="13182"/>
                  </a:lnTo>
                  <a:lnTo>
                    <a:pt x="25879" y="13182"/>
                  </a:lnTo>
                  <a:lnTo>
                    <a:pt x="25879" y="12982"/>
                  </a:lnTo>
                  <a:close/>
                  <a:moveTo>
                    <a:pt x="0" y="13039"/>
                  </a:moveTo>
                  <a:lnTo>
                    <a:pt x="0" y="13211"/>
                  </a:lnTo>
                  <a:lnTo>
                    <a:pt x="514" y="13211"/>
                  </a:lnTo>
                  <a:lnTo>
                    <a:pt x="514" y="13039"/>
                  </a:lnTo>
                  <a:close/>
                  <a:moveTo>
                    <a:pt x="571" y="13895"/>
                  </a:moveTo>
                  <a:lnTo>
                    <a:pt x="29" y="13924"/>
                  </a:lnTo>
                  <a:lnTo>
                    <a:pt x="29" y="14095"/>
                  </a:lnTo>
                  <a:lnTo>
                    <a:pt x="571" y="14067"/>
                  </a:lnTo>
                  <a:lnTo>
                    <a:pt x="571" y="13895"/>
                  </a:lnTo>
                  <a:close/>
                  <a:moveTo>
                    <a:pt x="25308" y="13895"/>
                  </a:moveTo>
                  <a:lnTo>
                    <a:pt x="25308" y="14067"/>
                  </a:lnTo>
                  <a:lnTo>
                    <a:pt x="25850" y="14095"/>
                  </a:lnTo>
                  <a:lnTo>
                    <a:pt x="25850" y="13924"/>
                  </a:lnTo>
                  <a:lnTo>
                    <a:pt x="25308" y="13895"/>
                  </a:lnTo>
                  <a:close/>
                  <a:moveTo>
                    <a:pt x="656" y="14723"/>
                  </a:moveTo>
                  <a:lnTo>
                    <a:pt x="143" y="14808"/>
                  </a:lnTo>
                  <a:cubicBezTo>
                    <a:pt x="143" y="14894"/>
                    <a:pt x="143" y="14923"/>
                    <a:pt x="171" y="14980"/>
                  </a:cubicBezTo>
                  <a:lnTo>
                    <a:pt x="713" y="14923"/>
                  </a:lnTo>
                  <a:cubicBezTo>
                    <a:pt x="656" y="14837"/>
                    <a:pt x="656" y="14808"/>
                    <a:pt x="656" y="14723"/>
                  </a:cubicBezTo>
                  <a:close/>
                  <a:moveTo>
                    <a:pt x="25194" y="14723"/>
                  </a:moveTo>
                  <a:cubicBezTo>
                    <a:pt x="25194" y="14780"/>
                    <a:pt x="25194" y="14837"/>
                    <a:pt x="25165" y="14923"/>
                  </a:cubicBezTo>
                  <a:lnTo>
                    <a:pt x="25708" y="14980"/>
                  </a:lnTo>
                  <a:cubicBezTo>
                    <a:pt x="25736" y="14923"/>
                    <a:pt x="25736" y="14894"/>
                    <a:pt x="25736" y="14808"/>
                  </a:cubicBezTo>
                  <a:lnTo>
                    <a:pt x="25194" y="14723"/>
                  </a:lnTo>
                  <a:close/>
                  <a:moveTo>
                    <a:pt x="25051" y="15550"/>
                  </a:moveTo>
                  <a:cubicBezTo>
                    <a:pt x="25051" y="15636"/>
                    <a:pt x="25023" y="15664"/>
                    <a:pt x="25023" y="15750"/>
                  </a:cubicBezTo>
                  <a:lnTo>
                    <a:pt x="25536" y="15836"/>
                  </a:lnTo>
                  <a:cubicBezTo>
                    <a:pt x="25536" y="15779"/>
                    <a:pt x="25565" y="15750"/>
                    <a:pt x="25565" y="15664"/>
                  </a:cubicBezTo>
                  <a:lnTo>
                    <a:pt x="25051" y="15550"/>
                  </a:lnTo>
                  <a:close/>
                  <a:moveTo>
                    <a:pt x="770" y="15607"/>
                  </a:moveTo>
                  <a:lnTo>
                    <a:pt x="285" y="15693"/>
                  </a:lnTo>
                  <a:cubicBezTo>
                    <a:pt x="314" y="15779"/>
                    <a:pt x="314" y="15807"/>
                    <a:pt x="314" y="15893"/>
                  </a:cubicBezTo>
                  <a:lnTo>
                    <a:pt x="799" y="15779"/>
                  </a:lnTo>
                  <a:cubicBezTo>
                    <a:pt x="799" y="15693"/>
                    <a:pt x="770" y="15664"/>
                    <a:pt x="770" y="15607"/>
                  </a:cubicBezTo>
                  <a:close/>
                  <a:moveTo>
                    <a:pt x="1027" y="16406"/>
                  </a:moveTo>
                  <a:lnTo>
                    <a:pt x="514" y="16549"/>
                  </a:lnTo>
                  <a:cubicBezTo>
                    <a:pt x="514" y="16635"/>
                    <a:pt x="571" y="16663"/>
                    <a:pt x="571" y="16749"/>
                  </a:cubicBezTo>
                  <a:lnTo>
                    <a:pt x="1056" y="16606"/>
                  </a:lnTo>
                  <a:cubicBezTo>
                    <a:pt x="1056" y="16520"/>
                    <a:pt x="1027" y="16492"/>
                    <a:pt x="1027" y="16406"/>
                  </a:cubicBezTo>
                  <a:close/>
                  <a:moveTo>
                    <a:pt x="24852" y="16406"/>
                  </a:moveTo>
                  <a:cubicBezTo>
                    <a:pt x="24852" y="16463"/>
                    <a:pt x="24823" y="16520"/>
                    <a:pt x="24823" y="16606"/>
                  </a:cubicBezTo>
                  <a:lnTo>
                    <a:pt x="25308" y="16749"/>
                  </a:lnTo>
                  <a:cubicBezTo>
                    <a:pt x="25308" y="16663"/>
                    <a:pt x="25337" y="16635"/>
                    <a:pt x="25337" y="16549"/>
                  </a:cubicBezTo>
                  <a:lnTo>
                    <a:pt x="24852" y="16406"/>
                  </a:lnTo>
                  <a:close/>
                  <a:moveTo>
                    <a:pt x="1313" y="17234"/>
                  </a:moveTo>
                  <a:lnTo>
                    <a:pt x="799" y="17405"/>
                  </a:lnTo>
                  <a:cubicBezTo>
                    <a:pt x="799" y="17491"/>
                    <a:pt x="856" y="17519"/>
                    <a:pt x="885" y="17548"/>
                  </a:cubicBezTo>
                  <a:lnTo>
                    <a:pt x="1370" y="17376"/>
                  </a:lnTo>
                  <a:cubicBezTo>
                    <a:pt x="1341" y="17348"/>
                    <a:pt x="1341" y="17262"/>
                    <a:pt x="1313" y="17234"/>
                  </a:cubicBezTo>
                  <a:close/>
                  <a:moveTo>
                    <a:pt x="24566" y="17205"/>
                  </a:moveTo>
                  <a:cubicBezTo>
                    <a:pt x="24566" y="17262"/>
                    <a:pt x="24538" y="17319"/>
                    <a:pt x="24538" y="17376"/>
                  </a:cubicBezTo>
                  <a:lnTo>
                    <a:pt x="24994" y="17548"/>
                  </a:lnTo>
                  <a:cubicBezTo>
                    <a:pt x="25023" y="17491"/>
                    <a:pt x="25023" y="17462"/>
                    <a:pt x="25051" y="17376"/>
                  </a:cubicBezTo>
                  <a:lnTo>
                    <a:pt x="24566" y="17205"/>
                  </a:lnTo>
                  <a:close/>
                  <a:moveTo>
                    <a:pt x="1598" y="18033"/>
                  </a:moveTo>
                  <a:lnTo>
                    <a:pt x="1141" y="18232"/>
                  </a:lnTo>
                  <a:lnTo>
                    <a:pt x="1198" y="18375"/>
                  </a:lnTo>
                  <a:lnTo>
                    <a:pt x="1655" y="18175"/>
                  </a:lnTo>
                  <a:lnTo>
                    <a:pt x="1598" y="18033"/>
                  </a:lnTo>
                  <a:close/>
                  <a:moveTo>
                    <a:pt x="24252" y="18033"/>
                  </a:moveTo>
                  <a:cubicBezTo>
                    <a:pt x="24252" y="18061"/>
                    <a:pt x="24195" y="18118"/>
                    <a:pt x="24167" y="18204"/>
                  </a:cubicBezTo>
                  <a:lnTo>
                    <a:pt x="24623" y="18404"/>
                  </a:lnTo>
                  <a:cubicBezTo>
                    <a:pt x="24680" y="18346"/>
                    <a:pt x="24680" y="18318"/>
                    <a:pt x="24709" y="18232"/>
                  </a:cubicBezTo>
                  <a:lnTo>
                    <a:pt x="24252" y="18033"/>
                  </a:lnTo>
                  <a:close/>
                  <a:moveTo>
                    <a:pt x="23881" y="18774"/>
                  </a:moveTo>
                  <a:cubicBezTo>
                    <a:pt x="23853" y="18832"/>
                    <a:pt x="23824" y="18889"/>
                    <a:pt x="23824" y="18917"/>
                  </a:cubicBezTo>
                  <a:lnTo>
                    <a:pt x="24281" y="19174"/>
                  </a:lnTo>
                  <a:cubicBezTo>
                    <a:pt x="24281" y="19117"/>
                    <a:pt x="24309" y="19060"/>
                    <a:pt x="24338" y="19031"/>
                  </a:cubicBezTo>
                  <a:lnTo>
                    <a:pt x="23881" y="18774"/>
                  </a:lnTo>
                  <a:close/>
                  <a:moveTo>
                    <a:pt x="1997" y="18803"/>
                  </a:moveTo>
                  <a:lnTo>
                    <a:pt x="1512" y="19060"/>
                  </a:lnTo>
                  <a:cubicBezTo>
                    <a:pt x="1512" y="19088"/>
                    <a:pt x="1569" y="19174"/>
                    <a:pt x="1598" y="19202"/>
                  </a:cubicBezTo>
                  <a:lnTo>
                    <a:pt x="2054" y="18946"/>
                  </a:lnTo>
                  <a:cubicBezTo>
                    <a:pt x="2054" y="18917"/>
                    <a:pt x="2026" y="18832"/>
                    <a:pt x="1997" y="18803"/>
                  </a:cubicBezTo>
                  <a:close/>
                  <a:moveTo>
                    <a:pt x="23454" y="19516"/>
                  </a:moveTo>
                  <a:cubicBezTo>
                    <a:pt x="23425" y="19602"/>
                    <a:pt x="23396" y="19630"/>
                    <a:pt x="23396" y="19659"/>
                  </a:cubicBezTo>
                  <a:lnTo>
                    <a:pt x="23824" y="19944"/>
                  </a:lnTo>
                  <a:cubicBezTo>
                    <a:pt x="23853" y="19916"/>
                    <a:pt x="23881" y="19830"/>
                    <a:pt x="23910" y="19802"/>
                  </a:cubicBezTo>
                  <a:lnTo>
                    <a:pt x="23454" y="19516"/>
                  </a:lnTo>
                  <a:close/>
                  <a:moveTo>
                    <a:pt x="2425" y="19545"/>
                  </a:moveTo>
                  <a:lnTo>
                    <a:pt x="1997" y="19830"/>
                  </a:lnTo>
                  <a:cubicBezTo>
                    <a:pt x="2026" y="19887"/>
                    <a:pt x="2054" y="19944"/>
                    <a:pt x="2083" y="19973"/>
                  </a:cubicBezTo>
                  <a:lnTo>
                    <a:pt x="2511" y="19687"/>
                  </a:lnTo>
                  <a:cubicBezTo>
                    <a:pt x="2482" y="19659"/>
                    <a:pt x="2454" y="19573"/>
                    <a:pt x="2425" y="19545"/>
                  </a:cubicBezTo>
                  <a:close/>
                  <a:moveTo>
                    <a:pt x="22968" y="20230"/>
                  </a:moveTo>
                  <a:cubicBezTo>
                    <a:pt x="22911" y="20315"/>
                    <a:pt x="22883" y="20344"/>
                    <a:pt x="22854" y="20372"/>
                  </a:cubicBezTo>
                  <a:lnTo>
                    <a:pt x="23282" y="20686"/>
                  </a:lnTo>
                  <a:cubicBezTo>
                    <a:pt x="23311" y="20658"/>
                    <a:pt x="23339" y="20601"/>
                    <a:pt x="23396" y="20543"/>
                  </a:cubicBezTo>
                  <a:lnTo>
                    <a:pt x="22968" y="20230"/>
                  </a:lnTo>
                  <a:close/>
                  <a:moveTo>
                    <a:pt x="2910" y="20258"/>
                  </a:moveTo>
                  <a:lnTo>
                    <a:pt x="2482" y="20601"/>
                  </a:lnTo>
                  <a:cubicBezTo>
                    <a:pt x="2511" y="20629"/>
                    <a:pt x="2539" y="20686"/>
                    <a:pt x="2596" y="20743"/>
                  </a:cubicBezTo>
                  <a:lnTo>
                    <a:pt x="3024" y="20401"/>
                  </a:lnTo>
                  <a:cubicBezTo>
                    <a:pt x="2996" y="20372"/>
                    <a:pt x="2939" y="20287"/>
                    <a:pt x="2910" y="20258"/>
                  </a:cubicBezTo>
                  <a:close/>
                  <a:moveTo>
                    <a:pt x="22455" y="20914"/>
                  </a:moveTo>
                  <a:cubicBezTo>
                    <a:pt x="22426" y="20943"/>
                    <a:pt x="22398" y="21028"/>
                    <a:pt x="22341" y="21028"/>
                  </a:cubicBezTo>
                  <a:lnTo>
                    <a:pt x="22740" y="21371"/>
                  </a:lnTo>
                  <a:cubicBezTo>
                    <a:pt x="22769" y="21342"/>
                    <a:pt x="22826" y="21257"/>
                    <a:pt x="22854" y="21228"/>
                  </a:cubicBezTo>
                  <a:lnTo>
                    <a:pt x="22455" y="20914"/>
                  </a:lnTo>
                  <a:close/>
                  <a:moveTo>
                    <a:pt x="3452" y="20943"/>
                  </a:moveTo>
                  <a:lnTo>
                    <a:pt x="3053" y="21314"/>
                  </a:lnTo>
                  <a:cubicBezTo>
                    <a:pt x="3082" y="21342"/>
                    <a:pt x="3110" y="21399"/>
                    <a:pt x="3167" y="21456"/>
                  </a:cubicBezTo>
                  <a:lnTo>
                    <a:pt x="3567" y="21086"/>
                  </a:lnTo>
                  <a:cubicBezTo>
                    <a:pt x="3509" y="21028"/>
                    <a:pt x="3481" y="20971"/>
                    <a:pt x="3452" y="20943"/>
                  </a:cubicBezTo>
                  <a:close/>
                  <a:moveTo>
                    <a:pt x="4023" y="21542"/>
                  </a:moveTo>
                  <a:lnTo>
                    <a:pt x="3624" y="21884"/>
                  </a:lnTo>
                  <a:lnTo>
                    <a:pt x="3766" y="22027"/>
                  </a:lnTo>
                  <a:lnTo>
                    <a:pt x="4137" y="21656"/>
                  </a:lnTo>
                  <a:lnTo>
                    <a:pt x="4023" y="21542"/>
                  </a:lnTo>
                  <a:close/>
                  <a:moveTo>
                    <a:pt x="21884" y="21542"/>
                  </a:moveTo>
                  <a:cubicBezTo>
                    <a:pt x="21827" y="21599"/>
                    <a:pt x="21770" y="21628"/>
                    <a:pt x="21770" y="21685"/>
                  </a:cubicBezTo>
                  <a:lnTo>
                    <a:pt x="22141" y="22056"/>
                  </a:lnTo>
                  <a:lnTo>
                    <a:pt x="22284" y="21913"/>
                  </a:lnTo>
                  <a:lnTo>
                    <a:pt x="21884" y="21542"/>
                  </a:lnTo>
                  <a:close/>
                  <a:moveTo>
                    <a:pt x="4622" y="22170"/>
                  </a:moveTo>
                  <a:lnTo>
                    <a:pt x="4280" y="22541"/>
                  </a:lnTo>
                  <a:cubicBezTo>
                    <a:pt x="4337" y="22598"/>
                    <a:pt x="4365" y="22626"/>
                    <a:pt x="4423" y="22655"/>
                  </a:cubicBezTo>
                  <a:lnTo>
                    <a:pt x="4765" y="22255"/>
                  </a:lnTo>
                  <a:cubicBezTo>
                    <a:pt x="4708" y="22227"/>
                    <a:pt x="4651" y="22198"/>
                    <a:pt x="4622" y="22170"/>
                  </a:cubicBezTo>
                  <a:close/>
                  <a:moveTo>
                    <a:pt x="21257" y="22170"/>
                  </a:moveTo>
                  <a:cubicBezTo>
                    <a:pt x="21199" y="22198"/>
                    <a:pt x="21171" y="22227"/>
                    <a:pt x="21114" y="22255"/>
                  </a:cubicBezTo>
                  <a:lnTo>
                    <a:pt x="21456" y="22655"/>
                  </a:lnTo>
                  <a:cubicBezTo>
                    <a:pt x="21513" y="22626"/>
                    <a:pt x="21570" y="22598"/>
                    <a:pt x="21599" y="22541"/>
                  </a:cubicBezTo>
                  <a:lnTo>
                    <a:pt x="21257" y="22170"/>
                  </a:lnTo>
                  <a:close/>
                  <a:moveTo>
                    <a:pt x="20600" y="22683"/>
                  </a:moveTo>
                  <a:cubicBezTo>
                    <a:pt x="20572" y="22740"/>
                    <a:pt x="20486" y="22769"/>
                    <a:pt x="20458" y="22797"/>
                  </a:cubicBezTo>
                  <a:lnTo>
                    <a:pt x="20771" y="23225"/>
                  </a:lnTo>
                  <a:cubicBezTo>
                    <a:pt x="20829" y="23197"/>
                    <a:pt x="20886" y="23168"/>
                    <a:pt x="20914" y="23111"/>
                  </a:cubicBezTo>
                  <a:lnTo>
                    <a:pt x="20600" y="22683"/>
                  </a:lnTo>
                  <a:close/>
                  <a:moveTo>
                    <a:pt x="5278" y="22740"/>
                  </a:moveTo>
                  <a:lnTo>
                    <a:pt x="4936" y="23168"/>
                  </a:lnTo>
                  <a:cubicBezTo>
                    <a:pt x="4993" y="23197"/>
                    <a:pt x="5050" y="23225"/>
                    <a:pt x="5079" y="23254"/>
                  </a:cubicBezTo>
                  <a:lnTo>
                    <a:pt x="5421" y="22826"/>
                  </a:lnTo>
                  <a:cubicBezTo>
                    <a:pt x="5364" y="22797"/>
                    <a:pt x="5307" y="22769"/>
                    <a:pt x="5278" y="22740"/>
                  </a:cubicBezTo>
                  <a:close/>
                  <a:moveTo>
                    <a:pt x="5992" y="23225"/>
                  </a:moveTo>
                  <a:lnTo>
                    <a:pt x="5706" y="23653"/>
                  </a:lnTo>
                  <a:cubicBezTo>
                    <a:pt x="5735" y="23682"/>
                    <a:pt x="5792" y="23739"/>
                    <a:pt x="5849" y="23768"/>
                  </a:cubicBezTo>
                  <a:lnTo>
                    <a:pt x="6134" y="23340"/>
                  </a:lnTo>
                  <a:cubicBezTo>
                    <a:pt x="6077" y="23311"/>
                    <a:pt x="6020" y="23254"/>
                    <a:pt x="5992" y="23225"/>
                  </a:cubicBezTo>
                  <a:close/>
                  <a:moveTo>
                    <a:pt x="19887" y="23225"/>
                  </a:moveTo>
                  <a:cubicBezTo>
                    <a:pt x="19858" y="23225"/>
                    <a:pt x="19830" y="23254"/>
                    <a:pt x="19744" y="23340"/>
                  </a:cubicBezTo>
                  <a:lnTo>
                    <a:pt x="20030" y="23768"/>
                  </a:lnTo>
                  <a:cubicBezTo>
                    <a:pt x="20058" y="23739"/>
                    <a:pt x="20144" y="23682"/>
                    <a:pt x="20172" y="23653"/>
                  </a:cubicBezTo>
                  <a:lnTo>
                    <a:pt x="19887" y="23225"/>
                  </a:lnTo>
                  <a:close/>
                  <a:moveTo>
                    <a:pt x="6705" y="23653"/>
                  </a:moveTo>
                  <a:lnTo>
                    <a:pt x="6448" y="24110"/>
                  </a:lnTo>
                  <a:cubicBezTo>
                    <a:pt x="6477" y="24110"/>
                    <a:pt x="6534" y="24167"/>
                    <a:pt x="6591" y="24196"/>
                  </a:cubicBezTo>
                  <a:lnTo>
                    <a:pt x="6848" y="23739"/>
                  </a:lnTo>
                  <a:cubicBezTo>
                    <a:pt x="6791" y="23739"/>
                    <a:pt x="6734" y="23682"/>
                    <a:pt x="6705" y="23653"/>
                  </a:cubicBezTo>
                  <a:close/>
                  <a:moveTo>
                    <a:pt x="19174" y="23653"/>
                  </a:moveTo>
                  <a:cubicBezTo>
                    <a:pt x="19145" y="23682"/>
                    <a:pt x="19060" y="23739"/>
                    <a:pt x="19031" y="23739"/>
                  </a:cubicBezTo>
                  <a:lnTo>
                    <a:pt x="19288" y="24196"/>
                  </a:lnTo>
                  <a:cubicBezTo>
                    <a:pt x="19316" y="24196"/>
                    <a:pt x="19402" y="24138"/>
                    <a:pt x="19430" y="24110"/>
                  </a:cubicBezTo>
                  <a:lnTo>
                    <a:pt x="19174" y="23653"/>
                  </a:lnTo>
                  <a:close/>
                  <a:moveTo>
                    <a:pt x="7475" y="24081"/>
                  </a:moveTo>
                  <a:lnTo>
                    <a:pt x="7219" y="24538"/>
                  </a:lnTo>
                  <a:cubicBezTo>
                    <a:pt x="7304" y="24595"/>
                    <a:pt x="7333" y="24595"/>
                    <a:pt x="7418" y="24624"/>
                  </a:cubicBezTo>
                  <a:lnTo>
                    <a:pt x="7618" y="24167"/>
                  </a:lnTo>
                  <a:cubicBezTo>
                    <a:pt x="7590" y="24110"/>
                    <a:pt x="7504" y="24110"/>
                    <a:pt x="7475" y="24081"/>
                  </a:cubicBezTo>
                  <a:close/>
                  <a:moveTo>
                    <a:pt x="18432" y="24081"/>
                  </a:moveTo>
                  <a:cubicBezTo>
                    <a:pt x="18346" y="24081"/>
                    <a:pt x="18318" y="24110"/>
                    <a:pt x="18289" y="24167"/>
                  </a:cubicBezTo>
                  <a:lnTo>
                    <a:pt x="18489" y="24624"/>
                  </a:lnTo>
                  <a:cubicBezTo>
                    <a:pt x="18575" y="24566"/>
                    <a:pt x="18603" y="24566"/>
                    <a:pt x="18689" y="24538"/>
                  </a:cubicBezTo>
                  <a:lnTo>
                    <a:pt x="18432" y="24081"/>
                  </a:lnTo>
                  <a:close/>
                  <a:moveTo>
                    <a:pt x="17604" y="24395"/>
                  </a:moveTo>
                  <a:cubicBezTo>
                    <a:pt x="17576" y="24452"/>
                    <a:pt x="17490" y="24452"/>
                    <a:pt x="17462" y="24481"/>
                  </a:cubicBezTo>
                  <a:lnTo>
                    <a:pt x="17633" y="24966"/>
                  </a:lnTo>
                  <a:cubicBezTo>
                    <a:pt x="17719" y="24937"/>
                    <a:pt x="17747" y="24937"/>
                    <a:pt x="17833" y="24909"/>
                  </a:cubicBezTo>
                  <a:lnTo>
                    <a:pt x="17604" y="24395"/>
                  </a:lnTo>
                  <a:close/>
                  <a:moveTo>
                    <a:pt x="8274" y="24452"/>
                  </a:moveTo>
                  <a:lnTo>
                    <a:pt x="8046" y="24937"/>
                  </a:lnTo>
                  <a:cubicBezTo>
                    <a:pt x="8132" y="24966"/>
                    <a:pt x="8160" y="24966"/>
                    <a:pt x="8217" y="25023"/>
                  </a:cubicBezTo>
                  <a:lnTo>
                    <a:pt x="8417" y="24509"/>
                  </a:lnTo>
                  <a:cubicBezTo>
                    <a:pt x="8360" y="24481"/>
                    <a:pt x="8303" y="24481"/>
                    <a:pt x="8274" y="24452"/>
                  </a:cubicBezTo>
                  <a:close/>
                  <a:moveTo>
                    <a:pt x="9045" y="24738"/>
                  </a:moveTo>
                  <a:lnTo>
                    <a:pt x="8902" y="25194"/>
                  </a:lnTo>
                  <a:cubicBezTo>
                    <a:pt x="8988" y="25223"/>
                    <a:pt x="9016" y="25251"/>
                    <a:pt x="9073" y="25251"/>
                  </a:cubicBezTo>
                  <a:lnTo>
                    <a:pt x="9216" y="24766"/>
                  </a:lnTo>
                  <a:cubicBezTo>
                    <a:pt x="9159" y="24766"/>
                    <a:pt x="9130" y="24766"/>
                    <a:pt x="9045" y="24738"/>
                  </a:cubicBezTo>
                  <a:close/>
                  <a:moveTo>
                    <a:pt x="16863" y="24766"/>
                  </a:moveTo>
                  <a:cubicBezTo>
                    <a:pt x="16777" y="24766"/>
                    <a:pt x="16748" y="24795"/>
                    <a:pt x="16691" y="24795"/>
                  </a:cubicBezTo>
                  <a:lnTo>
                    <a:pt x="16863" y="25337"/>
                  </a:lnTo>
                  <a:cubicBezTo>
                    <a:pt x="16920" y="25308"/>
                    <a:pt x="16977" y="25308"/>
                    <a:pt x="17034" y="25251"/>
                  </a:cubicBezTo>
                  <a:lnTo>
                    <a:pt x="16863" y="24766"/>
                  </a:lnTo>
                  <a:close/>
                  <a:moveTo>
                    <a:pt x="9872" y="24966"/>
                  </a:moveTo>
                  <a:lnTo>
                    <a:pt x="9758" y="25480"/>
                  </a:lnTo>
                  <a:cubicBezTo>
                    <a:pt x="9844" y="25480"/>
                    <a:pt x="9872" y="25508"/>
                    <a:pt x="9929" y="25508"/>
                  </a:cubicBezTo>
                  <a:lnTo>
                    <a:pt x="10043" y="25023"/>
                  </a:lnTo>
                  <a:cubicBezTo>
                    <a:pt x="9986" y="25023"/>
                    <a:pt x="9929" y="24966"/>
                    <a:pt x="9872" y="24966"/>
                  </a:cubicBezTo>
                  <a:close/>
                  <a:moveTo>
                    <a:pt x="16007" y="24966"/>
                  </a:moveTo>
                  <a:cubicBezTo>
                    <a:pt x="15921" y="24966"/>
                    <a:pt x="15892" y="25023"/>
                    <a:pt x="15835" y="25023"/>
                  </a:cubicBezTo>
                  <a:lnTo>
                    <a:pt x="15978" y="25508"/>
                  </a:lnTo>
                  <a:cubicBezTo>
                    <a:pt x="16035" y="25508"/>
                    <a:pt x="16064" y="25480"/>
                    <a:pt x="16149" y="25480"/>
                  </a:cubicBezTo>
                  <a:lnTo>
                    <a:pt x="16007" y="24966"/>
                  </a:lnTo>
                  <a:close/>
                  <a:moveTo>
                    <a:pt x="10728" y="25166"/>
                  </a:moveTo>
                  <a:lnTo>
                    <a:pt x="10643" y="25679"/>
                  </a:lnTo>
                  <a:cubicBezTo>
                    <a:pt x="10728" y="25679"/>
                    <a:pt x="10757" y="25736"/>
                    <a:pt x="10814" y="25736"/>
                  </a:cubicBezTo>
                  <a:lnTo>
                    <a:pt x="10899" y="25194"/>
                  </a:lnTo>
                  <a:cubicBezTo>
                    <a:pt x="10814" y="25194"/>
                    <a:pt x="10785" y="25166"/>
                    <a:pt x="10728" y="25166"/>
                  </a:cubicBezTo>
                  <a:close/>
                  <a:moveTo>
                    <a:pt x="15179" y="25166"/>
                  </a:moveTo>
                  <a:cubicBezTo>
                    <a:pt x="15094" y="25166"/>
                    <a:pt x="15065" y="25194"/>
                    <a:pt x="15008" y="25194"/>
                  </a:cubicBezTo>
                  <a:lnTo>
                    <a:pt x="15094" y="25736"/>
                  </a:lnTo>
                  <a:cubicBezTo>
                    <a:pt x="15179" y="25736"/>
                    <a:pt x="15208" y="25679"/>
                    <a:pt x="15293" y="25679"/>
                  </a:cubicBezTo>
                  <a:lnTo>
                    <a:pt x="15179" y="25166"/>
                  </a:lnTo>
                  <a:close/>
                  <a:moveTo>
                    <a:pt x="11584" y="25251"/>
                  </a:moveTo>
                  <a:lnTo>
                    <a:pt x="11556" y="25793"/>
                  </a:lnTo>
                  <a:cubicBezTo>
                    <a:pt x="11613" y="25822"/>
                    <a:pt x="11641" y="25822"/>
                    <a:pt x="11727" y="25822"/>
                  </a:cubicBezTo>
                  <a:lnTo>
                    <a:pt x="11755" y="25280"/>
                  </a:lnTo>
                  <a:cubicBezTo>
                    <a:pt x="11698" y="25251"/>
                    <a:pt x="11641" y="25251"/>
                    <a:pt x="11584" y="25251"/>
                  </a:cubicBezTo>
                  <a:close/>
                  <a:moveTo>
                    <a:pt x="14323" y="25251"/>
                  </a:moveTo>
                  <a:cubicBezTo>
                    <a:pt x="14266" y="25308"/>
                    <a:pt x="14209" y="25308"/>
                    <a:pt x="14152" y="25308"/>
                  </a:cubicBezTo>
                  <a:lnTo>
                    <a:pt x="14209" y="25822"/>
                  </a:lnTo>
                  <a:cubicBezTo>
                    <a:pt x="14295" y="25793"/>
                    <a:pt x="14323" y="25793"/>
                    <a:pt x="14409" y="25793"/>
                  </a:cubicBezTo>
                  <a:lnTo>
                    <a:pt x="14323" y="25251"/>
                  </a:lnTo>
                  <a:close/>
                  <a:moveTo>
                    <a:pt x="12440" y="25337"/>
                  </a:moveTo>
                  <a:lnTo>
                    <a:pt x="12440" y="25879"/>
                  </a:lnTo>
                  <a:lnTo>
                    <a:pt x="12611" y="25879"/>
                  </a:lnTo>
                  <a:lnTo>
                    <a:pt x="12611" y="25337"/>
                  </a:lnTo>
                  <a:close/>
                  <a:moveTo>
                    <a:pt x="13296" y="25337"/>
                  </a:moveTo>
                  <a:lnTo>
                    <a:pt x="13325" y="25879"/>
                  </a:lnTo>
                  <a:lnTo>
                    <a:pt x="13496" y="25879"/>
                  </a:lnTo>
                  <a:lnTo>
                    <a:pt x="13467" y="2533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6"/>
          <p:cNvSpPr/>
          <p:nvPr/>
        </p:nvSpPr>
        <p:spPr>
          <a:xfrm>
            <a:off x="1282350" y="4643625"/>
            <a:ext cx="2400533" cy="203422"/>
          </a:xfrm>
          <a:custGeom>
            <a:avLst/>
            <a:gdLst/>
            <a:ahLst/>
            <a:cxnLst/>
            <a:rect l="l" t="t" r="r" b="b"/>
            <a:pathLst>
              <a:path w="28299" h="3040" extrusionOk="0">
                <a:moveTo>
                  <a:pt x="0" y="0"/>
                </a:moveTo>
                <a:lnTo>
                  <a:pt x="0" y="3040"/>
                </a:lnTo>
                <a:lnTo>
                  <a:pt x="638" y="3040"/>
                </a:lnTo>
                <a:lnTo>
                  <a:pt x="638" y="0"/>
                </a:lnTo>
                <a:close/>
                <a:moveTo>
                  <a:pt x="1246" y="0"/>
                </a:moveTo>
                <a:lnTo>
                  <a:pt x="1246" y="3040"/>
                </a:lnTo>
                <a:lnTo>
                  <a:pt x="1885" y="3040"/>
                </a:lnTo>
                <a:lnTo>
                  <a:pt x="1885" y="0"/>
                </a:lnTo>
                <a:close/>
                <a:moveTo>
                  <a:pt x="2493" y="0"/>
                </a:moveTo>
                <a:lnTo>
                  <a:pt x="2493" y="3040"/>
                </a:lnTo>
                <a:lnTo>
                  <a:pt x="3131" y="3040"/>
                </a:lnTo>
                <a:lnTo>
                  <a:pt x="3131" y="0"/>
                </a:lnTo>
                <a:close/>
                <a:moveTo>
                  <a:pt x="3739" y="0"/>
                </a:moveTo>
                <a:lnTo>
                  <a:pt x="3739" y="3040"/>
                </a:lnTo>
                <a:lnTo>
                  <a:pt x="4408" y="3040"/>
                </a:lnTo>
                <a:lnTo>
                  <a:pt x="4408" y="0"/>
                </a:lnTo>
                <a:close/>
                <a:moveTo>
                  <a:pt x="5015" y="0"/>
                </a:moveTo>
                <a:lnTo>
                  <a:pt x="5015" y="3040"/>
                </a:lnTo>
                <a:lnTo>
                  <a:pt x="5654" y="3040"/>
                </a:lnTo>
                <a:lnTo>
                  <a:pt x="5654" y="0"/>
                </a:lnTo>
                <a:close/>
                <a:moveTo>
                  <a:pt x="6262" y="0"/>
                </a:moveTo>
                <a:lnTo>
                  <a:pt x="6262" y="3040"/>
                </a:lnTo>
                <a:lnTo>
                  <a:pt x="6900" y="3040"/>
                </a:lnTo>
                <a:lnTo>
                  <a:pt x="6900" y="0"/>
                </a:lnTo>
                <a:close/>
                <a:moveTo>
                  <a:pt x="7538" y="0"/>
                </a:moveTo>
                <a:lnTo>
                  <a:pt x="7538" y="3040"/>
                </a:lnTo>
                <a:lnTo>
                  <a:pt x="8207" y="3040"/>
                </a:lnTo>
                <a:lnTo>
                  <a:pt x="8207" y="0"/>
                </a:lnTo>
                <a:close/>
                <a:moveTo>
                  <a:pt x="8815" y="0"/>
                </a:moveTo>
                <a:lnTo>
                  <a:pt x="8815" y="3040"/>
                </a:lnTo>
                <a:lnTo>
                  <a:pt x="9453" y="3040"/>
                </a:lnTo>
                <a:lnTo>
                  <a:pt x="9453" y="0"/>
                </a:lnTo>
                <a:close/>
                <a:moveTo>
                  <a:pt x="10061" y="0"/>
                </a:moveTo>
                <a:lnTo>
                  <a:pt x="10061" y="3040"/>
                </a:lnTo>
                <a:lnTo>
                  <a:pt x="10699" y="3040"/>
                </a:lnTo>
                <a:lnTo>
                  <a:pt x="10699" y="0"/>
                </a:lnTo>
                <a:close/>
                <a:moveTo>
                  <a:pt x="11307" y="0"/>
                </a:moveTo>
                <a:lnTo>
                  <a:pt x="11307" y="3040"/>
                </a:lnTo>
                <a:lnTo>
                  <a:pt x="11946" y="3040"/>
                </a:lnTo>
                <a:lnTo>
                  <a:pt x="11946" y="0"/>
                </a:lnTo>
                <a:close/>
                <a:moveTo>
                  <a:pt x="12554" y="0"/>
                </a:moveTo>
                <a:lnTo>
                  <a:pt x="12554" y="3040"/>
                </a:lnTo>
                <a:lnTo>
                  <a:pt x="13222" y="3040"/>
                </a:lnTo>
                <a:lnTo>
                  <a:pt x="13222" y="0"/>
                </a:lnTo>
                <a:close/>
                <a:moveTo>
                  <a:pt x="13830" y="0"/>
                </a:moveTo>
                <a:lnTo>
                  <a:pt x="13830" y="3040"/>
                </a:lnTo>
                <a:lnTo>
                  <a:pt x="14468" y="3040"/>
                </a:lnTo>
                <a:lnTo>
                  <a:pt x="14468" y="0"/>
                </a:lnTo>
                <a:close/>
                <a:moveTo>
                  <a:pt x="15076" y="0"/>
                </a:moveTo>
                <a:lnTo>
                  <a:pt x="15076" y="3040"/>
                </a:lnTo>
                <a:lnTo>
                  <a:pt x="15715" y="3040"/>
                </a:lnTo>
                <a:lnTo>
                  <a:pt x="15715" y="0"/>
                </a:lnTo>
                <a:close/>
                <a:moveTo>
                  <a:pt x="16323" y="0"/>
                </a:moveTo>
                <a:lnTo>
                  <a:pt x="16323" y="3040"/>
                </a:lnTo>
                <a:lnTo>
                  <a:pt x="16961" y="3040"/>
                </a:lnTo>
                <a:lnTo>
                  <a:pt x="16961" y="0"/>
                </a:lnTo>
                <a:close/>
                <a:moveTo>
                  <a:pt x="17569" y="0"/>
                </a:moveTo>
                <a:lnTo>
                  <a:pt x="17569" y="3040"/>
                </a:lnTo>
                <a:lnTo>
                  <a:pt x="18238" y="3040"/>
                </a:lnTo>
                <a:lnTo>
                  <a:pt x="18238" y="0"/>
                </a:lnTo>
                <a:close/>
                <a:moveTo>
                  <a:pt x="18876" y="0"/>
                </a:moveTo>
                <a:lnTo>
                  <a:pt x="18876" y="3040"/>
                </a:lnTo>
                <a:lnTo>
                  <a:pt x="19514" y="3040"/>
                </a:lnTo>
                <a:lnTo>
                  <a:pt x="19514" y="0"/>
                </a:lnTo>
                <a:close/>
                <a:moveTo>
                  <a:pt x="20122" y="0"/>
                </a:moveTo>
                <a:lnTo>
                  <a:pt x="20122" y="3040"/>
                </a:lnTo>
                <a:lnTo>
                  <a:pt x="20760" y="3040"/>
                </a:lnTo>
                <a:lnTo>
                  <a:pt x="20760" y="0"/>
                </a:lnTo>
                <a:close/>
                <a:moveTo>
                  <a:pt x="21368" y="0"/>
                </a:moveTo>
                <a:lnTo>
                  <a:pt x="21368" y="3040"/>
                </a:lnTo>
                <a:lnTo>
                  <a:pt x="22037" y="3040"/>
                </a:lnTo>
                <a:lnTo>
                  <a:pt x="22037" y="0"/>
                </a:lnTo>
                <a:close/>
                <a:moveTo>
                  <a:pt x="22645" y="0"/>
                </a:moveTo>
                <a:lnTo>
                  <a:pt x="22645" y="3040"/>
                </a:lnTo>
                <a:lnTo>
                  <a:pt x="23283" y="3040"/>
                </a:lnTo>
                <a:lnTo>
                  <a:pt x="23283" y="0"/>
                </a:lnTo>
                <a:close/>
                <a:moveTo>
                  <a:pt x="23891" y="0"/>
                </a:moveTo>
                <a:lnTo>
                  <a:pt x="23891" y="3040"/>
                </a:lnTo>
                <a:lnTo>
                  <a:pt x="24529" y="3040"/>
                </a:lnTo>
                <a:lnTo>
                  <a:pt x="24529" y="0"/>
                </a:lnTo>
                <a:close/>
                <a:moveTo>
                  <a:pt x="25137" y="0"/>
                </a:moveTo>
                <a:lnTo>
                  <a:pt x="25137" y="3040"/>
                </a:lnTo>
                <a:lnTo>
                  <a:pt x="25776" y="3040"/>
                </a:lnTo>
                <a:lnTo>
                  <a:pt x="25776" y="0"/>
                </a:lnTo>
                <a:close/>
                <a:moveTo>
                  <a:pt x="26384" y="0"/>
                </a:moveTo>
                <a:lnTo>
                  <a:pt x="26384" y="3040"/>
                </a:lnTo>
                <a:lnTo>
                  <a:pt x="27052" y="3040"/>
                </a:lnTo>
                <a:lnTo>
                  <a:pt x="27052" y="0"/>
                </a:lnTo>
                <a:close/>
                <a:moveTo>
                  <a:pt x="27660" y="0"/>
                </a:moveTo>
                <a:lnTo>
                  <a:pt x="27660" y="3040"/>
                </a:lnTo>
                <a:lnTo>
                  <a:pt x="28299" y="3040"/>
                </a:lnTo>
                <a:lnTo>
                  <a:pt x="282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6"/>
          <p:cNvGrpSpPr/>
          <p:nvPr/>
        </p:nvGrpSpPr>
        <p:grpSpPr>
          <a:xfrm>
            <a:off x="4311112" y="-518162"/>
            <a:ext cx="521776" cy="1475725"/>
            <a:chOff x="8331250" y="3748200"/>
            <a:chExt cx="521776" cy="1475725"/>
          </a:xfrm>
        </p:grpSpPr>
        <p:sp>
          <p:nvSpPr>
            <p:cNvPr id="494" name="Google Shape;494;p16"/>
            <p:cNvSpPr/>
            <p:nvPr/>
          </p:nvSpPr>
          <p:spPr>
            <a:xfrm>
              <a:off x="8331250" y="3748200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1"/>
                  </a:moveTo>
                  <a:lnTo>
                    <a:pt x="0" y="7509"/>
                  </a:lnTo>
                  <a:lnTo>
                    <a:pt x="1368" y="750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8658691" y="4157215"/>
              <a:ext cx="194335" cy="1066710"/>
            </a:xfrm>
            <a:custGeom>
              <a:avLst/>
              <a:gdLst/>
              <a:ahLst/>
              <a:cxnLst/>
              <a:rect l="l" t="t" r="r" b="b"/>
              <a:pathLst>
                <a:path w="1368" h="7509" extrusionOk="0">
                  <a:moveTo>
                    <a:pt x="0" y="0"/>
                  </a:moveTo>
                  <a:lnTo>
                    <a:pt x="0" y="7508"/>
                  </a:lnTo>
                  <a:lnTo>
                    <a:pt x="1368" y="750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16"/>
          <p:cNvGrpSpPr/>
          <p:nvPr/>
        </p:nvGrpSpPr>
        <p:grpSpPr>
          <a:xfrm>
            <a:off x="736275" y="487139"/>
            <a:ext cx="1468465" cy="620362"/>
            <a:chOff x="2156900" y="1398050"/>
            <a:chExt cx="763275" cy="322450"/>
          </a:xfrm>
        </p:grpSpPr>
        <p:sp>
          <p:nvSpPr>
            <p:cNvPr id="497" name="Google Shape;497;p16"/>
            <p:cNvSpPr/>
            <p:nvPr/>
          </p:nvSpPr>
          <p:spPr>
            <a:xfrm>
              <a:off x="2817425" y="1618475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15" y="999"/>
                    <a:pt x="343" y="1141"/>
                    <a:pt x="571" y="1141"/>
                  </a:cubicBezTo>
                  <a:cubicBezTo>
                    <a:pt x="828" y="1141"/>
                    <a:pt x="1056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99" y="285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817425" y="1471525"/>
              <a:ext cx="29975" cy="29275"/>
            </a:xfrm>
            <a:custGeom>
              <a:avLst/>
              <a:gdLst/>
              <a:ahLst/>
              <a:cxnLst/>
              <a:rect l="l" t="t" r="r" b="b"/>
              <a:pathLst>
                <a:path w="1199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99" y="286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2744675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891600" y="154500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2744675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28" y="1142"/>
                    <a:pt x="571" y="1142"/>
                  </a:cubicBezTo>
                  <a:cubicBezTo>
                    <a:pt x="885" y="1142"/>
                    <a:pt x="1141" y="885"/>
                    <a:pt x="1141" y="571"/>
                  </a:cubicBezTo>
                  <a:cubicBezTo>
                    <a:pt x="1141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891600" y="1398050"/>
              <a:ext cx="28575" cy="28550"/>
            </a:xfrm>
            <a:custGeom>
              <a:avLst/>
              <a:gdLst/>
              <a:ahLst/>
              <a:cxnLst/>
              <a:rect l="l" t="t" r="r" b="b"/>
              <a:pathLst>
                <a:path w="1143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26704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43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4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1" y="285"/>
                    <a:pt x="914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26704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1" y="286"/>
                    <a:pt x="914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2744675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28" y="1113"/>
                    <a:pt x="571" y="1113"/>
                  </a:cubicBezTo>
                  <a:cubicBezTo>
                    <a:pt x="885" y="1113"/>
                    <a:pt x="1141" y="885"/>
                    <a:pt x="1141" y="543"/>
                  </a:cubicBezTo>
                  <a:cubicBezTo>
                    <a:pt x="1141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2891600" y="1692650"/>
              <a:ext cx="28575" cy="27850"/>
            </a:xfrm>
            <a:custGeom>
              <a:avLst/>
              <a:gdLst/>
              <a:ahLst/>
              <a:cxnLst/>
              <a:rect l="l" t="t" r="r" b="b"/>
              <a:pathLst>
                <a:path w="1143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2524250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628"/>
                    <a:pt x="1" y="713"/>
                    <a:pt x="29" y="771"/>
                  </a:cubicBezTo>
                  <a:cubicBezTo>
                    <a:pt x="115" y="999"/>
                    <a:pt x="315" y="1141"/>
                    <a:pt x="571" y="1141"/>
                  </a:cubicBezTo>
                  <a:cubicBezTo>
                    <a:pt x="828" y="1141"/>
                    <a:pt x="1028" y="999"/>
                    <a:pt x="1113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42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2524250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8" y="1"/>
                    <a:pt x="1" y="229"/>
                    <a:pt x="1" y="571"/>
                  </a:cubicBezTo>
                  <a:cubicBezTo>
                    <a:pt x="1" y="885"/>
                    <a:pt x="258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42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450075" y="154500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913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7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597000" y="154500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7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450075" y="1398050"/>
              <a:ext cx="29975" cy="28550"/>
            </a:xfrm>
            <a:custGeom>
              <a:avLst/>
              <a:gdLst/>
              <a:ahLst/>
              <a:cxnLst/>
              <a:rect l="l" t="t" r="r" b="b"/>
              <a:pathLst>
                <a:path w="1199" h="1142" extrusionOk="0">
                  <a:moveTo>
                    <a:pt x="571" y="1"/>
                  </a:moveTo>
                  <a:cubicBezTo>
                    <a:pt x="257" y="1"/>
                    <a:pt x="0" y="258"/>
                    <a:pt x="0" y="571"/>
                  </a:cubicBezTo>
                  <a:cubicBezTo>
                    <a:pt x="0" y="885"/>
                    <a:pt x="257" y="1142"/>
                    <a:pt x="571" y="1142"/>
                  </a:cubicBezTo>
                  <a:cubicBezTo>
                    <a:pt x="913" y="1142"/>
                    <a:pt x="1142" y="885"/>
                    <a:pt x="1142" y="571"/>
                  </a:cubicBezTo>
                  <a:cubicBezTo>
                    <a:pt x="1199" y="258"/>
                    <a:pt x="913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2597000" y="1398050"/>
              <a:ext cx="30000" cy="28550"/>
            </a:xfrm>
            <a:custGeom>
              <a:avLst/>
              <a:gdLst/>
              <a:ahLst/>
              <a:cxnLst/>
              <a:rect l="l" t="t" r="r" b="b"/>
              <a:pathLst>
                <a:path w="1200" h="1142" extrusionOk="0">
                  <a:moveTo>
                    <a:pt x="600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600" y="1142"/>
                  </a:cubicBezTo>
                  <a:cubicBezTo>
                    <a:pt x="914" y="1142"/>
                    <a:pt x="1171" y="885"/>
                    <a:pt x="1171" y="571"/>
                  </a:cubicBezTo>
                  <a:cubicBezTo>
                    <a:pt x="1199" y="258"/>
                    <a:pt x="914" y="1"/>
                    <a:pt x="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2377325" y="161847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143" y="999"/>
                    <a:pt x="314" y="1141"/>
                    <a:pt x="571" y="1141"/>
                  </a:cubicBezTo>
                  <a:cubicBezTo>
                    <a:pt x="828" y="1141"/>
                    <a:pt x="1027" y="999"/>
                    <a:pt x="1113" y="771"/>
                  </a:cubicBezTo>
                  <a:cubicBezTo>
                    <a:pt x="1141" y="713"/>
                    <a:pt x="1141" y="628"/>
                    <a:pt x="1141" y="571"/>
                  </a:cubicBezTo>
                  <a:cubicBezTo>
                    <a:pt x="1141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2377325" y="1471525"/>
              <a:ext cx="28550" cy="29275"/>
            </a:xfrm>
            <a:custGeom>
              <a:avLst/>
              <a:gdLst/>
              <a:ahLst/>
              <a:cxnLst/>
              <a:rect l="l" t="t" r="r" b="b"/>
              <a:pathLst>
                <a:path w="1142" h="1171" extrusionOk="0">
                  <a:moveTo>
                    <a:pt x="571" y="1"/>
                  </a:moveTo>
                  <a:cubicBezTo>
                    <a:pt x="257" y="1"/>
                    <a:pt x="0" y="229"/>
                    <a:pt x="0" y="571"/>
                  </a:cubicBezTo>
                  <a:cubicBezTo>
                    <a:pt x="0" y="885"/>
                    <a:pt x="257" y="1170"/>
                    <a:pt x="571" y="1170"/>
                  </a:cubicBezTo>
                  <a:cubicBezTo>
                    <a:pt x="885" y="1170"/>
                    <a:pt x="1141" y="914"/>
                    <a:pt x="1141" y="571"/>
                  </a:cubicBezTo>
                  <a:cubicBezTo>
                    <a:pt x="1141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2450075" y="1692650"/>
              <a:ext cx="29975" cy="27850"/>
            </a:xfrm>
            <a:custGeom>
              <a:avLst/>
              <a:gdLst/>
              <a:ahLst/>
              <a:cxnLst/>
              <a:rect l="l" t="t" r="r" b="b"/>
              <a:pathLst>
                <a:path w="1199" h="1114" extrusionOk="0">
                  <a:moveTo>
                    <a:pt x="571" y="0"/>
                  </a:moveTo>
                  <a:cubicBezTo>
                    <a:pt x="257" y="0"/>
                    <a:pt x="0" y="229"/>
                    <a:pt x="0" y="543"/>
                  </a:cubicBezTo>
                  <a:cubicBezTo>
                    <a:pt x="0" y="885"/>
                    <a:pt x="257" y="1113"/>
                    <a:pt x="571" y="1113"/>
                  </a:cubicBezTo>
                  <a:cubicBezTo>
                    <a:pt x="913" y="1113"/>
                    <a:pt x="1142" y="885"/>
                    <a:pt x="1142" y="543"/>
                  </a:cubicBezTo>
                  <a:cubicBezTo>
                    <a:pt x="1199" y="229"/>
                    <a:pt x="913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2597000" y="1692650"/>
              <a:ext cx="30000" cy="27850"/>
            </a:xfrm>
            <a:custGeom>
              <a:avLst/>
              <a:gdLst/>
              <a:ahLst/>
              <a:cxnLst/>
              <a:rect l="l" t="t" r="r" b="b"/>
              <a:pathLst>
                <a:path w="1200" h="1114" extrusionOk="0">
                  <a:moveTo>
                    <a:pt x="600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600" y="1113"/>
                  </a:cubicBezTo>
                  <a:cubicBezTo>
                    <a:pt x="914" y="1113"/>
                    <a:pt x="1171" y="885"/>
                    <a:pt x="1171" y="543"/>
                  </a:cubicBezTo>
                  <a:cubicBezTo>
                    <a:pt x="1199" y="229"/>
                    <a:pt x="914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2230375" y="1618475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29" y="0"/>
                    <a:pt x="0" y="257"/>
                    <a:pt x="0" y="571"/>
                  </a:cubicBezTo>
                  <a:cubicBezTo>
                    <a:pt x="0" y="628"/>
                    <a:pt x="0" y="713"/>
                    <a:pt x="29" y="771"/>
                  </a:cubicBezTo>
                  <a:cubicBezTo>
                    <a:pt x="86" y="999"/>
                    <a:pt x="314" y="1141"/>
                    <a:pt x="571" y="1141"/>
                  </a:cubicBezTo>
                  <a:cubicBezTo>
                    <a:pt x="799" y="1141"/>
                    <a:pt x="1028" y="999"/>
                    <a:pt x="1085" y="771"/>
                  </a:cubicBezTo>
                  <a:cubicBezTo>
                    <a:pt x="1142" y="713"/>
                    <a:pt x="1142" y="628"/>
                    <a:pt x="1142" y="571"/>
                  </a:cubicBezTo>
                  <a:cubicBezTo>
                    <a:pt x="1170" y="285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230375" y="1471525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1" y="1"/>
                  </a:moveTo>
                  <a:cubicBezTo>
                    <a:pt x="229" y="1"/>
                    <a:pt x="0" y="229"/>
                    <a:pt x="0" y="571"/>
                  </a:cubicBezTo>
                  <a:cubicBezTo>
                    <a:pt x="0" y="885"/>
                    <a:pt x="229" y="1170"/>
                    <a:pt x="571" y="1170"/>
                  </a:cubicBezTo>
                  <a:cubicBezTo>
                    <a:pt x="885" y="1170"/>
                    <a:pt x="1142" y="914"/>
                    <a:pt x="1142" y="571"/>
                  </a:cubicBezTo>
                  <a:cubicBezTo>
                    <a:pt x="1170" y="286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2156900" y="154500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0"/>
                  </a:moveTo>
                  <a:cubicBezTo>
                    <a:pt x="257" y="0"/>
                    <a:pt x="1" y="257"/>
                    <a:pt x="1" y="571"/>
                  </a:cubicBezTo>
                  <a:cubicBezTo>
                    <a:pt x="1" y="913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7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2303125" y="154500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0"/>
                  </a:moveTo>
                  <a:cubicBezTo>
                    <a:pt x="258" y="0"/>
                    <a:pt x="1" y="257"/>
                    <a:pt x="1" y="571"/>
                  </a:cubicBezTo>
                  <a:cubicBezTo>
                    <a:pt x="1" y="913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7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2156900" y="13980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1" y="1"/>
                  </a:moveTo>
                  <a:cubicBezTo>
                    <a:pt x="257" y="1"/>
                    <a:pt x="1" y="258"/>
                    <a:pt x="1" y="571"/>
                  </a:cubicBezTo>
                  <a:cubicBezTo>
                    <a:pt x="1" y="885"/>
                    <a:pt x="257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42" y="258"/>
                    <a:pt x="885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2303125" y="1398050"/>
              <a:ext cx="29275" cy="28550"/>
            </a:xfrm>
            <a:custGeom>
              <a:avLst/>
              <a:gdLst/>
              <a:ahLst/>
              <a:cxnLst/>
              <a:rect l="l" t="t" r="r" b="b"/>
              <a:pathLst>
                <a:path w="1171" h="1142" extrusionOk="0">
                  <a:moveTo>
                    <a:pt x="571" y="1"/>
                  </a:moveTo>
                  <a:cubicBezTo>
                    <a:pt x="258" y="1"/>
                    <a:pt x="1" y="258"/>
                    <a:pt x="1" y="571"/>
                  </a:cubicBezTo>
                  <a:cubicBezTo>
                    <a:pt x="1" y="885"/>
                    <a:pt x="258" y="1142"/>
                    <a:pt x="571" y="1142"/>
                  </a:cubicBezTo>
                  <a:cubicBezTo>
                    <a:pt x="885" y="1142"/>
                    <a:pt x="1142" y="885"/>
                    <a:pt x="1142" y="571"/>
                  </a:cubicBezTo>
                  <a:cubicBezTo>
                    <a:pt x="1171" y="258"/>
                    <a:pt x="942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2156900" y="1692650"/>
              <a:ext cx="28550" cy="27850"/>
            </a:xfrm>
            <a:custGeom>
              <a:avLst/>
              <a:gdLst/>
              <a:ahLst/>
              <a:cxnLst/>
              <a:rect l="l" t="t" r="r" b="b"/>
              <a:pathLst>
                <a:path w="1142" h="1114" extrusionOk="0">
                  <a:moveTo>
                    <a:pt x="571" y="0"/>
                  </a:moveTo>
                  <a:cubicBezTo>
                    <a:pt x="257" y="0"/>
                    <a:pt x="1" y="229"/>
                    <a:pt x="1" y="543"/>
                  </a:cubicBezTo>
                  <a:cubicBezTo>
                    <a:pt x="1" y="885"/>
                    <a:pt x="257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42" y="229"/>
                    <a:pt x="885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2303125" y="1692650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71" y="0"/>
                  </a:moveTo>
                  <a:cubicBezTo>
                    <a:pt x="258" y="0"/>
                    <a:pt x="1" y="229"/>
                    <a:pt x="1" y="543"/>
                  </a:cubicBezTo>
                  <a:cubicBezTo>
                    <a:pt x="1" y="885"/>
                    <a:pt x="258" y="1113"/>
                    <a:pt x="571" y="1113"/>
                  </a:cubicBezTo>
                  <a:cubicBezTo>
                    <a:pt x="885" y="1113"/>
                    <a:pt x="1142" y="885"/>
                    <a:pt x="1142" y="543"/>
                  </a:cubicBezTo>
                  <a:cubicBezTo>
                    <a:pt x="1171" y="229"/>
                    <a:pt x="942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1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 b="1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pace Mono"/>
              <a:buChar char="●"/>
              <a:defRPr sz="18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○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■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●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○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■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●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○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Mono"/>
              <a:buChar char="■"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62" r:id="rId9"/>
    <p:sldLayoutId id="2147483664" r:id="rId10"/>
    <p:sldLayoutId id="2147483667" r:id="rId11"/>
    <p:sldLayoutId id="2147483675" r:id="rId12"/>
    <p:sldLayoutId id="2147483678" r:id="rId13"/>
    <p:sldLayoutId id="2147483679" r:id="rId14"/>
    <p:sldLayoutId id="2147483684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dyouremail@freepik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51"/>
          <p:cNvGrpSpPr/>
          <p:nvPr/>
        </p:nvGrpSpPr>
        <p:grpSpPr>
          <a:xfrm>
            <a:off x="548400" y="1042950"/>
            <a:ext cx="8053176" cy="1855374"/>
            <a:chOff x="548400" y="1042950"/>
            <a:chExt cx="8053176" cy="1855374"/>
          </a:xfrm>
        </p:grpSpPr>
        <p:sp>
          <p:nvSpPr>
            <p:cNvPr id="1260" name="Google Shape;1260;p51"/>
            <p:cNvSpPr/>
            <p:nvPr/>
          </p:nvSpPr>
          <p:spPr>
            <a:xfrm>
              <a:off x="713275" y="1217251"/>
              <a:ext cx="7717500" cy="1479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548400" y="2640450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1"/>
            <p:cNvSpPr/>
            <p:nvPr/>
          </p:nvSpPr>
          <p:spPr>
            <a:xfrm rot="10800000">
              <a:off x="8343525" y="1042950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51"/>
          <p:cNvSpPr txBox="1">
            <a:spLocks noGrp="1"/>
          </p:cNvSpPr>
          <p:nvPr>
            <p:ph type="title"/>
          </p:nvPr>
        </p:nvSpPr>
        <p:spPr>
          <a:xfrm>
            <a:off x="2059175" y="2283973"/>
            <a:ext cx="5369700" cy="13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400" dirty="0"/>
              <a:t>Pengertian alat </a:t>
            </a:r>
            <a:r>
              <a:rPr lang="id-ID" sz="5400" dirty="0" err="1"/>
              <a:t>hybrid</a:t>
            </a:r>
            <a:r>
              <a:rPr lang="id-ID" sz="5400" dirty="0"/>
              <a:t> &amp; </a:t>
            </a:r>
            <a:br>
              <a:rPr lang="id-ID" sz="5400" dirty="0"/>
            </a:br>
            <a:r>
              <a:rPr lang="id-ID" sz="5400" dirty="0"/>
              <a:t>fungsi alat </a:t>
            </a:r>
            <a:r>
              <a:rPr lang="id-ID" sz="5400" dirty="0" err="1"/>
              <a:t>hybrid</a:t>
            </a:r>
            <a:endParaRPr sz="5400" dirty="0"/>
          </a:p>
        </p:txBody>
      </p:sp>
      <p:grpSp>
        <p:nvGrpSpPr>
          <p:cNvPr id="1265" name="Google Shape;1265;p51"/>
          <p:cNvGrpSpPr/>
          <p:nvPr/>
        </p:nvGrpSpPr>
        <p:grpSpPr>
          <a:xfrm>
            <a:off x="4112025" y="3997975"/>
            <a:ext cx="895950" cy="53525"/>
            <a:chOff x="4112025" y="3997975"/>
            <a:chExt cx="895950" cy="53525"/>
          </a:xfrm>
        </p:grpSpPr>
        <p:sp>
          <p:nvSpPr>
            <p:cNvPr id="1266" name="Google Shape;1266;p51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51"/>
          <p:cNvGrpSpPr/>
          <p:nvPr/>
        </p:nvGrpSpPr>
        <p:grpSpPr>
          <a:xfrm>
            <a:off x="896050" y="751975"/>
            <a:ext cx="932995" cy="932995"/>
            <a:chOff x="896050" y="751975"/>
            <a:chExt cx="932995" cy="932995"/>
          </a:xfrm>
        </p:grpSpPr>
        <p:sp>
          <p:nvSpPr>
            <p:cNvPr id="1272" name="Google Shape;1272;p51"/>
            <p:cNvSpPr/>
            <p:nvPr/>
          </p:nvSpPr>
          <p:spPr>
            <a:xfrm>
              <a:off x="896050" y="751975"/>
              <a:ext cx="468095" cy="468095"/>
            </a:xfrm>
            <a:custGeom>
              <a:avLst/>
              <a:gdLst/>
              <a:ahLst/>
              <a:cxnLst/>
              <a:rect l="l" t="t" r="r" b="b"/>
              <a:pathLst>
                <a:path w="4682" h="4682" extrusionOk="0">
                  <a:moveTo>
                    <a:pt x="0" y="0"/>
                  </a:moveTo>
                  <a:lnTo>
                    <a:pt x="0" y="4681"/>
                  </a:lnTo>
                  <a:lnTo>
                    <a:pt x="4681" y="4681"/>
                  </a:lnTo>
                  <a:cubicBezTo>
                    <a:pt x="4681" y="2097"/>
                    <a:pt x="258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1364050" y="1219975"/>
              <a:ext cx="464995" cy="464995"/>
            </a:xfrm>
            <a:custGeom>
              <a:avLst/>
              <a:gdLst/>
              <a:ahLst/>
              <a:cxnLst/>
              <a:rect l="l" t="t" r="r" b="b"/>
              <a:pathLst>
                <a:path w="4651" h="4651" extrusionOk="0">
                  <a:moveTo>
                    <a:pt x="0" y="0"/>
                  </a:moveTo>
                  <a:cubicBezTo>
                    <a:pt x="0" y="2584"/>
                    <a:pt x="2067" y="4651"/>
                    <a:pt x="4651" y="4651"/>
                  </a:cubicBezTo>
                  <a:lnTo>
                    <a:pt x="46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51"/>
          <p:cNvSpPr/>
          <p:nvPr/>
        </p:nvSpPr>
        <p:spPr>
          <a:xfrm rot="5400000">
            <a:off x="7289219" y="2131161"/>
            <a:ext cx="790943" cy="881180"/>
          </a:xfrm>
          <a:custGeom>
            <a:avLst/>
            <a:gdLst/>
            <a:ahLst/>
            <a:cxnLst/>
            <a:rect l="l" t="t" r="r" b="b"/>
            <a:pathLst>
              <a:path w="8329" h="9279" extrusionOk="0">
                <a:moveTo>
                  <a:pt x="3268" y="1"/>
                </a:moveTo>
                <a:cubicBezTo>
                  <a:pt x="2082" y="1"/>
                  <a:pt x="897" y="449"/>
                  <a:pt x="0" y="1346"/>
                </a:cubicBezTo>
                <a:lnTo>
                  <a:pt x="1338" y="2683"/>
                </a:lnTo>
                <a:cubicBezTo>
                  <a:pt x="1885" y="2151"/>
                  <a:pt x="2599" y="1885"/>
                  <a:pt x="3310" y="1885"/>
                </a:cubicBezTo>
                <a:cubicBezTo>
                  <a:pt x="4020" y="1885"/>
                  <a:pt x="4727" y="2151"/>
                  <a:pt x="5259" y="2683"/>
                </a:cubicBezTo>
                <a:cubicBezTo>
                  <a:pt x="6323" y="3777"/>
                  <a:pt x="6323" y="5510"/>
                  <a:pt x="5259" y="6604"/>
                </a:cubicBezTo>
                <a:cubicBezTo>
                  <a:pt x="4697" y="7136"/>
                  <a:pt x="3982" y="7402"/>
                  <a:pt x="3276" y="7402"/>
                </a:cubicBezTo>
                <a:cubicBezTo>
                  <a:pt x="2569" y="7402"/>
                  <a:pt x="1870" y="7136"/>
                  <a:pt x="1338" y="6604"/>
                </a:cubicBezTo>
                <a:lnTo>
                  <a:pt x="0" y="7911"/>
                </a:lnTo>
                <a:cubicBezTo>
                  <a:pt x="882" y="8792"/>
                  <a:pt x="2007" y="9279"/>
                  <a:pt x="3283" y="9279"/>
                </a:cubicBezTo>
                <a:cubicBezTo>
                  <a:pt x="4499" y="9279"/>
                  <a:pt x="5654" y="8792"/>
                  <a:pt x="6535" y="7881"/>
                </a:cubicBezTo>
                <a:cubicBezTo>
                  <a:pt x="8329" y="6087"/>
                  <a:pt x="8329" y="3139"/>
                  <a:pt x="6535" y="1346"/>
                </a:cubicBezTo>
                <a:cubicBezTo>
                  <a:pt x="5639" y="449"/>
                  <a:pt x="4453" y="1"/>
                  <a:pt x="32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5" name="Google Shape;2215;p86"/>
          <p:cNvGrpSpPr/>
          <p:nvPr/>
        </p:nvGrpSpPr>
        <p:grpSpPr>
          <a:xfrm>
            <a:off x="542425" y="263125"/>
            <a:ext cx="8054101" cy="1164874"/>
            <a:chOff x="542425" y="263125"/>
            <a:chExt cx="8054101" cy="1164874"/>
          </a:xfrm>
        </p:grpSpPr>
        <p:sp>
          <p:nvSpPr>
            <p:cNvPr id="2216" name="Google Shape;2216;p86"/>
            <p:cNvSpPr/>
            <p:nvPr/>
          </p:nvSpPr>
          <p:spPr>
            <a:xfrm flipH="1">
              <a:off x="714151" y="420950"/>
              <a:ext cx="7717500" cy="6615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6"/>
            <p:cNvSpPr/>
            <p:nvPr/>
          </p:nvSpPr>
          <p:spPr>
            <a:xfrm flipH="1">
              <a:off x="8338475" y="11701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6"/>
            <p:cNvSpPr/>
            <p:nvPr/>
          </p:nvSpPr>
          <p:spPr>
            <a:xfrm rot="10800000" flipH="1">
              <a:off x="542425" y="2631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9" name="Google Shape;2219;p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err="1"/>
              <a:t>Sound</a:t>
            </a:r>
            <a:r>
              <a:rPr lang="id-ID" dirty="0"/>
              <a:t> </a:t>
            </a:r>
            <a:r>
              <a:rPr lang="id-ID" dirty="0" err="1"/>
              <a:t>card</a:t>
            </a:r>
            <a:endParaRPr dirty="0"/>
          </a:p>
        </p:txBody>
      </p:sp>
      <p:grpSp>
        <p:nvGrpSpPr>
          <p:cNvPr id="2221" name="Google Shape;2221;p86"/>
          <p:cNvGrpSpPr/>
          <p:nvPr/>
        </p:nvGrpSpPr>
        <p:grpSpPr>
          <a:xfrm>
            <a:off x="2285913" y="1374475"/>
            <a:ext cx="895950" cy="53525"/>
            <a:chOff x="4112025" y="3997975"/>
            <a:chExt cx="895950" cy="53525"/>
          </a:xfrm>
        </p:grpSpPr>
        <p:sp>
          <p:nvSpPr>
            <p:cNvPr id="2222" name="Google Shape;2222;p86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6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6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6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6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2" name="Google Shape;2232;p86"/>
          <p:cNvSpPr txBox="1"/>
          <p:nvPr/>
        </p:nvSpPr>
        <p:spPr>
          <a:xfrm>
            <a:off x="4744030" y="1245143"/>
            <a:ext cx="2589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rPr>
              <a:t>PENGGERTIAN</a:t>
            </a:r>
            <a:endParaRPr sz="2000" b="1" dirty="0">
              <a:solidFill>
                <a:schemeClr val="lt2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2233" name="Google Shape;2233;p86"/>
          <p:cNvSpPr txBox="1"/>
          <p:nvPr/>
        </p:nvSpPr>
        <p:spPr>
          <a:xfrm>
            <a:off x="4744030" y="1666545"/>
            <a:ext cx="2589000" cy="75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d-ID" sz="10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adalah komponen yang memungkinkan komputer mengirim data atau audio ke perangkat audio seperti </a:t>
            </a:r>
            <a:r>
              <a:rPr lang="id-ID" sz="100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spiker,handphone</a:t>
            </a:r>
            <a:r>
              <a:rPr lang="id-ID" sz="10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dan lainnya</a:t>
            </a:r>
            <a:endParaRPr sz="1000" dirty="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234" name="Google Shape;2234;p86"/>
          <p:cNvSpPr txBox="1"/>
          <p:nvPr/>
        </p:nvSpPr>
        <p:spPr>
          <a:xfrm>
            <a:off x="4744030" y="2653235"/>
            <a:ext cx="2589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>
                <a:solidFill>
                  <a:schemeClr val="dk2"/>
                </a:solidFill>
                <a:latin typeface="Audiowide"/>
                <a:ea typeface="Audiowide"/>
                <a:cs typeface="Audiowide"/>
                <a:sym typeface="Audiowide"/>
              </a:rPr>
              <a:t>FUNGSI</a:t>
            </a:r>
          </a:p>
        </p:txBody>
      </p:sp>
      <p:sp>
        <p:nvSpPr>
          <p:cNvPr id="2235" name="Google Shape;2235;p86"/>
          <p:cNvSpPr txBox="1"/>
          <p:nvPr/>
        </p:nvSpPr>
        <p:spPr>
          <a:xfrm>
            <a:off x="4744030" y="3027037"/>
            <a:ext cx="2589000" cy="125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1</a:t>
            </a:r>
            <a:r>
              <a:rPr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  <a:r>
              <a:rPr lang="id-ID"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M</a:t>
            </a:r>
            <a:r>
              <a:rPr sz="105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engkonversi</a:t>
            </a:r>
            <a:r>
              <a:rPr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sz="105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sinyal</a:t>
            </a:r>
            <a:r>
              <a:rPr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digital dan analog </a:t>
            </a:r>
            <a:r>
              <a:rPr sz="105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ke</a:t>
            </a:r>
            <a:r>
              <a:rPr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sz="105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bentuk</a:t>
            </a:r>
            <a:r>
              <a:rPr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sz="105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gelombang</a:t>
            </a:r>
            <a:r>
              <a:rPr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sonic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2.Membantu mengatur besarnya volume dan </a:t>
            </a:r>
            <a:r>
              <a:rPr lang="id-ID" sz="105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aqualizersuara</a:t>
            </a:r>
            <a:r>
              <a:rPr lang="id-ID" sz="105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yang keluar atau masuk (rekaman)</a:t>
            </a:r>
            <a:endParaRPr sz="1050" dirty="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854E79E5-B6E7-AE2D-E203-0C73036F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70" y="1666546"/>
            <a:ext cx="1793035" cy="2875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92"/>
          <p:cNvGrpSpPr/>
          <p:nvPr/>
        </p:nvGrpSpPr>
        <p:grpSpPr>
          <a:xfrm>
            <a:off x="560325" y="257175"/>
            <a:ext cx="8024276" cy="1018424"/>
            <a:chOff x="560325" y="257175"/>
            <a:chExt cx="8024276" cy="1018424"/>
          </a:xfrm>
        </p:grpSpPr>
        <p:sp>
          <p:nvSpPr>
            <p:cNvPr id="2456" name="Google Shape;2456;p92"/>
            <p:cNvSpPr/>
            <p:nvPr/>
          </p:nvSpPr>
          <p:spPr>
            <a:xfrm>
              <a:off x="713275" y="420950"/>
              <a:ext cx="7717500" cy="6615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92"/>
            <p:cNvSpPr/>
            <p:nvPr/>
          </p:nvSpPr>
          <p:spPr>
            <a:xfrm>
              <a:off x="560325" y="10177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92"/>
            <p:cNvSpPr/>
            <p:nvPr/>
          </p:nvSpPr>
          <p:spPr>
            <a:xfrm rot="10800000">
              <a:off x="8326550" y="2571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8" name="Google Shape;2468;p9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PENGERTIAN 333</a:t>
            </a:r>
          </a:p>
        </p:txBody>
      </p:sp>
      <p:sp>
        <p:nvSpPr>
          <p:cNvPr id="2469" name="Google Shape;2469;p92"/>
          <p:cNvSpPr txBox="1">
            <a:spLocks noGrp="1"/>
          </p:cNvSpPr>
          <p:nvPr>
            <p:ph type="title" idx="2"/>
          </p:nvPr>
        </p:nvSpPr>
        <p:spPr>
          <a:xfrm>
            <a:off x="3459256" y="3082063"/>
            <a:ext cx="22542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KABEL HDMI</a:t>
            </a:r>
            <a:endParaRPr dirty="0"/>
          </a:p>
        </p:txBody>
      </p:sp>
      <p:sp>
        <p:nvSpPr>
          <p:cNvPr id="2470" name="Google Shape;2470;p92"/>
          <p:cNvSpPr txBox="1">
            <a:spLocks noGrp="1"/>
          </p:cNvSpPr>
          <p:nvPr>
            <p:ph type="title" idx="3"/>
          </p:nvPr>
        </p:nvSpPr>
        <p:spPr>
          <a:xfrm>
            <a:off x="3459256" y="3604291"/>
            <a:ext cx="2254200" cy="1265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00" dirty="0"/>
              <a:t>Kabel </a:t>
            </a:r>
            <a:r>
              <a:rPr lang="id-ID" sz="1000" dirty="0" err="1"/>
              <a:t>hdmi</a:t>
            </a:r>
            <a:r>
              <a:rPr lang="id-ID" sz="1000" dirty="0"/>
              <a:t>(</a:t>
            </a:r>
            <a:r>
              <a:rPr lang="id-ID" sz="1000" dirty="0" err="1"/>
              <a:t>high</a:t>
            </a:r>
            <a:r>
              <a:rPr lang="id-ID" sz="1000" dirty="0"/>
              <a:t> </a:t>
            </a:r>
            <a:r>
              <a:rPr lang="id-ID" sz="1000" dirty="0" err="1"/>
              <a:t>definition</a:t>
            </a:r>
            <a:r>
              <a:rPr lang="id-ID" sz="1000" dirty="0"/>
              <a:t> </a:t>
            </a:r>
            <a:r>
              <a:rPr lang="id-ID" sz="1000" dirty="0" err="1"/>
              <a:t>mulyimedia</a:t>
            </a:r>
            <a:r>
              <a:rPr lang="id-ID" sz="1000" dirty="0"/>
              <a:t> </a:t>
            </a:r>
            <a:r>
              <a:rPr lang="id-ID" sz="1000" dirty="0" err="1"/>
              <a:t>interface</a:t>
            </a:r>
            <a:r>
              <a:rPr lang="id-ID" sz="1000" dirty="0"/>
              <a:t>)merupakan perkembangan temuan teknologi terbaru </a:t>
            </a:r>
            <a:r>
              <a:rPr lang="id-ID" sz="1000" dirty="0" err="1"/>
              <a:t>yg</a:t>
            </a:r>
            <a:r>
              <a:rPr lang="id-ID" sz="1000" dirty="0"/>
              <a:t> memudahkan pengguna melakukan transfer data</a:t>
            </a:r>
            <a:endParaRPr sz="1000" dirty="0"/>
          </a:p>
        </p:txBody>
      </p:sp>
      <p:sp>
        <p:nvSpPr>
          <p:cNvPr id="2471" name="Google Shape;2471;p92"/>
          <p:cNvSpPr txBox="1">
            <a:spLocks noGrp="1"/>
          </p:cNvSpPr>
          <p:nvPr>
            <p:ph type="title" idx="4"/>
          </p:nvPr>
        </p:nvSpPr>
        <p:spPr>
          <a:xfrm>
            <a:off x="772047" y="3082063"/>
            <a:ext cx="22542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KAMERA</a:t>
            </a:r>
            <a:endParaRPr dirty="0"/>
          </a:p>
        </p:txBody>
      </p:sp>
      <p:sp>
        <p:nvSpPr>
          <p:cNvPr id="2472" name="Google Shape;2472;p92"/>
          <p:cNvSpPr txBox="1">
            <a:spLocks noGrp="1"/>
          </p:cNvSpPr>
          <p:nvPr>
            <p:ph type="title" idx="5"/>
          </p:nvPr>
        </p:nvSpPr>
        <p:spPr>
          <a:xfrm>
            <a:off x="713225" y="3613663"/>
            <a:ext cx="2254200" cy="115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00" dirty="0"/>
              <a:t>Kamera merupakan kotak kedap sinar </a:t>
            </a:r>
            <a:r>
              <a:rPr lang="id-ID" sz="1000" dirty="0" err="1"/>
              <a:t>yg</a:t>
            </a:r>
            <a:r>
              <a:rPr lang="id-ID" sz="1000" dirty="0"/>
              <a:t> dilengkapi dengan lensa d6an menyambung pada lubang lensa sebagai objek yang akan direkam dengan menggunakan alat paket cahaya</a:t>
            </a:r>
            <a:endParaRPr sz="1000" dirty="0"/>
          </a:p>
        </p:txBody>
      </p:sp>
      <p:sp>
        <p:nvSpPr>
          <p:cNvPr id="2473" name="Google Shape;2473;p92"/>
          <p:cNvSpPr txBox="1">
            <a:spLocks noGrp="1"/>
          </p:cNvSpPr>
          <p:nvPr>
            <p:ph type="title" idx="6"/>
          </p:nvPr>
        </p:nvSpPr>
        <p:spPr>
          <a:xfrm>
            <a:off x="6118000" y="3082063"/>
            <a:ext cx="22539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KABEL AUX</a:t>
            </a:r>
            <a:endParaRPr dirty="0"/>
          </a:p>
        </p:txBody>
      </p:sp>
      <p:sp>
        <p:nvSpPr>
          <p:cNvPr id="2474" name="Google Shape;2474;p92"/>
          <p:cNvSpPr txBox="1">
            <a:spLocks noGrp="1"/>
          </p:cNvSpPr>
          <p:nvPr>
            <p:ph type="title" idx="7"/>
          </p:nvPr>
        </p:nvSpPr>
        <p:spPr>
          <a:xfrm>
            <a:off x="6118200" y="3604291"/>
            <a:ext cx="2253900" cy="1282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1000" dirty="0"/>
              <a:t>M</a:t>
            </a:r>
            <a:r>
              <a:rPr sz="1000" dirty="0" err="1"/>
              <a:t>erupakan</a:t>
            </a:r>
            <a:r>
              <a:rPr sz="1000" dirty="0"/>
              <a:t> </a:t>
            </a:r>
            <a:r>
              <a:rPr sz="1000" dirty="0" err="1"/>
              <a:t>alat</a:t>
            </a:r>
            <a:r>
              <a:rPr sz="1000" dirty="0"/>
              <a:t> </a:t>
            </a:r>
            <a:r>
              <a:rPr sz="1000" dirty="0" err="1"/>
              <a:t>yg</a:t>
            </a:r>
            <a:r>
              <a:rPr sz="1000" dirty="0"/>
              <a:t> </a:t>
            </a:r>
            <a:r>
              <a:rPr sz="1000" dirty="0" err="1"/>
              <a:t>berfungsi</a:t>
            </a:r>
            <a:r>
              <a:rPr sz="1000" dirty="0"/>
              <a:t> </a:t>
            </a:r>
            <a:r>
              <a:rPr sz="1000" dirty="0" err="1"/>
              <a:t>untuk</a:t>
            </a:r>
            <a:r>
              <a:rPr sz="1000" dirty="0"/>
              <a:t> </a:t>
            </a:r>
            <a:r>
              <a:rPr sz="1000" dirty="0" err="1"/>
              <a:t>menghubungkan</a:t>
            </a:r>
            <a:r>
              <a:rPr sz="1000" dirty="0"/>
              <a:t> </a:t>
            </a:r>
            <a:r>
              <a:rPr sz="1000" dirty="0" err="1"/>
              <a:t>perangkat</a:t>
            </a:r>
            <a:r>
              <a:rPr sz="1000" dirty="0"/>
              <a:t> </a:t>
            </a:r>
            <a:r>
              <a:rPr sz="1000" dirty="0" err="1"/>
              <a:t>elektronik</a:t>
            </a:r>
            <a:r>
              <a:rPr sz="1000" dirty="0"/>
              <a:t> </a:t>
            </a:r>
            <a:r>
              <a:rPr sz="1000" dirty="0" err="1"/>
              <a:t>satu</a:t>
            </a:r>
            <a:r>
              <a:rPr sz="1000" dirty="0"/>
              <a:t> </a:t>
            </a:r>
            <a:r>
              <a:rPr sz="1000" dirty="0" err="1"/>
              <a:t>dengan</a:t>
            </a:r>
            <a:r>
              <a:rPr sz="1000" dirty="0"/>
              <a:t> </a:t>
            </a:r>
            <a:r>
              <a:rPr sz="1000" dirty="0" err="1"/>
              <a:t>yg</a:t>
            </a:r>
            <a:r>
              <a:rPr sz="1000" dirty="0"/>
              <a:t> </a:t>
            </a:r>
            <a:r>
              <a:rPr sz="1000" dirty="0" err="1"/>
              <a:t>lainya</a:t>
            </a:r>
            <a:r>
              <a:rPr sz="1000" dirty="0"/>
              <a:t>.</a:t>
            </a:r>
          </a:p>
        </p:txBody>
      </p:sp>
      <p:sp>
        <p:nvSpPr>
          <p:cNvPr id="2475" name="Google Shape;2475;p92"/>
          <p:cNvSpPr txBox="1">
            <a:spLocks noGrp="1"/>
          </p:cNvSpPr>
          <p:nvPr>
            <p:ph type="title" idx="8"/>
          </p:nvPr>
        </p:nvSpPr>
        <p:spPr>
          <a:xfrm>
            <a:off x="6628372" y="2005651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8" name="Google Shape;2478;p92"/>
          <p:cNvSpPr/>
          <p:nvPr/>
        </p:nvSpPr>
        <p:spPr>
          <a:xfrm>
            <a:off x="7667124" y="658763"/>
            <a:ext cx="411202" cy="768199"/>
          </a:xfrm>
          <a:custGeom>
            <a:avLst/>
            <a:gdLst/>
            <a:ahLst/>
            <a:cxnLst/>
            <a:rect l="l" t="t" r="r" b="b"/>
            <a:pathLst>
              <a:path w="3922" h="7327" extrusionOk="0">
                <a:moveTo>
                  <a:pt x="1" y="1"/>
                </a:moveTo>
                <a:lnTo>
                  <a:pt x="1" y="518"/>
                </a:lnTo>
                <a:lnTo>
                  <a:pt x="3861" y="2037"/>
                </a:lnTo>
                <a:lnTo>
                  <a:pt x="3861" y="1521"/>
                </a:lnTo>
                <a:lnTo>
                  <a:pt x="1" y="1"/>
                </a:lnTo>
                <a:close/>
                <a:moveTo>
                  <a:pt x="31" y="1733"/>
                </a:moveTo>
                <a:lnTo>
                  <a:pt x="31" y="2280"/>
                </a:lnTo>
                <a:lnTo>
                  <a:pt x="3922" y="3800"/>
                </a:lnTo>
                <a:lnTo>
                  <a:pt x="3922" y="3253"/>
                </a:lnTo>
                <a:lnTo>
                  <a:pt x="31" y="1733"/>
                </a:lnTo>
                <a:close/>
                <a:moveTo>
                  <a:pt x="31" y="3496"/>
                </a:moveTo>
                <a:lnTo>
                  <a:pt x="31" y="4013"/>
                </a:lnTo>
                <a:lnTo>
                  <a:pt x="3922" y="5533"/>
                </a:lnTo>
                <a:lnTo>
                  <a:pt x="3922" y="5016"/>
                </a:lnTo>
                <a:lnTo>
                  <a:pt x="31" y="3496"/>
                </a:lnTo>
                <a:close/>
                <a:moveTo>
                  <a:pt x="31" y="5259"/>
                </a:moveTo>
                <a:lnTo>
                  <a:pt x="31" y="5806"/>
                </a:lnTo>
                <a:lnTo>
                  <a:pt x="3922" y="7326"/>
                </a:lnTo>
                <a:lnTo>
                  <a:pt x="3922" y="6779"/>
                </a:lnTo>
                <a:lnTo>
                  <a:pt x="31" y="52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629D081E-29CA-B4C2-FBB6-39A26CBC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50" y="1452585"/>
            <a:ext cx="1292137" cy="1722849"/>
          </a:xfrm>
          <a:prstGeom prst="rect">
            <a:avLst/>
          </a:prstGeom>
        </p:spPr>
      </p:pic>
      <p:sp>
        <p:nvSpPr>
          <p:cNvPr id="5" name="Judul 4">
            <a:extLst>
              <a:ext uri="{FF2B5EF4-FFF2-40B4-BE49-F238E27FC236}">
                <a16:creationId xmlns:a16="http://schemas.microsoft.com/office/drawing/2014/main" id="{C474B595-EF16-2997-EBFC-5F7BC502E638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402CEF79-7997-2CC1-3DE2-ED8B2112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224" y="1517310"/>
            <a:ext cx="1239091" cy="1652121"/>
          </a:xfrm>
          <a:prstGeom prst="rect">
            <a:avLst/>
          </a:prstGeom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520D03F2-59FD-D168-27CD-2DD6246C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525" y="1695636"/>
            <a:ext cx="1928850" cy="14466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7" name="Google Shape;2707;p100"/>
          <p:cNvGrpSpPr/>
          <p:nvPr/>
        </p:nvGrpSpPr>
        <p:grpSpPr>
          <a:xfrm>
            <a:off x="560325" y="257175"/>
            <a:ext cx="8024276" cy="1018424"/>
            <a:chOff x="560325" y="257175"/>
            <a:chExt cx="8024276" cy="1018424"/>
          </a:xfrm>
        </p:grpSpPr>
        <p:sp>
          <p:nvSpPr>
            <p:cNvPr id="2708" name="Google Shape;2708;p100"/>
            <p:cNvSpPr/>
            <p:nvPr/>
          </p:nvSpPr>
          <p:spPr>
            <a:xfrm>
              <a:off x="713275" y="420950"/>
              <a:ext cx="7717500" cy="6615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00"/>
            <p:cNvSpPr/>
            <p:nvPr/>
          </p:nvSpPr>
          <p:spPr>
            <a:xfrm>
              <a:off x="560325" y="10177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00"/>
            <p:cNvSpPr/>
            <p:nvPr/>
          </p:nvSpPr>
          <p:spPr>
            <a:xfrm rot="10800000">
              <a:off x="8326550" y="2571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1" name="Google Shape;2711;p10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PENGERTIAN </a:t>
            </a:r>
            <a:endParaRPr dirty="0"/>
          </a:p>
        </p:txBody>
      </p:sp>
      <p:sp>
        <p:nvSpPr>
          <p:cNvPr id="2712" name="Google Shape;2712;p100"/>
          <p:cNvSpPr txBox="1">
            <a:spLocks noGrp="1"/>
          </p:cNvSpPr>
          <p:nvPr>
            <p:ph type="subTitle" idx="1"/>
          </p:nvPr>
        </p:nvSpPr>
        <p:spPr>
          <a:xfrm>
            <a:off x="713225" y="1581427"/>
            <a:ext cx="23670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/>
              <a:t>LAYAR PRJEKTOR</a:t>
            </a:r>
            <a:endParaRPr sz="1800" dirty="0"/>
          </a:p>
        </p:txBody>
      </p:sp>
      <p:sp>
        <p:nvSpPr>
          <p:cNvPr id="2714" name="Google Shape;2714;p100"/>
          <p:cNvSpPr txBox="1">
            <a:spLocks noGrp="1"/>
          </p:cNvSpPr>
          <p:nvPr>
            <p:ph type="subTitle" idx="3"/>
          </p:nvPr>
        </p:nvSpPr>
        <p:spPr>
          <a:xfrm>
            <a:off x="713225" y="2117550"/>
            <a:ext cx="23670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00" dirty="0"/>
              <a:t>Adalah perangkat keluaran atau </a:t>
            </a:r>
            <a:r>
              <a:rPr lang="id-ID" sz="1000" dirty="0" err="1"/>
              <a:t>output</a:t>
            </a:r>
            <a:r>
              <a:rPr lang="id-ID" sz="1000" dirty="0"/>
              <a:t> </a:t>
            </a:r>
            <a:r>
              <a:rPr lang="id-ID" sz="1000" dirty="0" err="1"/>
              <a:t>yg</a:t>
            </a:r>
            <a:r>
              <a:rPr lang="id-ID" sz="1000" dirty="0"/>
              <a:t> dapat mengambil gambar </a:t>
            </a:r>
            <a:r>
              <a:rPr lang="id-ID" sz="1000" dirty="0" err="1"/>
              <a:t>yg</a:t>
            </a:r>
            <a:r>
              <a:rPr lang="id-ID" sz="1000" dirty="0"/>
              <a:t> dihasilkan oleh komputer</a:t>
            </a:r>
            <a:endParaRPr sz="1000" dirty="0"/>
          </a:p>
        </p:txBody>
      </p:sp>
      <p:sp>
        <p:nvSpPr>
          <p:cNvPr id="2715" name="Google Shape;2715;p100"/>
          <p:cNvSpPr txBox="1">
            <a:spLocks noGrp="1"/>
          </p:cNvSpPr>
          <p:nvPr>
            <p:ph type="subTitle" idx="4"/>
          </p:nvPr>
        </p:nvSpPr>
        <p:spPr>
          <a:xfrm>
            <a:off x="6063775" y="3687178"/>
            <a:ext cx="23670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00" dirty="0"/>
              <a:t>Adalah sebuah alat </a:t>
            </a:r>
            <a:r>
              <a:rPr lang="id-ID" sz="1000" dirty="0" err="1"/>
              <a:t>yg</a:t>
            </a:r>
            <a:r>
              <a:rPr lang="id-ID" sz="1000" dirty="0"/>
              <a:t> digunakan untuk menampilkan hasil proyeksi dari </a:t>
            </a:r>
            <a:r>
              <a:rPr lang="id-ID" sz="1000" dirty="0" err="1"/>
              <a:t>projektor</a:t>
            </a:r>
            <a:r>
              <a:rPr lang="id-ID" sz="1000" dirty="0"/>
              <a:t>  </a:t>
            </a:r>
            <a:endParaRPr sz="1000" dirty="0"/>
          </a:p>
        </p:txBody>
      </p:sp>
      <p:grpSp>
        <p:nvGrpSpPr>
          <p:cNvPr id="2718" name="Google Shape;2718;p100"/>
          <p:cNvGrpSpPr/>
          <p:nvPr/>
        </p:nvGrpSpPr>
        <p:grpSpPr>
          <a:xfrm>
            <a:off x="4311279" y="1312287"/>
            <a:ext cx="521493" cy="96586"/>
            <a:chOff x="4342567" y="4452512"/>
            <a:chExt cx="521493" cy="96586"/>
          </a:xfrm>
        </p:grpSpPr>
        <p:sp>
          <p:nvSpPr>
            <p:cNvPr id="2719" name="Google Shape;2719;p100"/>
            <p:cNvSpPr/>
            <p:nvPr/>
          </p:nvSpPr>
          <p:spPr>
            <a:xfrm>
              <a:off x="4764915" y="4452512"/>
              <a:ext cx="99145" cy="96586"/>
            </a:xfrm>
            <a:custGeom>
              <a:avLst/>
              <a:gdLst/>
              <a:ahLst/>
              <a:cxnLst/>
              <a:rect l="l" t="t" r="r" b="b"/>
              <a:pathLst>
                <a:path w="1085" h="1057" extrusionOk="0">
                  <a:moveTo>
                    <a:pt x="543" y="1"/>
                  </a:moveTo>
                  <a:cubicBezTo>
                    <a:pt x="229" y="1"/>
                    <a:pt x="1" y="229"/>
                    <a:pt x="1" y="514"/>
                  </a:cubicBezTo>
                  <a:cubicBezTo>
                    <a:pt x="1" y="828"/>
                    <a:pt x="229" y="1056"/>
                    <a:pt x="543" y="1056"/>
                  </a:cubicBezTo>
                  <a:cubicBezTo>
                    <a:pt x="828" y="1056"/>
                    <a:pt x="1085" y="828"/>
                    <a:pt x="1085" y="514"/>
                  </a:cubicBezTo>
                  <a:cubicBezTo>
                    <a:pt x="1085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00"/>
            <p:cNvSpPr/>
            <p:nvPr/>
          </p:nvSpPr>
          <p:spPr>
            <a:xfrm>
              <a:off x="4553741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43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43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00"/>
            <p:cNvSpPr/>
            <p:nvPr/>
          </p:nvSpPr>
          <p:spPr>
            <a:xfrm>
              <a:off x="4342567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ambar 2">
            <a:extLst>
              <a:ext uri="{FF2B5EF4-FFF2-40B4-BE49-F238E27FC236}">
                <a16:creationId xmlns:a16="http://schemas.microsoft.com/office/drawing/2014/main" id="{D108F31E-90C9-1D0E-B157-AC9CC548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25" y="1312287"/>
            <a:ext cx="1249841" cy="1611730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5F9607EB-F4AE-83CA-1FDB-EE580E6B6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182" y="3153854"/>
            <a:ext cx="1282207" cy="1709609"/>
          </a:xfrm>
          <a:prstGeom prst="rect">
            <a:avLst/>
          </a:prstGeom>
        </p:spPr>
      </p:pic>
      <p:sp>
        <p:nvSpPr>
          <p:cNvPr id="7" name="Subjudul 6">
            <a:extLst>
              <a:ext uri="{FF2B5EF4-FFF2-40B4-BE49-F238E27FC236}">
                <a16:creationId xmlns:a16="http://schemas.microsoft.com/office/drawing/2014/main" id="{84D70C86-ED72-5321-1B36-901A6FD83E9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id-ID" dirty="0"/>
              <a:t>PROJEKTOR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6" name="Google Shape;2726;p101"/>
          <p:cNvGrpSpPr/>
          <p:nvPr/>
        </p:nvGrpSpPr>
        <p:grpSpPr>
          <a:xfrm>
            <a:off x="542425" y="263125"/>
            <a:ext cx="8054101" cy="1012474"/>
            <a:chOff x="542425" y="263125"/>
            <a:chExt cx="8054101" cy="1012474"/>
          </a:xfrm>
        </p:grpSpPr>
        <p:sp>
          <p:nvSpPr>
            <p:cNvPr id="2727" name="Google Shape;2727;p101"/>
            <p:cNvSpPr/>
            <p:nvPr/>
          </p:nvSpPr>
          <p:spPr>
            <a:xfrm flipH="1">
              <a:off x="714151" y="420950"/>
              <a:ext cx="7717500" cy="6615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1"/>
            <p:cNvSpPr/>
            <p:nvPr/>
          </p:nvSpPr>
          <p:spPr>
            <a:xfrm flipH="1">
              <a:off x="8338475" y="10177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1"/>
            <p:cNvSpPr/>
            <p:nvPr/>
          </p:nvSpPr>
          <p:spPr>
            <a:xfrm rot="10800000" flipH="1">
              <a:off x="542425" y="2631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0" name="Google Shape;2730;p101"/>
          <p:cNvGrpSpPr/>
          <p:nvPr/>
        </p:nvGrpSpPr>
        <p:grpSpPr>
          <a:xfrm>
            <a:off x="5370536" y="1590425"/>
            <a:ext cx="3225990" cy="2592761"/>
            <a:chOff x="1917371" y="1288466"/>
            <a:chExt cx="2993079" cy="2405568"/>
          </a:xfrm>
        </p:grpSpPr>
        <p:sp>
          <p:nvSpPr>
            <p:cNvPr id="2731" name="Google Shape;2731;p101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1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1"/>
            <p:cNvSpPr/>
            <p:nvPr/>
          </p:nvSpPr>
          <p:spPr>
            <a:xfrm>
              <a:off x="1917372" y="1288466"/>
              <a:ext cx="2993079" cy="1995402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1"/>
            <p:cNvSpPr/>
            <p:nvPr/>
          </p:nvSpPr>
          <p:spPr>
            <a:xfrm>
              <a:off x="1917371" y="2936993"/>
              <a:ext cx="2993079" cy="346864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1"/>
            <p:cNvSpPr/>
            <p:nvPr/>
          </p:nvSpPr>
          <p:spPr>
            <a:xfrm>
              <a:off x="3120490" y="3283851"/>
              <a:ext cx="586711" cy="78276"/>
            </a:xfrm>
            <a:custGeom>
              <a:avLst/>
              <a:gdLst/>
              <a:ahLst/>
              <a:cxnLst/>
              <a:rect l="l" t="t" r="r" b="b"/>
              <a:pathLst>
                <a:path w="35978" h="4800" extrusionOk="0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7" name="Google Shape;2737;p10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TELEVISION</a:t>
            </a:r>
            <a:endParaRPr dirty="0"/>
          </a:p>
        </p:txBody>
      </p:sp>
      <p:sp>
        <p:nvSpPr>
          <p:cNvPr id="2738" name="Google Shape;2738;p101"/>
          <p:cNvSpPr txBox="1">
            <a:spLocks noGrp="1"/>
          </p:cNvSpPr>
          <p:nvPr>
            <p:ph type="subTitle" idx="1"/>
          </p:nvPr>
        </p:nvSpPr>
        <p:spPr>
          <a:xfrm>
            <a:off x="713225" y="1679944"/>
            <a:ext cx="4158288" cy="1339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50" dirty="0"/>
              <a:t>A</a:t>
            </a:r>
            <a:r>
              <a:rPr sz="1050" dirty="0" err="1"/>
              <a:t>dalah</a:t>
            </a:r>
            <a:r>
              <a:rPr sz="1050" dirty="0"/>
              <a:t> </a:t>
            </a:r>
            <a:r>
              <a:rPr sz="1050" dirty="0" err="1"/>
              <a:t>sebuah</a:t>
            </a:r>
            <a:r>
              <a:rPr sz="1050" dirty="0"/>
              <a:t> media </a:t>
            </a:r>
            <a:r>
              <a:rPr sz="1050" dirty="0" err="1"/>
              <a:t>telekomunikasi</a:t>
            </a:r>
            <a:r>
              <a:rPr sz="1050" dirty="0"/>
              <a:t> </a:t>
            </a:r>
            <a:r>
              <a:rPr sz="1050" dirty="0" err="1"/>
              <a:t>terkenal</a:t>
            </a:r>
            <a:r>
              <a:rPr sz="1050" dirty="0"/>
              <a:t> </a:t>
            </a:r>
            <a:r>
              <a:rPr sz="1050" dirty="0" err="1"/>
              <a:t>yg</a:t>
            </a:r>
            <a:r>
              <a:rPr sz="1050" dirty="0"/>
              <a:t> </a:t>
            </a:r>
            <a:r>
              <a:rPr sz="1050" dirty="0" err="1"/>
              <a:t>berfungsi</a:t>
            </a:r>
            <a:r>
              <a:rPr sz="1050" dirty="0"/>
              <a:t> </a:t>
            </a:r>
            <a:r>
              <a:rPr sz="1050" dirty="0" err="1"/>
              <a:t>sebagai</a:t>
            </a:r>
            <a:r>
              <a:rPr sz="1050" dirty="0"/>
              <a:t> </a:t>
            </a:r>
            <a:r>
              <a:rPr sz="1050" dirty="0" err="1"/>
              <a:t>penerima</a:t>
            </a:r>
            <a:r>
              <a:rPr sz="1050" dirty="0"/>
              <a:t> </a:t>
            </a:r>
            <a:r>
              <a:rPr sz="1050" dirty="0" err="1"/>
              <a:t>siaran</a:t>
            </a:r>
            <a:r>
              <a:rPr sz="1050" dirty="0"/>
              <a:t> </a:t>
            </a:r>
            <a:r>
              <a:rPr sz="1050" dirty="0" err="1"/>
              <a:t>gambar</a:t>
            </a:r>
            <a:r>
              <a:rPr sz="1050" dirty="0"/>
              <a:t> </a:t>
            </a:r>
            <a:r>
              <a:rPr sz="1050" dirty="0" err="1"/>
              <a:t>bergerak</a:t>
            </a:r>
            <a:r>
              <a:rPr sz="1050" dirty="0"/>
              <a:t> </a:t>
            </a:r>
            <a:r>
              <a:rPr sz="1050" dirty="0" err="1"/>
              <a:t>beserta</a:t>
            </a:r>
            <a:r>
              <a:rPr sz="1050" dirty="0"/>
              <a:t> </a:t>
            </a:r>
            <a:r>
              <a:rPr sz="1050" dirty="0" err="1"/>
              <a:t>suara,baik</a:t>
            </a:r>
            <a:r>
              <a:rPr sz="1050" dirty="0"/>
              <a:t> </a:t>
            </a:r>
            <a:r>
              <a:rPr sz="1050" dirty="0" err="1"/>
              <a:t>itu</a:t>
            </a:r>
            <a:r>
              <a:rPr sz="1050" dirty="0"/>
              <a:t> </a:t>
            </a:r>
            <a:r>
              <a:rPr sz="1050" dirty="0" err="1"/>
              <a:t>yg</a:t>
            </a:r>
            <a:r>
              <a:rPr sz="1050" dirty="0"/>
              <a:t> </a:t>
            </a:r>
            <a:r>
              <a:rPr sz="1050" dirty="0" err="1"/>
              <a:t>menokrom</a:t>
            </a:r>
            <a:r>
              <a:rPr sz="1050" dirty="0"/>
              <a:t> (</a:t>
            </a:r>
            <a:r>
              <a:rPr sz="1050" dirty="0" err="1"/>
              <a:t>hitam</a:t>
            </a:r>
            <a:r>
              <a:rPr sz="1050" dirty="0"/>
              <a:t> </a:t>
            </a:r>
            <a:r>
              <a:rPr sz="1050" dirty="0" err="1"/>
              <a:t>putih</a:t>
            </a:r>
            <a:r>
              <a:rPr sz="1050" dirty="0"/>
              <a:t>)</a:t>
            </a:r>
            <a:r>
              <a:rPr sz="1050" dirty="0" err="1"/>
              <a:t>maupun</a:t>
            </a:r>
            <a:r>
              <a:rPr sz="1050" dirty="0"/>
              <a:t> </a:t>
            </a:r>
            <a:r>
              <a:rPr sz="1050" dirty="0" err="1"/>
              <a:t>berwarna</a:t>
            </a:r>
            <a:r>
              <a:rPr sz="105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50" dirty="0"/>
              <a:t>Fungsinya;-</a:t>
            </a:r>
            <a:r>
              <a:rPr lang="id-ID" sz="1050" dirty="0" err="1"/>
              <a:t>interpretation</a:t>
            </a:r>
            <a:r>
              <a:rPr lang="id-ID" sz="1050" dirty="0"/>
              <a:t>(penafsiran)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50" dirty="0"/>
              <a:t>          </a:t>
            </a:r>
            <a:r>
              <a:rPr lang="id-ID" sz="800" dirty="0"/>
              <a:t>-</a:t>
            </a:r>
            <a:r>
              <a:rPr lang="id-ID" sz="1050" dirty="0" err="1"/>
              <a:t>transmission</a:t>
            </a:r>
            <a:r>
              <a:rPr lang="id-ID" sz="1050" dirty="0"/>
              <a:t> </a:t>
            </a:r>
            <a:r>
              <a:rPr lang="id-ID" sz="1050" dirty="0" err="1"/>
              <a:t>of</a:t>
            </a:r>
            <a:r>
              <a:rPr lang="id-ID" sz="1050" dirty="0"/>
              <a:t> </a:t>
            </a:r>
            <a:r>
              <a:rPr lang="id-ID" sz="1050" dirty="0" err="1"/>
              <a:t>values</a:t>
            </a:r>
            <a:endParaRPr lang="id-ID" sz="1050" dirty="0"/>
          </a:p>
          <a:p>
            <a:pPr marL="0" lvl="0" indent="0"/>
            <a:r>
              <a:rPr lang="id-ID" sz="1050" dirty="0"/>
              <a:t>          -</a:t>
            </a:r>
            <a:r>
              <a:rPr lang="id-ID" sz="1050" dirty="0" err="1"/>
              <a:t>entertainment</a:t>
            </a:r>
            <a:r>
              <a:rPr lang="id-ID" sz="1050" dirty="0"/>
              <a:t> (hiburan)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d-ID" sz="105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2748" name="Google Shape;2748;p101"/>
          <p:cNvGrpSpPr/>
          <p:nvPr/>
        </p:nvGrpSpPr>
        <p:grpSpPr>
          <a:xfrm flipH="1">
            <a:off x="4350020" y="1275612"/>
            <a:ext cx="521493" cy="96586"/>
            <a:chOff x="4342567" y="4452512"/>
            <a:chExt cx="521493" cy="96586"/>
          </a:xfrm>
        </p:grpSpPr>
        <p:sp>
          <p:nvSpPr>
            <p:cNvPr id="2749" name="Google Shape;2749;p101"/>
            <p:cNvSpPr/>
            <p:nvPr/>
          </p:nvSpPr>
          <p:spPr>
            <a:xfrm>
              <a:off x="4764915" y="4452512"/>
              <a:ext cx="99145" cy="96586"/>
            </a:xfrm>
            <a:custGeom>
              <a:avLst/>
              <a:gdLst/>
              <a:ahLst/>
              <a:cxnLst/>
              <a:rect l="l" t="t" r="r" b="b"/>
              <a:pathLst>
                <a:path w="1085" h="1057" extrusionOk="0">
                  <a:moveTo>
                    <a:pt x="543" y="1"/>
                  </a:moveTo>
                  <a:cubicBezTo>
                    <a:pt x="229" y="1"/>
                    <a:pt x="1" y="229"/>
                    <a:pt x="1" y="514"/>
                  </a:cubicBezTo>
                  <a:cubicBezTo>
                    <a:pt x="1" y="828"/>
                    <a:pt x="229" y="1056"/>
                    <a:pt x="543" y="1056"/>
                  </a:cubicBezTo>
                  <a:cubicBezTo>
                    <a:pt x="828" y="1056"/>
                    <a:pt x="1085" y="828"/>
                    <a:pt x="1085" y="514"/>
                  </a:cubicBezTo>
                  <a:cubicBezTo>
                    <a:pt x="1085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1"/>
            <p:cNvSpPr/>
            <p:nvPr/>
          </p:nvSpPr>
          <p:spPr>
            <a:xfrm>
              <a:off x="4553741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43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43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1"/>
            <p:cNvSpPr/>
            <p:nvPr/>
          </p:nvSpPr>
          <p:spPr>
            <a:xfrm>
              <a:off x="4342567" y="4452512"/>
              <a:ext cx="96586" cy="96586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514" y="1"/>
                  </a:moveTo>
                  <a:cubicBezTo>
                    <a:pt x="229" y="1"/>
                    <a:pt x="0" y="229"/>
                    <a:pt x="0" y="514"/>
                  </a:cubicBezTo>
                  <a:cubicBezTo>
                    <a:pt x="0" y="828"/>
                    <a:pt x="229" y="1056"/>
                    <a:pt x="514" y="1056"/>
                  </a:cubicBezTo>
                  <a:cubicBezTo>
                    <a:pt x="828" y="1056"/>
                    <a:pt x="1056" y="828"/>
                    <a:pt x="1056" y="514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2" name="Google Shape;2752;p101"/>
          <p:cNvSpPr/>
          <p:nvPr/>
        </p:nvSpPr>
        <p:spPr>
          <a:xfrm rot="5399909">
            <a:off x="1465448" y="3719585"/>
            <a:ext cx="790943" cy="881180"/>
          </a:xfrm>
          <a:custGeom>
            <a:avLst/>
            <a:gdLst/>
            <a:ahLst/>
            <a:cxnLst/>
            <a:rect l="l" t="t" r="r" b="b"/>
            <a:pathLst>
              <a:path w="8329" h="9279" extrusionOk="0">
                <a:moveTo>
                  <a:pt x="3268" y="1"/>
                </a:moveTo>
                <a:cubicBezTo>
                  <a:pt x="2082" y="1"/>
                  <a:pt x="897" y="449"/>
                  <a:pt x="0" y="1346"/>
                </a:cubicBezTo>
                <a:lnTo>
                  <a:pt x="1338" y="2683"/>
                </a:lnTo>
                <a:cubicBezTo>
                  <a:pt x="1885" y="2151"/>
                  <a:pt x="2599" y="1885"/>
                  <a:pt x="3310" y="1885"/>
                </a:cubicBezTo>
                <a:cubicBezTo>
                  <a:pt x="4020" y="1885"/>
                  <a:pt x="4727" y="2151"/>
                  <a:pt x="5259" y="2683"/>
                </a:cubicBezTo>
                <a:cubicBezTo>
                  <a:pt x="6323" y="3777"/>
                  <a:pt x="6323" y="5510"/>
                  <a:pt x="5259" y="6604"/>
                </a:cubicBezTo>
                <a:cubicBezTo>
                  <a:pt x="4697" y="7136"/>
                  <a:pt x="3982" y="7402"/>
                  <a:pt x="3276" y="7402"/>
                </a:cubicBezTo>
                <a:cubicBezTo>
                  <a:pt x="2569" y="7402"/>
                  <a:pt x="1870" y="7136"/>
                  <a:pt x="1338" y="6604"/>
                </a:cubicBezTo>
                <a:lnTo>
                  <a:pt x="0" y="7911"/>
                </a:lnTo>
                <a:cubicBezTo>
                  <a:pt x="882" y="8792"/>
                  <a:pt x="2007" y="9279"/>
                  <a:pt x="3283" y="9279"/>
                </a:cubicBezTo>
                <a:cubicBezTo>
                  <a:pt x="4499" y="9279"/>
                  <a:pt x="5654" y="8792"/>
                  <a:pt x="6535" y="7881"/>
                </a:cubicBezTo>
                <a:cubicBezTo>
                  <a:pt x="8329" y="6087"/>
                  <a:pt x="8329" y="3139"/>
                  <a:pt x="6535" y="1346"/>
                </a:cubicBezTo>
                <a:cubicBezTo>
                  <a:pt x="5639" y="449"/>
                  <a:pt x="4453" y="1"/>
                  <a:pt x="32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015B78FE-CBEA-483B-E173-883F1703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64" y="1723728"/>
            <a:ext cx="3215962" cy="18089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8" name="Google Shape;2758;p102"/>
          <p:cNvGrpSpPr/>
          <p:nvPr/>
        </p:nvGrpSpPr>
        <p:grpSpPr>
          <a:xfrm>
            <a:off x="542425" y="382488"/>
            <a:ext cx="8042176" cy="1418224"/>
            <a:chOff x="542425" y="263125"/>
            <a:chExt cx="8042176" cy="1418224"/>
          </a:xfrm>
        </p:grpSpPr>
        <p:sp>
          <p:nvSpPr>
            <p:cNvPr id="2759" name="Google Shape;2759;p102"/>
            <p:cNvSpPr/>
            <p:nvPr/>
          </p:nvSpPr>
          <p:spPr>
            <a:xfrm flipH="1">
              <a:off x="714150" y="420950"/>
              <a:ext cx="7717500" cy="10977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2"/>
            <p:cNvSpPr/>
            <p:nvPr/>
          </p:nvSpPr>
          <p:spPr>
            <a:xfrm flipH="1">
              <a:off x="8326550" y="14234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2"/>
            <p:cNvSpPr/>
            <p:nvPr/>
          </p:nvSpPr>
          <p:spPr>
            <a:xfrm rot="10800000" flipH="1">
              <a:off x="542425" y="2631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2" name="Google Shape;2762;p102"/>
          <p:cNvSpPr txBox="1">
            <a:spLocks noGrp="1"/>
          </p:cNvSpPr>
          <p:nvPr>
            <p:ph type="title"/>
          </p:nvPr>
        </p:nvSpPr>
        <p:spPr>
          <a:xfrm>
            <a:off x="2055450" y="557600"/>
            <a:ext cx="50331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2763" name="Google Shape;2763;p102"/>
          <p:cNvSpPr txBox="1">
            <a:spLocks noGrp="1"/>
          </p:cNvSpPr>
          <p:nvPr>
            <p:ph type="subTitle" idx="1"/>
          </p:nvPr>
        </p:nvSpPr>
        <p:spPr>
          <a:xfrm>
            <a:off x="2960400" y="1625600"/>
            <a:ext cx="32232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addyouremail@freepik.com</a:t>
            </a:r>
            <a:r>
              <a:rPr lang="en"/>
              <a:t> +91 620 421 838 yourcompany.com</a:t>
            </a:r>
            <a:endParaRPr/>
          </a:p>
        </p:txBody>
      </p:sp>
      <p:sp>
        <p:nvSpPr>
          <p:cNvPr id="2764" name="Google Shape;2764;p102"/>
          <p:cNvSpPr/>
          <p:nvPr/>
        </p:nvSpPr>
        <p:spPr>
          <a:xfrm flipH="1">
            <a:off x="3428700" y="2880050"/>
            <a:ext cx="428400" cy="4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02"/>
          <p:cNvSpPr/>
          <p:nvPr/>
        </p:nvSpPr>
        <p:spPr>
          <a:xfrm flipH="1">
            <a:off x="4048100" y="2880050"/>
            <a:ext cx="428400" cy="4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02"/>
          <p:cNvSpPr/>
          <p:nvPr/>
        </p:nvSpPr>
        <p:spPr>
          <a:xfrm flipH="1">
            <a:off x="4667500" y="2880050"/>
            <a:ext cx="428400" cy="4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02"/>
          <p:cNvSpPr/>
          <p:nvPr/>
        </p:nvSpPr>
        <p:spPr>
          <a:xfrm flipH="1">
            <a:off x="5286900" y="2880050"/>
            <a:ext cx="428400" cy="4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02"/>
          <p:cNvSpPr/>
          <p:nvPr/>
        </p:nvSpPr>
        <p:spPr>
          <a:xfrm>
            <a:off x="3470068" y="2927524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9" name="Google Shape;2769;p102"/>
          <p:cNvGrpSpPr/>
          <p:nvPr/>
        </p:nvGrpSpPr>
        <p:grpSpPr>
          <a:xfrm>
            <a:off x="4089277" y="2927715"/>
            <a:ext cx="346056" cy="345674"/>
            <a:chOff x="3303268" y="3817349"/>
            <a:chExt cx="346056" cy="345674"/>
          </a:xfrm>
        </p:grpSpPr>
        <p:sp>
          <p:nvSpPr>
            <p:cNvPr id="2770" name="Google Shape;2770;p102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2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02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02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4" name="Google Shape;2774;p102"/>
          <p:cNvGrpSpPr/>
          <p:nvPr/>
        </p:nvGrpSpPr>
        <p:grpSpPr>
          <a:xfrm>
            <a:off x="4708666" y="2927727"/>
            <a:ext cx="346056" cy="345674"/>
            <a:chOff x="3752358" y="3817349"/>
            <a:chExt cx="346056" cy="345674"/>
          </a:xfrm>
        </p:grpSpPr>
        <p:sp>
          <p:nvSpPr>
            <p:cNvPr id="2775" name="Google Shape;2775;p102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2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2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2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102"/>
          <p:cNvGrpSpPr/>
          <p:nvPr/>
        </p:nvGrpSpPr>
        <p:grpSpPr>
          <a:xfrm>
            <a:off x="5328064" y="2927727"/>
            <a:ext cx="346056" cy="345674"/>
            <a:chOff x="2238181" y="4120624"/>
            <a:chExt cx="346056" cy="345674"/>
          </a:xfrm>
        </p:grpSpPr>
        <p:grpSp>
          <p:nvGrpSpPr>
            <p:cNvPr id="2780" name="Google Shape;2780;p102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</p:grpSpPr>
          <p:sp>
            <p:nvSpPr>
              <p:cNvPr id="2781" name="Google Shape;2781;p102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02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3" name="Google Shape;2783;p102"/>
            <p:cNvSpPr/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4" name="Google Shape;2784;p102"/>
          <p:cNvSpPr txBox="1"/>
          <p:nvPr/>
        </p:nvSpPr>
        <p:spPr>
          <a:xfrm>
            <a:off x="2402100" y="4293700"/>
            <a:ext cx="43398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Please, keep this slide for the attribution</a:t>
            </a:r>
            <a:endParaRPr sz="110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52"/>
          <p:cNvGrpSpPr/>
          <p:nvPr/>
        </p:nvGrpSpPr>
        <p:grpSpPr>
          <a:xfrm>
            <a:off x="551375" y="1840700"/>
            <a:ext cx="8047226" cy="1864099"/>
            <a:chOff x="551375" y="1840700"/>
            <a:chExt cx="8047226" cy="1864099"/>
          </a:xfrm>
        </p:grpSpPr>
        <p:sp>
          <p:nvSpPr>
            <p:cNvPr id="1280" name="Google Shape;1280;p52"/>
            <p:cNvSpPr/>
            <p:nvPr/>
          </p:nvSpPr>
          <p:spPr>
            <a:xfrm>
              <a:off x="713275" y="2026976"/>
              <a:ext cx="7717500" cy="1479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551375" y="34469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 rot="10800000">
              <a:off x="8340550" y="1840700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52"/>
          <p:cNvSpPr txBox="1">
            <a:spLocks noGrp="1"/>
          </p:cNvSpPr>
          <p:nvPr>
            <p:ph type="title"/>
          </p:nvPr>
        </p:nvSpPr>
        <p:spPr>
          <a:xfrm>
            <a:off x="1777650" y="2204197"/>
            <a:ext cx="5588700" cy="1242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</a:rPr>
              <a:t>TELEVISI INTERAKTIV</a:t>
            </a:r>
            <a:br>
              <a:rPr lang="id-ID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1285" name="Google Shape;1285;p52"/>
          <p:cNvSpPr txBox="1">
            <a:spLocks noGrp="1"/>
          </p:cNvSpPr>
          <p:nvPr>
            <p:ph type="title" idx="2"/>
          </p:nvPr>
        </p:nvSpPr>
        <p:spPr>
          <a:xfrm>
            <a:off x="3619200" y="878823"/>
            <a:ext cx="19056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86" name="Google Shape;1286;p52"/>
          <p:cNvSpPr/>
          <p:nvPr/>
        </p:nvSpPr>
        <p:spPr>
          <a:xfrm>
            <a:off x="1282975" y="2939303"/>
            <a:ext cx="802759" cy="1137904"/>
          </a:xfrm>
          <a:custGeom>
            <a:avLst/>
            <a:gdLst/>
            <a:ahLst/>
            <a:cxnLst/>
            <a:rect l="l" t="t" r="r" b="b"/>
            <a:pathLst>
              <a:path w="10508" h="14895" extrusionOk="0">
                <a:moveTo>
                  <a:pt x="1" y="1"/>
                </a:moveTo>
                <a:lnTo>
                  <a:pt x="1" y="14894"/>
                </a:lnTo>
                <a:lnTo>
                  <a:pt x="366" y="14894"/>
                </a:lnTo>
                <a:cubicBezTo>
                  <a:pt x="376" y="14894"/>
                  <a:pt x="386" y="14895"/>
                  <a:pt x="396" y="14895"/>
                </a:cubicBezTo>
                <a:cubicBezTo>
                  <a:pt x="9911" y="14895"/>
                  <a:pt x="10508" y="669"/>
                  <a:pt x="1034" y="31"/>
                </a:cubicBezTo>
                <a:cubicBezTo>
                  <a:pt x="670" y="1"/>
                  <a:pt x="335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52"/>
          <p:cNvSpPr/>
          <p:nvPr/>
        </p:nvSpPr>
        <p:spPr>
          <a:xfrm>
            <a:off x="1584886" y="2848775"/>
            <a:ext cx="380905" cy="383197"/>
          </a:xfrm>
          <a:custGeom>
            <a:avLst/>
            <a:gdLst/>
            <a:ahLst/>
            <a:cxnLst/>
            <a:rect l="l" t="t" r="r" b="b"/>
            <a:pathLst>
              <a:path w="4986" h="5016" extrusionOk="0">
                <a:moveTo>
                  <a:pt x="4985" y="0"/>
                </a:moveTo>
                <a:lnTo>
                  <a:pt x="0" y="5015"/>
                </a:lnTo>
                <a:lnTo>
                  <a:pt x="4985" y="5015"/>
                </a:lnTo>
                <a:lnTo>
                  <a:pt x="49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judul 4">
            <a:extLst>
              <a:ext uri="{FF2B5EF4-FFF2-40B4-BE49-F238E27FC236}">
                <a16:creationId xmlns:a16="http://schemas.microsoft.com/office/drawing/2014/main" id="{264F3957-3016-4831-319E-3B2187B64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3"/>
          <p:cNvGrpSpPr/>
          <p:nvPr/>
        </p:nvGrpSpPr>
        <p:grpSpPr>
          <a:xfrm rot="10800000" flipH="1">
            <a:off x="548400" y="914400"/>
            <a:ext cx="6094675" cy="1507599"/>
            <a:chOff x="548400" y="1366875"/>
            <a:chExt cx="6094675" cy="1507599"/>
          </a:xfrm>
        </p:grpSpPr>
        <p:sp>
          <p:nvSpPr>
            <p:cNvPr id="1293" name="Google Shape;1293;p53"/>
            <p:cNvSpPr/>
            <p:nvPr/>
          </p:nvSpPr>
          <p:spPr>
            <a:xfrm>
              <a:off x="713250" y="1542049"/>
              <a:ext cx="5771100" cy="11550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548400" y="2616600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 rot="10800000">
              <a:off x="6385024" y="13668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53"/>
          <p:cNvSpPr txBox="1">
            <a:spLocks noGrp="1"/>
          </p:cNvSpPr>
          <p:nvPr>
            <p:ph type="title"/>
          </p:nvPr>
        </p:nvSpPr>
        <p:spPr>
          <a:xfrm>
            <a:off x="713225" y="1256600"/>
            <a:ext cx="567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7" name="Google Shape;1297;p53"/>
          <p:cNvSpPr txBox="1">
            <a:spLocks noGrp="1"/>
          </p:cNvSpPr>
          <p:nvPr>
            <p:ph type="subTitle" idx="1"/>
          </p:nvPr>
        </p:nvSpPr>
        <p:spPr>
          <a:xfrm>
            <a:off x="2328529" y="3608385"/>
            <a:ext cx="6368904" cy="1155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id-ID" sz="1100" dirty="0"/>
              <a:t>IFP merupakan teknologi yang memungkinkan penggunaannya untuk melakukan </a:t>
            </a:r>
            <a:r>
              <a:rPr lang="id-ID" sz="1100" dirty="0" err="1"/>
              <a:t>penulisan,membagikan</a:t>
            </a:r>
            <a:r>
              <a:rPr lang="id-ID" sz="1100" dirty="0"/>
              <a:t> segala aktivitas dalam IFP ini serta berinteraksi dengan penggunaan lain.</a:t>
            </a:r>
            <a:r>
              <a:rPr lang="en" sz="1100" dirty="0"/>
              <a:t>			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 dirty="0"/>
              <a:t>fungsi:1.membantu hasil karya,2.membantu transfer data,3.menunjang proses pendidikan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		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 		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0542405D-FEB3-5CB2-BA5B-B75E47FA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2" y="256728"/>
            <a:ext cx="5555339" cy="2822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69"/>
          <p:cNvSpPr txBox="1">
            <a:spLocks noGrp="1"/>
          </p:cNvSpPr>
          <p:nvPr>
            <p:ph type="title"/>
          </p:nvPr>
        </p:nvSpPr>
        <p:spPr>
          <a:xfrm>
            <a:off x="752850" y="2147125"/>
            <a:ext cx="55887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solidFill>
                  <a:schemeClr val="dk1"/>
                </a:solidFill>
              </a:rPr>
              <a:t>CLIP ON/SARAMONIC</a:t>
            </a:r>
          </a:p>
        </p:txBody>
      </p:sp>
      <p:sp>
        <p:nvSpPr>
          <p:cNvPr id="1752" name="Google Shape;1752;p69"/>
          <p:cNvSpPr txBox="1">
            <a:spLocks noGrp="1"/>
          </p:cNvSpPr>
          <p:nvPr>
            <p:ph type="subTitle" idx="1"/>
          </p:nvPr>
        </p:nvSpPr>
        <p:spPr>
          <a:xfrm>
            <a:off x="752850" y="3561175"/>
            <a:ext cx="36738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in case you need it</a:t>
            </a:r>
            <a:endParaRPr/>
          </a:p>
        </p:txBody>
      </p:sp>
      <p:sp>
        <p:nvSpPr>
          <p:cNvPr id="1753" name="Google Shape;1753;p69"/>
          <p:cNvSpPr txBox="1">
            <a:spLocks noGrp="1"/>
          </p:cNvSpPr>
          <p:nvPr>
            <p:ph type="title" idx="2"/>
          </p:nvPr>
        </p:nvSpPr>
        <p:spPr>
          <a:xfrm>
            <a:off x="752850" y="878825"/>
            <a:ext cx="24354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754" name="Google Shape;1754;p69"/>
          <p:cNvGrpSpPr/>
          <p:nvPr/>
        </p:nvGrpSpPr>
        <p:grpSpPr>
          <a:xfrm>
            <a:off x="558250" y="1858375"/>
            <a:ext cx="5536726" cy="1812774"/>
            <a:chOff x="558250" y="1858375"/>
            <a:chExt cx="5536726" cy="1812774"/>
          </a:xfrm>
        </p:grpSpPr>
        <p:sp>
          <p:nvSpPr>
            <p:cNvPr id="1755" name="Google Shape;1755;p69"/>
            <p:cNvSpPr/>
            <p:nvPr/>
          </p:nvSpPr>
          <p:spPr>
            <a:xfrm>
              <a:off x="713275" y="2026975"/>
              <a:ext cx="5173200" cy="1479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9"/>
            <p:cNvSpPr/>
            <p:nvPr/>
          </p:nvSpPr>
          <p:spPr>
            <a:xfrm rot="10800000" flipH="1">
              <a:off x="558250" y="18583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9"/>
            <p:cNvSpPr/>
            <p:nvPr/>
          </p:nvSpPr>
          <p:spPr>
            <a:xfrm flipH="1">
              <a:off x="5836925" y="34132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69"/>
          <p:cNvGrpSpPr/>
          <p:nvPr/>
        </p:nvGrpSpPr>
        <p:grpSpPr>
          <a:xfrm>
            <a:off x="3060275" y="1435625"/>
            <a:ext cx="895950" cy="53525"/>
            <a:chOff x="4112025" y="3997975"/>
            <a:chExt cx="895950" cy="53525"/>
          </a:xfrm>
        </p:grpSpPr>
        <p:sp>
          <p:nvSpPr>
            <p:cNvPr id="1759" name="Google Shape;1759;p69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9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9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9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9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9"/>
          <p:cNvGrpSpPr/>
          <p:nvPr/>
        </p:nvGrpSpPr>
        <p:grpSpPr>
          <a:xfrm>
            <a:off x="5635150" y="1246700"/>
            <a:ext cx="802759" cy="1228431"/>
            <a:chOff x="5635150" y="1246700"/>
            <a:chExt cx="802759" cy="1228431"/>
          </a:xfrm>
        </p:grpSpPr>
        <p:sp>
          <p:nvSpPr>
            <p:cNvPr id="1765" name="Google Shape;1765;p69"/>
            <p:cNvSpPr/>
            <p:nvPr/>
          </p:nvSpPr>
          <p:spPr>
            <a:xfrm>
              <a:off x="5635150" y="1337228"/>
              <a:ext cx="802759" cy="1137904"/>
            </a:xfrm>
            <a:custGeom>
              <a:avLst/>
              <a:gdLst/>
              <a:ahLst/>
              <a:cxnLst/>
              <a:rect l="l" t="t" r="r" b="b"/>
              <a:pathLst>
                <a:path w="10508" h="14895" extrusionOk="0">
                  <a:moveTo>
                    <a:pt x="1" y="1"/>
                  </a:moveTo>
                  <a:lnTo>
                    <a:pt x="1" y="14894"/>
                  </a:lnTo>
                  <a:lnTo>
                    <a:pt x="366" y="14894"/>
                  </a:lnTo>
                  <a:cubicBezTo>
                    <a:pt x="376" y="14894"/>
                    <a:pt x="386" y="14895"/>
                    <a:pt x="396" y="14895"/>
                  </a:cubicBezTo>
                  <a:cubicBezTo>
                    <a:pt x="9911" y="14895"/>
                    <a:pt x="10508" y="669"/>
                    <a:pt x="1034" y="31"/>
                  </a:cubicBezTo>
                  <a:cubicBezTo>
                    <a:pt x="670" y="1"/>
                    <a:pt x="33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9"/>
            <p:cNvSpPr/>
            <p:nvPr/>
          </p:nvSpPr>
          <p:spPr>
            <a:xfrm>
              <a:off x="5937061" y="1246700"/>
              <a:ext cx="380905" cy="383197"/>
            </a:xfrm>
            <a:custGeom>
              <a:avLst/>
              <a:gdLst/>
              <a:ahLst/>
              <a:cxnLst/>
              <a:rect l="l" t="t" r="r" b="b"/>
              <a:pathLst>
                <a:path w="4986" h="5016" extrusionOk="0">
                  <a:moveTo>
                    <a:pt x="4985" y="0"/>
                  </a:moveTo>
                  <a:lnTo>
                    <a:pt x="0" y="5015"/>
                  </a:lnTo>
                  <a:lnTo>
                    <a:pt x="4985" y="5015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9" name="Google Shape;1489;p61"/>
          <p:cNvGrpSpPr/>
          <p:nvPr/>
        </p:nvGrpSpPr>
        <p:grpSpPr>
          <a:xfrm>
            <a:off x="712820" y="118795"/>
            <a:ext cx="8042176" cy="1418224"/>
            <a:chOff x="542425" y="263125"/>
            <a:chExt cx="8042176" cy="1418224"/>
          </a:xfrm>
        </p:grpSpPr>
        <p:sp>
          <p:nvSpPr>
            <p:cNvPr id="1490" name="Google Shape;1490;p61"/>
            <p:cNvSpPr/>
            <p:nvPr/>
          </p:nvSpPr>
          <p:spPr>
            <a:xfrm flipH="1">
              <a:off x="714150" y="420950"/>
              <a:ext cx="7717500" cy="10977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1"/>
            <p:cNvSpPr/>
            <p:nvPr/>
          </p:nvSpPr>
          <p:spPr>
            <a:xfrm flipH="1">
              <a:off x="8326550" y="14234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1"/>
            <p:cNvSpPr/>
            <p:nvPr/>
          </p:nvSpPr>
          <p:spPr>
            <a:xfrm rot="10800000" flipH="1">
              <a:off x="542425" y="2631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3" name="Google Shape;1493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CLIP ON / SARAMONIC</a:t>
            </a:r>
            <a:br>
              <a:rPr lang="id-ID" dirty="0"/>
            </a:br>
            <a:endParaRPr dirty="0"/>
          </a:p>
        </p:txBody>
      </p:sp>
      <p:sp>
        <p:nvSpPr>
          <p:cNvPr id="1494" name="Google Shape;1494;p61"/>
          <p:cNvSpPr txBox="1"/>
          <p:nvPr/>
        </p:nvSpPr>
        <p:spPr>
          <a:xfrm>
            <a:off x="4688844" y="1865183"/>
            <a:ext cx="3588300" cy="6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Jenis </a:t>
            </a:r>
            <a:r>
              <a:rPr lang="id-ID" sz="120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microphone</a:t>
            </a:r>
            <a:r>
              <a:rPr lang="id-ID" sz="12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id-ID" sz="120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yg</a:t>
            </a:r>
            <a:r>
              <a:rPr lang="id-ID" sz="12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bentuknya </a:t>
            </a:r>
            <a:r>
              <a:rPr lang="id-ID" sz="120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kecil,dengan</a:t>
            </a:r>
            <a:r>
              <a:rPr lang="id-ID" sz="12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posisi pemakaian </a:t>
            </a:r>
            <a:r>
              <a:rPr lang="id-ID" sz="1200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mic</a:t>
            </a:r>
            <a:r>
              <a:rPr lang="id-ID" sz="1200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dipasangkan pada baju</a:t>
            </a:r>
            <a:endParaRPr sz="1200" dirty="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5" name="Google Shape;1495;p61"/>
          <p:cNvSpPr txBox="1"/>
          <p:nvPr/>
        </p:nvSpPr>
        <p:spPr>
          <a:xfrm>
            <a:off x="4596138" y="2970195"/>
            <a:ext cx="35883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Menghantarkan sinyal audio ke media rekam</a:t>
            </a:r>
            <a:endParaRPr dirty="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6" name="Google Shape;1496;p61"/>
          <p:cNvSpPr txBox="1"/>
          <p:nvPr/>
        </p:nvSpPr>
        <p:spPr>
          <a:xfrm>
            <a:off x="4596138" y="3971550"/>
            <a:ext cx="35883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TX (</a:t>
            </a:r>
            <a:r>
              <a:rPr lang="id-ID" dirty="0" err="1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menginput</a:t>
            </a:r>
            <a:r>
              <a:rPr lang="id-ID" dirty="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rPr>
              <a:t> suara) RX (penerima sinyal)</a:t>
            </a:r>
            <a:endParaRPr dirty="0">
              <a:solidFill>
                <a:schemeClr val="l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97" name="Google Shape;1497;p61"/>
          <p:cNvSpPr txBox="1"/>
          <p:nvPr/>
        </p:nvSpPr>
        <p:spPr>
          <a:xfrm>
            <a:off x="975838" y="4282250"/>
            <a:ext cx="26268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rPr>
              <a:t>SWEET SPOT</a:t>
            </a:r>
            <a:endParaRPr sz="2000" b="1">
              <a:solidFill>
                <a:schemeClr val="lt2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cxnSp>
        <p:nvCxnSpPr>
          <p:cNvPr id="1506" name="Google Shape;1506;p61"/>
          <p:cNvCxnSpPr/>
          <p:nvPr/>
        </p:nvCxnSpPr>
        <p:spPr>
          <a:xfrm>
            <a:off x="2195115" y="2746969"/>
            <a:ext cx="0" cy="1431300"/>
          </a:xfrm>
          <a:prstGeom prst="straightConnector1">
            <a:avLst/>
          </a:prstGeom>
          <a:noFill/>
          <a:ln w="19050" cap="flat" cmpd="sng">
            <a:solidFill>
              <a:srgbClr val="9E9E9E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07" name="Google Shape;1507;p61"/>
          <p:cNvSpPr txBox="1"/>
          <p:nvPr/>
        </p:nvSpPr>
        <p:spPr>
          <a:xfrm>
            <a:off x="4596138" y="3493823"/>
            <a:ext cx="35883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000" b="1" dirty="0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rPr>
              <a:t>TX DAN RX</a:t>
            </a:r>
            <a:endParaRPr sz="2000" b="1" dirty="0">
              <a:solidFill>
                <a:schemeClr val="lt2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508" name="Google Shape;1508;p61"/>
          <p:cNvSpPr txBox="1"/>
          <p:nvPr/>
        </p:nvSpPr>
        <p:spPr>
          <a:xfrm>
            <a:off x="4596138" y="2538368"/>
            <a:ext cx="35883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rPr>
              <a:t>FUNGSI</a:t>
            </a:r>
          </a:p>
        </p:txBody>
      </p:sp>
      <p:sp>
        <p:nvSpPr>
          <p:cNvPr id="1509" name="Google Shape;1509;p61"/>
          <p:cNvSpPr txBox="1"/>
          <p:nvPr/>
        </p:nvSpPr>
        <p:spPr>
          <a:xfrm>
            <a:off x="4596138" y="1433690"/>
            <a:ext cx="35883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>
                <a:solidFill>
                  <a:schemeClr val="lt2"/>
                </a:solidFill>
                <a:latin typeface="Audiowide"/>
                <a:ea typeface="Audiowide"/>
                <a:cs typeface="Audiowide"/>
                <a:sym typeface="Audiowide"/>
              </a:rPr>
              <a:t>PENGERTIAN</a:t>
            </a:r>
            <a:endParaRPr sz="2000" b="1" dirty="0">
              <a:solidFill>
                <a:schemeClr val="lt2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cxnSp>
        <p:nvCxnSpPr>
          <p:cNvPr id="1510" name="Google Shape;1510;p61"/>
          <p:cNvCxnSpPr/>
          <p:nvPr/>
        </p:nvCxnSpPr>
        <p:spPr>
          <a:xfrm>
            <a:off x="2825934" y="3077675"/>
            <a:ext cx="1565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11" name="Google Shape;1511;p61"/>
          <p:cNvCxnSpPr/>
          <p:nvPr/>
        </p:nvCxnSpPr>
        <p:spPr>
          <a:xfrm>
            <a:off x="1733613" y="2076325"/>
            <a:ext cx="265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12" name="Google Shape;1512;p61"/>
          <p:cNvCxnSpPr/>
          <p:nvPr/>
        </p:nvCxnSpPr>
        <p:spPr>
          <a:xfrm>
            <a:off x="2275246" y="4079025"/>
            <a:ext cx="211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3" name="Gambar 2">
            <a:extLst>
              <a:ext uri="{FF2B5EF4-FFF2-40B4-BE49-F238E27FC236}">
                <a16:creationId xmlns:a16="http://schemas.microsoft.com/office/drawing/2014/main" id="{F91CF2E6-5A25-47E4-4C6A-4DABC8FEE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8234" y="1999723"/>
            <a:ext cx="2955231" cy="2216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6" name="Google Shape;1796;p71"/>
          <p:cNvGrpSpPr/>
          <p:nvPr/>
        </p:nvGrpSpPr>
        <p:grpSpPr>
          <a:xfrm>
            <a:off x="560325" y="257175"/>
            <a:ext cx="3893601" cy="2443512"/>
            <a:chOff x="560325" y="257175"/>
            <a:chExt cx="3893601" cy="2443512"/>
          </a:xfrm>
        </p:grpSpPr>
        <p:sp>
          <p:nvSpPr>
            <p:cNvPr id="1797" name="Google Shape;1797;p71"/>
            <p:cNvSpPr/>
            <p:nvPr/>
          </p:nvSpPr>
          <p:spPr>
            <a:xfrm>
              <a:off x="713275" y="420950"/>
              <a:ext cx="3546900" cy="20850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1"/>
            <p:cNvSpPr/>
            <p:nvPr/>
          </p:nvSpPr>
          <p:spPr>
            <a:xfrm>
              <a:off x="560325" y="2442813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1"/>
            <p:cNvSpPr/>
            <p:nvPr/>
          </p:nvSpPr>
          <p:spPr>
            <a:xfrm rot="10800000">
              <a:off x="4195875" y="2571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0" name="Google Shape;1800;p71"/>
          <p:cNvSpPr txBox="1">
            <a:spLocks noGrp="1"/>
          </p:cNvSpPr>
          <p:nvPr>
            <p:ph type="title"/>
          </p:nvPr>
        </p:nvSpPr>
        <p:spPr>
          <a:xfrm>
            <a:off x="713225" y="457175"/>
            <a:ext cx="33417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</a:rPr>
              <a:t>V</a:t>
            </a:r>
            <a:r>
              <a:rPr dirty="0" err="1">
                <a:solidFill>
                  <a:schemeClr val="lt1"/>
                </a:solidFill>
              </a:rPr>
              <a:t>idio</a:t>
            </a:r>
            <a:r>
              <a:rPr dirty="0">
                <a:solidFill>
                  <a:schemeClr val="lt1"/>
                </a:solidFill>
              </a:rPr>
              <a:t> switcher</a:t>
            </a:r>
            <a:br>
              <a:rPr dirty="0">
                <a:solidFill>
                  <a:schemeClr val="lt1"/>
                </a:solidFill>
              </a:rPr>
            </a:br>
            <a:r>
              <a:rPr lang="id-ID" sz="1200" dirty="0">
                <a:solidFill>
                  <a:schemeClr val="lt1"/>
                </a:solidFill>
              </a:rPr>
              <a:t>adalah suatu alat </a:t>
            </a:r>
            <a:r>
              <a:rPr lang="id-ID" sz="1200" dirty="0" err="1">
                <a:solidFill>
                  <a:schemeClr val="lt1"/>
                </a:solidFill>
              </a:rPr>
              <a:t>yg</a:t>
            </a:r>
            <a:r>
              <a:rPr lang="id-ID" sz="1200" dirty="0">
                <a:solidFill>
                  <a:schemeClr val="lt1"/>
                </a:solidFill>
              </a:rPr>
              <a:t> digunakan untuk </a:t>
            </a:r>
            <a:r>
              <a:rPr lang="id-ID" sz="1200" dirty="0" err="1">
                <a:solidFill>
                  <a:schemeClr val="lt1"/>
                </a:solidFill>
              </a:rPr>
              <a:t>memlilih</a:t>
            </a:r>
            <a:r>
              <a:rPr lang="id-ID" sz="1200" dirty="0">
                <a:solidFill>
                  <a:schemeClr val="lt1"/>
                </a:solidFill>
              </a:rPr>
              <a:t> </a:t>
            </a:r>
            <a:r>
              <a:rPr lang="id-ID" sz="1200" dirty="0" err="1">
                <a:solidFill>
                  <a:schemeClr val="lt1"/>
                </a:solidFill>
              </a:rPr>
              <a:t>diantara</a:t>
            </a:r>
            <a:r>
              <a:rPr lang="id-ID" sz="1200" dirty="0">
                <a:solidFill>
                  <a:schemeClr val="lt1"/>
                </a:solidFill>
              </a:rPr>
              <a:t> </a:t>
            </a:r>
            <a:r>
              <a:rPr lang="id-ID" sz="1200" dirty="0" err="1">
                <a:solidFill>
                  <a:schemeClr val="lt1"/>
                </a:solidFill>
              </a:rPr>
              <a:t>bebrapa</a:t>
            </a:r>
            <a:r>
              <a:rPr lang="id-ID" sz="1200" dirty="0">
                <a:solidFill>
                  <a:schemeClr val="lt1"/>
                </a:solidFill>
              </a:rPr>
              <a:t> sumber video </a:t>
            </a:r>
            <a:r>
              <a:rPr lang="id-ID" sz="1200" dirty="0" err="1">
                <a:solidFill>
                  <a:schemeClr val="lt1"/>
                </a:solidFill>
              </a:rPr>
              <a:t>yg</a:t>
            </a:r>
            <a:r>
              <a:rPr lang="id-ID" sz="1200" dirty="0">
                <a:solidFill>
                  <a:schemeClr val="lt1"/>
                </a:solidFill>
              </a:rPr>
              <a:t> berbeda dan beberapa hal digunakan untuk melakukan komposisi (mix)</a:t>
            </a:r>
            <a:br>
              <a:rPr lang="id-ID" sz="1200" dirty="0">
                <a:solidFill>
                  <a:schemeClr val="lt1"/>
                </a:solidFill>
              </a:rPr>
            </a:br>
            <a:r>
              <a:rPr lang="id-ID" sz="1200" dirty="0">
                <a:solidFill>
                  <a:schemeClr val="lt1"/>
                </a:solidFill>
              </a:rPr>
              <a:t>fungsi : untuk memilih antara sumber </a:t>
            </a:r>
            <a:r>
              <a:rPr lang="id-ID" sz="1200" dirty="0" err="1">
                <a:solidFill>
                  <a:schemeClr val="lt1"/>
                </a:solidFill>
              </a:rPr>
              <a:t>auodio</a:t>
            </a:r>
            <a:r>
              <a:rPr lang="id-ID" sz="1200" dirty="0">
                <a:solidFill>
                  <a:schemeClr val="lt1"/>
                </a:solidFill>
              </a:rPr>
              <a:t> atau video</a:t>
            </a:r>
            <a:br>
              <a:rPr lang="id-ID" sz="1200" dirty="0">
                <a:solidFill>
                  <a:schemeClr val="lt1"/>
                </a:solidFill>
              </a:rPr>
            </a:br>
            <a:endParaRPr sz="1200" dirty="0">
              <a:solidFill>
                <a:schemeClr val="lt1"/>
              </a:solidFill>
            </a:endParaRPr>
          </a:p>
        </p:txBody>
      </p:sp>
      <p:grpSp>
        <p:nvGrpSpPr>
          <p:cNvPr id="1801" name="Google Shape;1801;p71"/>
          <p:cNvGrpSpPr/>
          <p:nvPr/>
        </p:nvGrpSpPr>
        <p:grpSpPr>
          <a:xfrm>
            <a:off x="-385150" y="3176300"/>
            <a:ext cx="2560275" cy="1391125"/>
            <a:chOff x="-385150" y="3176300"/>
            <a:chExt cx="2560275" cy="1391125"/>
          </a:xfrm>
        </p:grpSpPr>
        <p:sp>
          <p:nvSpPr>
            <p:cNvPr id="1802" name="Google Shape;1802;p71"/>
            <p:cNvSpPr/>
            <p:nvPr/>
          </p:nvSpPr>
          <p:spPr>
            <a:xfrm>
              <a:off x="2061394" y="4453694"/>
              <a:ext cx="113731" cy="113731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599" y="1"/>
                  </a:moveTo>
                  <a:cubicBezTo>
                    <a:pt x="286" y="1"/>
                    <a:pt x="0" y="229"/>
                    <a:pt x="0" y="600"/>
                  </a:cubicBezTo>
                  <a:cubicBezTo>
                    <a:pt x="0" y="914"/>
                    <a:pt x="257" y="1199"/>
                    <a:pt x="599" y="1199"/>
                  </a:cubicBezTo>
                  <a:cubicBezTo>
                    <a:pt x="970" y="1199"/>
                    <a:pt x="1199" y="942"/>
                    <a:pt x="1199" y="600"/>
                  </a:cubicBezTo>
                  <a:cubicBezTo>
                    <a:pt x="1199" y="286"/>
                    <a:pt x="970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1"/>
            <p:cNvSpPr/>
            <p:nvPr/>
          </p:nvSpPr>
          <p:spPr>
            <a:xfrm>
              <a:off x="-385150" y="3176300"/>
              <a:ext cx="2503508" cy="1334325"/>
            </a:xfrm>
            <a:custGeom>
              <a:avLst/>
              <a:gdLst/>
              <a:ahLst/>
              <a:cxnLst/>
              <a:rect l="l" t="t" r="r" b="b"/>
              <a:pathLst>
                <a:path w="26393" h="14067" fill="none" extrusionOk="0">
                  <a:moveTo>
                    <a:pt x="0" y="0"/>
                  </a:moveTo>
                  <a:lnTo>
                    <a:pt x="14066" y="14067"/>
                  </a:lnTo>
                  <a:lnTo>
                    <a:pt x="26392" y="1406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85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71"/>
          <p:cNvGrpSpPr/>
          <p:nvPr/>
        </p:nvGrpSpPr>
        <p:grpSpPr>
          <a:xfrm>
            <a:off x="2038750" y="2814363"/>
            <a:ext cx="895950" cy="53525"/>
            <a:chOff x="4112025" y="3997975"/>
            <a:chExt cx="895950" cy="53525"/>
          </a:xfrm>
        </p:grpSpPr>
        <p:sp>
          <p:nvSpPr>
            <p:cNvPr id="1805" name="Google Shape;1805;p71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1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1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1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1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71"/>
          <p:cNvGrpSpPr/>
          <p:nvPr/>
        </p:nvGrpSpPr>
        <p:grpSpPr>
          <a:xfrm>
            <a:off x="5749900" y="656500"/>
            <a:ext cx="1532575" cy="205676"/>
            <a:chOff x="4645500" y="3968425"/>
            <a:chExt cx="1532575" cy="205676"/>
          </a:xfrm>
        </p:grpSpPr>
        <p:sp>
          <p:nvSpPr>
            <p:cNvPr id="1815" name="Google Shape;1815;p71"/>
            <p:cNvSpPr/>
            <p:nvPr/>
          </p:nvSpPr>
          <p:spPr>
            <a:xfrm>
              <a:off x="464550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1"/>
            <p:cNvSpPr/>
            <p:nvPr/>
          </p:nvSpPr>
          <p:spPr>
            <a:xfrm>
              <a:off x="4804322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50" y="1"/>
                  </a:moveTo>
                  <a:lnTo>
                    <a:pt x="1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1"/>
            <p:cNvSpPr/>
            <p:nvPr/>
          </p:nvSpPr>
          <p:spPr>
            <a:xfrm>
              <a:off x="4953860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0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1"/>
            <p:cNvSpPr/>
            <p:nvPr/>
          </p:nvSpPr>
          <p:spPr>
            <a:xfrm>
              <a:off x="5112743" y="3968425"/>
              <a:ext cx="138347" cy="201925"/>
            </a:xfrm>
            <a:custGeom>
              <a:avLst/>
              <a:gdLst/>
              <a:ahLst/>
              <a:cxnLst/>
              <a:rect l="l" t="t" r="r" b="b"/>
              <a:pathLst>
                <a:path w="2250" h="3284" fill="none" extrusionOk="0">
                  <a:moveTo>
                    <a:pt x="2249" y="1"/>
                  </a:moveTo>
                  <a:lnTo>
                    <a:pt x="0" y="328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1"/>
            <p:cNvSpPr/>
            <p:nvPr/>
          </p:nvSpPr>
          <p:spPr>
            <a:xfrm>
              <a:off x="5262219" y="3968425"/>
              <a:ext cx="142098" cy="205676"/>
            </a:xfrm>
            <a:custGeom>
              <a:avLst/>
              <a:gdLst/>
              <a:ahLst/>
              <a:cxnLst/>
              <a:rect l="l" t="t" r="r" b="b"/>
              <a:pathLst>
                <a:path w="2311" h="3345" fill="none" extrusionOk="0">
                  <a:moveTo>
                    <a:pt x="231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1"/>
            <p:cNvSpPr/>
            <p:nvPr/>
          </p:nvSpPr>
          <p:spPr>
            <a:xfrm>
              <a:off x="5413601" y="3968425"/>
              <a:ext cx="147693" cy="205676"/>
            </a:xfrm>
            <a:custGeom>
              <a:avLst/>
              <a:gdLst/>
              <a:ahLst/>
              <a:cxnLst/>
              <a:rect l="l" t="t" r="r" b="b"/>
              <a:pathLst>
                <a:path w="2402" h="3345" fill="none" extrusionOk="0">
                  <a:moveTo>
                    <a:pt x="2402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1"/>
            <p:cNvSpPr/>
            <p:nvPr/>
          </p:nvSpPr>
          <p:spPr>
            <a:xfrm>
              <a:off x="5579925" y="3968425"/>
              <a:ext cx="134658" cy="205676"/>
            </a:xfrm>
            <a:custGeom>
              <a:avLst/>
              <a:gdLst/>
              <a:ahLst/>
              <a:cxnLst/>
              <a:rect l="l" t="t" r="r" b="b"/>
              <a:pathLst>
                <a:path w="2190" h="3345" fill="none" extrusionOk="0">
                  <a:moveTo>
                    <a:pt x="2189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1"/>
            <p:cNvSpPr/>
            <p:nvPr/>
          </p:nvSpPr>
          <p:spPr>
            <a:xfrm>
              <a:off x="5731307" y="3968425"/>
              <a:ext cx="138408" cy="205676"/>
            </a:xfrm>
            <a:custGeom>
              <a:avLst/>
              <a:gdLst/>
              <a:ahLst/>
              <a:cxnLst/>
              <a:rect l="l" t="t" r="r" b="b"/>
              <a:pathLst>
                <a:path w="2251" h="3345" fill="none" extrusionOk="0">
                  <a:moveTo>
                    <a:pt x="2250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1"/>
            <p:cNvSpPr/>
            <p:nvPr/>
          </p:nvSpPr>
          <p:spPr>
            <a:xfrm>
              <a:off x="5880845" y="3968425"/>
              <a:ext cx="144004" cy="205676"/>
            </a:xfrm>
            <a:custGeom>
              <a:avLst/>
              <a:gdLst/>
              <a:ahLst/>
              <a:cxnLst/>
              <a:rect l="l" t="t" r="r" b="b"/>
              <a:pathLst>
                <a:path w="2342" h="3345" fill="none" extrusionOk="0">
                  <a:moveTo>
                    <a:pt x="2341" y="1"/>
                  </a:moveTo>
                  <a:lnTo>
                    <a:pt x="1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1"/>
            <p:cNvSpPr/>
            <p:nvPr/>
          </p:nvSpPr>
          <p:spPr>
            <a:xfrm>
              <a:off x="6034133" y="3968425"/>
              <a:ext cx="143942" cy="205676"/>
            </a:xfrm>
            <a:custGeom>
              <a:avLst/>
              <a:gdLst/>
              <a:ahLst/>
              <a:cxnLst/>
              <a:rect l="l" t="t" r="r" b="b"/>
              <a:pathLst>
                <a:path w="2341" h="3345" fill="none" extrusionOk="0">
                  <a:moveTo>
                    <a:pt x="2341" y="1"/>
                  </a:moveTo>
                  <a:lnTo>
                    <a:pt x="0" y="334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71"/>
          <p:cNvGrpSpPr/>
          <p:nvPr/>
        </p:nvGrpSpPr>
        <p:grpSpPr>
          <a:xfrm>
            <a:off x="1064900" y="3934188"/>
            <a:ext cx="1034036" cy="667673"/>
            <a:chOff x="508625" y="3017550"/>
            <a:chExt cx="1034036" cy="667673"/>
          </a:xfrm>
        </p:grpSpPr>
        <p:sp>
          <p:nvSpPr>
            <p:cNvPr id="1826" name="Google Shape;1826;p71"/>
            <p:cNvSpPr/>
            <p:nvPr/>
          </p:nvSpPr>
          <p:spPr>
            <a:xfrm>
              <a:off x="508625" y="3017550"/>
              <a:ext cx="1034036" cy="236158"/>
            </a:xfrm>
            <a:custGeom>
              <a:avLst/>
              <a:gdLst/>
              <a:ahLst/>
              <a:cxnLst/>
              <a:rect l="l" t="t" r="r" b="b"/>
              <a:pathLst>
                <a:path w="10872" h="2483" extrusionOk="0">
                  <a:moveTo>
                    <a:pt x="0" y="0"/>
                  </a:moveTo>
                  <a:lnTo>
                    <a:pt x="0" y="2483"/>
                  </a:lnTo>
                  <a:lnTo>
                    <a:pt x="10871" y="2483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1"/>
            <p:cNvSpPr/>
            <p:nvPr/>
          </p:nvSpPr>
          <p:spPr>
            <a:xfrm>
              <a:off x="847784" y="3169536"/>
              <a:ext cx="95110" cy="515686"/>
            </a:xfrm>
            <a:custGeom>
              <a:avLst/>
              <a:gdLst/>
              <a:ahLst/>
              <a:cxnLst/>
              <a:rect l="l" t="t" r="r" b="b"/>
              <a:pathLst>
                <a:path w="1000" h="5422" extrusionOk="0">
                  <a:moveTo>
                    <a:pt x="1" y="0"/>
                  </a:moveTo>
                  <a:lnTo>
                    <a:pt x="1" y="5421"/>
                  </a:lnTo>
                  <a:lnTo>
                    <a:pt x="1000" y="542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71"/>
          <p:cNvGrpSpPr/>
          <p:nvPr/>
        </p:nvGrpSpPr>
        <p:grpSpPr>
          <a:xfrm>
            <a:off x="8361050" y="656500"/>
            <a:ext cx="139449" cy="2312225"/>
            <a:chOff x="436550" y="342200"/>
            <a:chExt cx="139449" cy="2312225"/>
          </a:xfrm>
        </p:grpSpPr>
        <p:sp>
          <p:nvSpPr>
            <p:cNvPr id="1829" name="Google Shape;1829;p71"/>
            <p:cNvSpPr/>
            <p:nvPr/>
          </p:nvSpPr>
          <p:spPr>
            <a:xfrm>
              <a:off x="436550" y="342200"/>
              <a:ext cx="137565" cy="42023"/>
            </a:xfrm>
            <a:custGeom>
              <a:avLst/>
              <a:gdLst/>
              <a:ahLst/>
              <a:cxnLst/>
              <a:rect l="l" t="t" r="r" b="b"/>
              <a:pathLst>
                <a:path w="2190" h="669" extrusionOk="0">
                  <a:moveTo>
                    <a:pt x="1" y="0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1"/>
            <p:cNvSpPr/>
            <p:nvPr/>
          </p:nvSpPr>
          <p:spPr>
            <a:xfrm>
              <a:off x="438497" y="481587"/>
              <a:ext cx="137502" cy="2033447"/>
            </a:xfrm>
            <a:custGeom>
              <a:avLst/>
              <a:gdLst/>
              <a:ahLst/>
              <a:cxnLst/>
              <a:rect l="l" t="t" r="r" b="b"/>
              <a:pathLst>
                <a:path w="2189" h="32372" extrusionOk="0">
                  <a:moveTo>
                    <a:pt x="0" y="0"/>
                  </a:moveTo>
                  <a:lnTo>
                    <a:pt x="0" y="1246"/>
                  </a:lnTo>
                  <a:lnTo>
                    <a:pt x="2189" y="1246"/>
                  </a:lnTo>
                  <a:lnTo>
                    <a:pt x="2189" y="0"/>
                  </a:lnTo>
                  <a:close/>
                  <a:moveTo>
                    <a:pt x="0" y="2857"/>
                  </a:moveTo>
                  <a:lnTo>
                    <a:pt x="0" y="4104"/>
                  </a:lnTo>
                  <a:lnTo>
                    <a:pt x="2189" y="4104"/>
                  </a:lnTo>
                  <a:lnTo>
                    <a:pt x="2189" y="2857"/>
                  </a:lnTo>
                  <a:close/>
                  <a:moveTo>
                    <a:pt x="0" y="5654"/>
                  </a:moveTo>
                  <a:lnTo>
                    <a:pt x="0" y="6900"/>
                  </a:lnTo>
                  <a:lnTo>
                    <a:pt x="2189" y="6900"/>
                  </a:lnTo>
                  <a:lnTo>
                    <a:pt x="2189" y="5654"/>
                  </a:lnTo>
                  <a:close/>
                  <a:moveTo>
                    <a:pt x="0" y="8481"/>
                  </a:moveTo>
                  <a:lnTo>
                    <a:pt x="0" y="9727"/>
                  </a:lnTo>
                  <a:lnTo>
                    <a:pt x="2189" y="9727"/>
                  </a:lnTo>
                  <a:lnTo>
                    <a:pt x="2189" y="8481"/>
                  </a:lnTo>
                  <a:close/>
                  <a:moveTo>
                    <a:pt x="0" y="11338"/>
                  </a:moveTo>
                  <a:lnTo>
                    <a:pt x="0" y="12584"/>
                  </a:lnTo>
                  <a:lnTo>
                    <a:pt x="2189" y="12584"/>
                  </a:lnTo>
                  <a:lnTo>
                    <a:pt x="2189" y="11338"/>
                  </a:lnTo>
                  <a:close/>
                  <a:moveTo>
                    <a:pt x="0" y="14134"/>
                  </a:moveTo>
                  <a:lnTo>
                    <a:pt x="0" y="15380"/>
                  </a:lnTo>
                  <a:lnTo>
                    <a:pt x="2189" y="15380"/>
                  </a:lnTo>
                  <a:lnTo>
                    <a:pt x="2189" y="14134"/>
                  </a:lnTo>
                  <a:close/>
                  <a:moveTo>
                    <a:pt x="0" y="16991"/>
                  </a:moveTo>
                  <a:lnTo>
                    <a:pt x="0" y="18237"/>
                  </a:lnTo>
                  <a:lnTo>
                    <a:pt x="2189" y="18237"/>
                  </a:lnTo>
                  <a:lnTo>
                    <a:pt x="2189" y="16991"/>
                  </a:lnTo>
                  <a:close/>
                  <a:moveTo>
                    <a:pt x="0" y="19788"/>
                  </a:moveTo>
                  <a:lnTo>
                    <a:pt x="0" y="21064"/>
                  </a:lnTo>
                  <a:lnTo>
                    <a:pt x="2189" y="21064"/>
                  </a:lnTo>
                  <a:lnTo>
                    <a:pt x="2189" y="19788"/>
                  </a:lnTo>
                  <a:close/>
                  <a:moveTo>
                    <a:pt x="0" y="22614"/>
                  </a:moveTo>
                  <a:lnTo>
                    <a:pt x="0" y="23861"/>
                  </a:lnTo>
                  <a:lnTo>
                    <a:pt x="2189" y="23861"/>
                  </a:lnTo>
                  <a:lnTo>
                    <a:pt x="2189" y="22614"/>
                  </a:lnTo>
                  <a:close/>
                  <a:moveTo>
                    <a:pt x="0" y="25472"/>
                  </a:moveTo>
                  <a:lnTo>
                    <a:pt x="0" y="26718"/>
                  </a:lnTo>
                  <a:lnTo>
                    <a:pt x="2189" y="26718"/>
                  </a:lnTo>
                  <a:lnTo>
                    <a:pt x="2189" y="25472"/>
                  </a:lnTo>
                  <a:close/>
                  <a:moveTo>
                    <a:pt x="0" y="28268"/>
                  </a:moveTo>
                  <a:lnTo>
                    <a:pt x="0" y="29514"/>
                  </a:lnTo>
                  <a:lnTo>
                    <a:pt x="2189" y="29514"/>
                  </a:lnTo>
                  <a:lnTo>
                    <a:pt x="2189" y="28268"/>
                  </a:lnTo>
                  <a:close/>
                  <a:moveTo>
                    <a:pt x="0" y="31125"/>
                  </a:moveTo>
                  <a:lnTo>
                    <a:pt x="0" y="32371"/>
                  </a:lnTo>
                  <a:lnTo>
                    <a:pt x="2189" y="32371"/>
                  </a:lnTo>
                  <a:lnTo>
                    <a:pt x="2189" y="31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1"/>
            <p:cNvSpPr/>
            <p:nvPr/>
          </p:nvSpPr>
          <p:spPr>
            <a:xfrm>
              <a:off x="436550" y="2612339"/>
              <a:ext cx="137565" cy="42086"/>
            </a:xfrm>
            <a:custGeom>
              <a:avLst/>
              <a:gdLst/>
              <a:ahLst/>
              <a:cxnLst/>
              <a:rect l="l" t="t" r="r" b="b"/>
              <a:pathLst>
                <a:path w="2190" h="670" extrusionOk="0">
                  <a:moveTo>
                    <a:pt x="1" y="1"/>
                  </a:moveTo>
                  <a:lnTo>
                    <a:pt x="1" y="669"/>
                  </a:lnTo>
                  <a:lnTo>
                    <a:pt x="2189" y="669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ambar 2">
            <a:extLst>
              <a:ext uri="{FF2B5EF4-FFF2-40B4-BE49-F238E27FC236}">
                <a16:creationId xmlns:a16="http://schemas.microsoft.com/office/drawing/2014/main" id="{4D313C66-E54C-AE63-95E4-FBA9EF2D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335250" y="2808600"/>
            <a:ext cx="2098015" cy="2418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72"/>
          <p:cNvGrpSpPr/>
          <p:nvPr/>
        </p:nvGrpSpPr>
        <p:grpSpPr>
          <a:xfrm>
            <a:off x="0" y="1007188"/>
            <a:ext cx="2667000" cy="867156"/>
            <a:chOff x="542425" y="1177525"/>
            <a:chExt cx="5458551" cy="1899524"/>
          </a:xfrm>
        </p:grpSpPr>
        <p:sp>
          <p:nvSpPr>
            <p:cNvPr id="1837" name="Google Shape;1837;p72"/>
            <p:cNvSpPr/>
            <p:nvPr/>
          </p:nvSpPr>
          <p:spPr>
            <a:xfrm flipH="1">
              <a:off x="714300" y="1335350"/>
              <a:ext cx="5134500" cy="15822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2"/>
            <p:cNvSpPr/>
            <p:nvPr/>
          </p:nvSpPr>
          <p:spPr>
            <a:xfrm flipH="1">
              <a:off x="5742925" y="28191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2"/>
            <p:cNvSpPr/>
            <p:nvPr/>
          </p:nvSpPr>
          <p:spPr>
            <a:xfrm rot="10800000" flipH="1">
              <a:off x="542425" y="117752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72"/>
          <p:cNvSpPr txBox="1">
            <a:spLocks noGrp="1"/>
          </p:cNvSpPr>
          <p:nvPr>
            <p:ph type="title"/>
          </p:nvPr>
        </p:nvSpPr>
        <p:spPr>
          <a:xfrm>
            <a:off x="326901" y="207972"/>
            <a:ext cx="5062800" cy="15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dk2"/>
                </a:solidFill>
              </a:rPr>
              <a:t>MIXER </a:t>
            </a:r>
          </a:p>
        </p:txBody>
      </p:sp>
      <p:sp>
        <p:nvSpPr>
          <p:cNvPr id="1841" name="Google Shape;1841;p72"/>
          <p:cNvSpPr txBox="1">
            <a:spLocks noGrp="1"/>
          </p:cNvSpPr>
          <p:nvPr>
            <p:ph type="subTitle" idx="1"/>
          </p:nvPr>
        </p:nvSpPr>
        <p:spPr>
          <a:xfrm>
            <a:off x="63041" y="2032664"/>
            <a:ext cx="4036800" cy="1720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err="1"/>
              <a:t>PENGERTIAN:</a:t>
            </a:r>
            <a:r>
              <a:rPr lang="id-ID" sz="1050" dirty="0" err="1"/>
              <a:t>mixer</a:t>
            </a:r>
            <a:r>
              <a:rPr lang="id-ID" sz="1050" dirty="0"/>
              <a:t> merupakan </a:t>
            </a:r>
            <a:r>
              <a:rPr lang="id-ID" sz="1050" dirty="0" err="1"/>
              <a:t>pelaratan</a:t>
            </a:r>
            <a:r>
              <a:rPr lang="id-ID" sz="1050" dirty="0"/>
              <a:t> audio yang dipergunakan sebagai alat untuk mencampur berbagai sumber </a:t>
            </a:r>
            <a:r>
              <a:rPr lang="id-ID" sz="1050" dirty="0" err="1"/>
              <a:t>suara,mengolah</a:t>
            </a:r>
            <a:r>
              <a:rPr lang="id-ID" sz="1050" dirty="0"/>
              <a:t> suara dan mengatur suara.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050" dirty="0" err="1"/>
              <a:t>FUNGSI;adalah</a:t>
            </a:r>
            <a:r>
              <a:rPr lang="id-ID" sz="1050" dirty="0"/>
              <a:t> sebagai alat pencampuran atau pengolahan dari sinyal-sinyal audio yang masuk melalui </a:t>
            </a:r>
            <a:r>
              <a:rPr lang="id-ID" sz="1050" dirty="0" err="1"/>
              <a:t>chanel</a:t>
            </a:r>
            <a:r>
              <a:rPr lang="id-ID" sz="1050" dirty="0"/>
              <a:t> </a:t>
            </a:r>
            <a:r>
              <a:rPr lang="id-ID" sz="1050" dirty="0" err="1"/>
              <a:t>input</a:t>
            </a:r>
            <a:r>
              <a:rPr lang="id-ID" sz="1050" dirty="0"/>
              <a:t> yang berbeda pada </a:t>
            </a:r>
            <a:r>
              <a:rPr lang="id-ID" sz="1050" dirty="0" err="1"/>
              <a:t>sound</a:t>
            </a:r>
            <a:r>
              <a:rPr lang="id-ID" sz="1050" dirty="0"/>
              <a:t> </a:t>
            </a:r>
            <a:r>
              <a:rPr lang="id-ID" sz="1050" dirty="0" err="1"/>
              <a:t>system</a:t>
            </a:r>
            <a:r>
              <a:rPr lang="id-ID" sz="1050" dirty="0"/>
              <a:t>. </a:t>
            </a:r>
            <a:endParaRPr sz="1050" dirty="0"/>
          </a:p>
        </p:txBody>
      </p:sp>
      <p:pic>
        <p:nvPicPr>
          <p:cNvPr id="1842" name="Google Shape;1842;p72"/>
          <p:cNvPicPr preferRelativeResize="0"/>
          <p:nvPr/>
        </p:nvPicPr>
        <p:blipFill>
          <a:blip r:embed="rId3"/>
          <a:srcRect l="11842" r="11842"/>
          <a:stretch/>
        </p:blipFill>
        <p:spPr>
          <a:xfrm>
            <a:off x="6285700" y="785100"/>
            <a:ext cx="3636000" cy="35733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43" name="Google Shape;1843;p72"/>
          <p:cNvGrpSpPr/>
          <p:nvPr/>
        </p:nvGrpSpPr>
        <p:grpSpPr>
          <a:xfrm>
            <a:off x="4112025" y="3997975"/>
            <a:ext cx="895950" cy="53525"/>
            <a:chOff x="4112025" y="3997975"/>
            <a:chExt cx="895950" cy="53525"/>
          </a:xfrm>
        </p:grpSpPr>
        <p:sp>
          <p:nvSpPr>
            <p:cNvPr id="1844" name="Google Shape;1844;p72"/>
            <p:cNvSpPr/>
            <p:nvPr/>
          </p:nvSpPr>
          <p:spPr>
            <a:xfrm>
              <a:off x="4954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514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2"/>
            <p:cNvSpPr/>
            <p:nvPr/>
          </p:nvSpPr>
          <p:spPr>
            <a:xfrm>
              <a:off x="4744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2"/>
            <p:cNvSpPr/>
            <p:nvPr/>
          </p:nvSpPr>
          <p:spPr>
            <a:xfrm>
              <a:off x="453360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85" y="1"/>
                  </a:moveTo>
                  <a:cubicBezTo>
                    <a:pt x="457" y="1"/>
                    <a:pt x="0" y="457"/>
                    <a:pt x="0" y="1085"/>
                  </a:cubicBezTo>
                  <a:cubicBezTo>
                    <a:pt x="0" y="1684"/>
                    <a:pt x="457" y="2141"/>
                    <a:pt x="1085" y="2141"/>
                  </a:cubicBezTo>
                  <a:cubicBezTo>
                    <a:pt x="1684" y="2141"/>
                    <a:pt x="2140" y="1684"/>
                    <a:pt x="2140" y="1085"/>
                  </a:cubicBezTo>
                  <a:cubicBezTo>
                    <a:pt x="2140" y="457"/>
                    <a:pt x="168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2"/>
            <p:cNvSpPr/>
            <p:nvPr/>
          </p:nvSpPr>
          <p:spPr>
            <a:xfrm>
              <a:off x="4322450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86" y="2141"/>
                    <a:pt x="1057" y="2141"/>
                  </a:cubicBezTo>
                  <a:cubicBezTo>
                    <a:pt x="1684" y="2141"/>
                    <a:pt x="2141" y="1684"/>
                    <a:pt x="2141" y="1085"/>
                  </a:cubicBezTo>
                  <a:cubicBezTo>
                    <a:pt x="2141" y="457"/>
                    <a:pt x="1684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2"/>
            <p:cNvSpPr/>
            <p:nvPr/>
          </p:nvSpPr>
          <p:spPr>
            <a:xfrm>
              <a:off x="4112025" y="3997975"/>
              <a:ext cx="53525" cy="5352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057" y="1"/>
                  </a:moveTo>
                  <a:cubicBezTo>
                    <a:pt x="457" y="1"/>
                    <a:pt x="1" y="457"/>
                    <a:pt x="1" y="1085"/>
                  </a:cubicBezTo>
                  <a:cubicBezTo>
                    <a:pt x="1" y="1684"/>
                    <a:pt x="457" y="2141"/>
                    <a:pt x="1057" y="2141"/>
                  </a:cubicBezTo>
                  <a:cubicBezTo>
                    <a:pt x="1656" y="2141"/>
                    <a:pt x="2141" y="1684"/>
                    <a:pt x="2141" y="1085"/>
                  </a:cubicBezTo>
                  <a:cubicBezTo>
                    <a:pt x="2141" y="457"/>
                    <a:pt x="1656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oogle Shape;1951;p76"/>
          <p:cNvGrpSpPr/>
          <p:nvPr/>
        </p:nvGrpSpPr>
        <p:grpSpPr>
          <a:xfrm>
            <a:off x="2124250" y="1858375"/>
            <a:ext cx="6550176" cy="1812774"/>
            <a:chOff x="-466550" y="1858375"/>
            <a:chExt cx="6550176" cy="1812774"/>
          </a:xfrm>
        </p:grpSpPr>
        <p:sp>
          <p:nvSpPr>
            <p:cNvPr id="1952" name="Google Shape;1952;p76"/>
            <p:cNvSpPr/>
            <p:nvPr/>
          </p:nvSpPr>
          <p:spPr>
            <a:xfrm>
              <a:off x="-278200" y="2026975"/>
              <a:ext cx="6164700" cy="1479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6"/>
            <p:cNvSpPr/>
            <p:nvPr/>
          </p:nvSpPr>
          <p:spPr>
            <a:xfrm rot="10800000" flipH="1">
              <a:off x="-466550" y="18583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6"/>
            <p:cNvSpPr/>
            <p:nvPr/>
          </p:nvSpPr>
          <p:spPr>
            <a:xfrm flipH="1">
              <a:off x="5825575" y="34132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1955;p76"/>
          <p:cNvSpPr txBox="1">
            <a:spLocks noGrp="1"/>
          </p:cNvSpPr>
          <p:nvPr>
            <p:ph type="title"/>
          </p:nvPr>
        </p:nvSpPr>
        <p:spPr>
          <a:xfrm flipH="1">
            <a:off x="2461675" y="2147125"/>
            <a:ext cx="59691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</a:rPr>
              <a:t>SPEAKER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56" name="Google Shape;1956;p76"/>
          <p:cNvSpPr txBox="1">
            <a:spLocks noGrp="1"/>
          </p:cNvSpPr>
          <p:nvPr>
            <p:ph type="subTitle" idx="1"/>
          </p:nvPr>
        </p:nvSpPr>
        <p:spPr>
          <a:xfrm flipH="1">
            <a:off x="4756975" y="3561175"/>
            <a:ext cx="36738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in case you need it</a:t>
            </a:r>
            <a:endParaRPr/>
          </a:p>
        </p:txBody>
      </p:sp>
      <p:sp>
        <p:nvSpPr>
          <p:cNvPr id="1957" name="Google Shape;1957;p76"/>
          <p:cNvSpPr txBox="1">
            <a:spLocks noGrp="1"/>
          </p:cNvSpPr>
          <p:nvPr>
            <p:ph type="title" idx="2"/>
          </p:nvPr>
        </p:nvSpPr>
        <p:spPr>
          <a:xfrm flipH="1">
            <a:off x="5995375" y="878825"/>
            <a:ext cx="2435400" cy="9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958" name="Google Shape;1958;p76"/>
          <p:cNvGrpSpPr/>
          <p:nvPr/>
        </p:nvGrpSpPr>
        <p:grpSpPr>
          <a:xfrm>
            <a:off x="1514650" y="2628938"/>
            <a:ext cx="962476" cy="1268522"/>
            <a:chOff x="1514650" y="2628938"/>
            <a:chExt cx="962476" cy="1268522"/>
          </a:xfrm>
        </p:grpSpPr>
        <p:sp>
          <p:nvSpPr>
            <p:cNvPr id="1959" name="Google Shape;1959;p76"/>
            <p:cNvSpPr/>
            <p:nvPr/>
          </p:nvSpPr>
          <p:spPr>
            <a:xfrm>
              <a:off x="1514650" y="3208942"/>
              <a:ext cx="685267" cy="688517"/>
            </a:xfrm>
            <a:custGeom>
              <a:avLst/>
              <a:gdLst/>
              <a:ahLst/>
              <a:cxnLst/>
              <a:rect l="l" t="t" r="r" b="b"/>
              <a:pathLst>
                <a:path w="6536" h="6567" extrusionOk="0">
                  <a:moveTo>
                    <a:pt x="0" y="1"/>
                  </a:moveTo>
                  <a:lnTo>
                    <a:pt x="6536" y="6566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6"/>
            <p:cNvSpPr/>
            <p:nvPr/>
          </p:nvSpPr>
          <p:spPr>
            <a:xfrm>
              <a:off x="2065924" y="2628938"/>
              <a:ext cx="411202" cy="768199"/>
            </a:xfrm>
            <a:custGeom>
              <a:avLst/>
              <a:gdLst/>
              <a:ahLst/>
              <a:cxnLst/>
              <a:rect l="l" t="t" r="r" b="b"/>
              <a:pathLst>
                <a:path w="3922" h="7327" extrusionOk="0">
                  <a:moveTo>
                    <a:pt x="1" y="1"/>
                  </a:moveTo>
                  <a:lnTo>
                    <a:pt x="1" y="518"/>
                  </a:lnTo>
                  <a:lnTo>
                    <a:pt x="3861" y="2037"/>
                  </a:lnTo>
                  <a:lnTo>
                    <a:pt x="3861" y="1521"/>
                  </a:lnTo>
                  <a:lnTo>
                    <a:pt x="1" y="1"/>
                  </a:lnTo>
                  <a:close/>
                  <a:moveTo>
                    <a:pt x="31" y="1733"/>
                  </a:moveTo>
                  <a:lnTo>
                    <a:pt x="31" y="2280"/>
                  </a:lnTo>
                  <a:lnTo>
                    <a:pt x="3922" y="3800"/>
                  </a:lnTo>
                  <a:lnTo>
                    <a:pt x="3922" y="3253"/>
                  </a:lnTo>
                  <a:lnTo>
                    <a:pt x="31" y="1733"/>
                  </a:lnTo>
                  <a:close/>
                  <a:moveTo>
                    <a:pt x="31" y="3496"/>
                  </a:moveTo>
                  <a:lnTo>
                    <a:pt x="31" y="4013"/>
                  </a:lnTo>
                  <a:lnTo>
                    <a:pt x="3922" y="5533"/>
                  </a:lnTo>
                  <a:lnTo>
                    <a:pt x="3922" y="5016"/>
                  </a:lnTo>
                  <a:lnTo>
                    <a:pt x="31" y="3496"/>
                  </a:lnTo>
                  <a:close/>
                  <a:moveTo>
                    <a:pt x="31" y="5259"/>
                  </a:moveTo>
                  <a:lnTo>
                    <a:pt x="31" y="5806"/>
                  </a:lnTo>
                  <a:lnTo>
                    <a:pt x="3922" y="7326"/>
                  </a:lnTo>
                  <a:lnTo>
                    <a:pt x="3922" y="6779"/>
                  </a:lnTo>
                  <a:lnTo>
                    <a:pt x="31" y="5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5" name="Google Shape;2205;p85"/>
          <p:cNvGrpSpPr/>
          <p:nvPr/>
        </p:nvGrpSpPr>
        <p:grpSpPr>
          <a:xfrm>
            <a:off x="1148775" y="897845"/>
            <a:ext cx="6550176" cy="1812774"/>
            <a:chOff x="-466550" y="1858375"/>
            <a:chExt cx="6550176" cy="1812774"/>
          </a:xfrm>
        </p:grpSpPr>
        <p:sp>
          <p:nvSpPr>
            <p:cNvPr id="2206" name="Google Shape;2206;p85"/>
            <p:cNvSpPr/>
            <p:nvPr/>
          </p:nvSpPr>
          <p:spPr>
            <a:xfrm>
              <a:off x="-278200" y="2026975"/>
              <a:ext cx="6164700" cy="1479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5"/>
            <p:cNvSpPr/>
            <p:nvPr/>
          </p:nvSpPr>
          <p:spPr>
            <a:xfrm rot="10800000" flipH="1">
              <a:off x="-466550" y="18583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5"/>
            <p:cNvSpPr/>
            <p:nvPr/>
          </p:nvSpPr>
          <p:spPr>
            <a:xfrm flipH="1">
              <a:off x="5825575" y="3413275"/>
              <a:ext cx="258051" cy="257874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1" y="0"/>
                  </a:moveTo>
                  <a:lnTo>
                    <a:pt x="1" y="1490"/>
                  </a:lnTo>
                  <a:lnTo>
                    <a:pt x="1490" y="1490"/>
                  </a:lnTo>
                  <a:lnTo>
                    <a:pt x="1490" y="1216"/>
                  </a:lnTo>
                  <a:lnTo>
                    <a:pt x="275" y="121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85"/>
          <p:cNvSpPr txBox="1">
            <a:spLocks noGrp="1"/>
          </p:cNvSpPr>
          <p:nvPr>
            <p:ph type="title"/>
          </p:nvPr>
        </p:nvSpPr>
        <p:spPr>
          <a:xfrm>
            <a:off x="1681952" y="1088963"/>
            <a:ext cx="5483822" cy="1285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4400" dirty="0"/>
              <a:t>SPEAKER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267C1F0-95A2-B093-AF34-49D4B2054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25" y="2597155"/>
            <a:ext cx="3262645" cy="1479900"/>
          </a:xfrm>
        </p:spPr>
        <p:txBody>
          <a:bodyPr/>
          <a:lstStyle/>
          <a:p>
            <a:r>
              <a:rPr lang="id-ID" sz="1100"/>
              <a:t>Speaker adalah perangkat keras output yang berfungsi mengeluarkan hasil pemrosesan oleh CPU berupa audio/suara.speaker juga bisa disebut oleh alat bantu untuk keluaran suara yang dihasilkan oleh perangkat musik.</a:t>
            </a:r>
          </a:p>
          <a:p>
            <a:r>
              <a:rPr lang="id-ID" sz="1100"/>
              <a:t>Fungsi:untuk mengubah gelombang elektrik atau listrik menjadi audio atau gelombang suara  </a:t>
            </a:r>
          </a:p>
          <a:p>
            <a:endParaRPr lang="id-ID" sz="1100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9FC00145-B760-A02E-05F5-1700597CB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58" y="2649591"/>
            <a:ext cx="1750791" cy="1741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ology Development Process Consulting Toolkit by Slidesgo">
  <a:themeElements>
    <a:clrScheme name="Simple Light">
      <a:dk1>
        <a:srgbClr val="222640"/>
      </a:dk1>
      <a:lt1>
        <a:srgbClr val="FFFFFF"/>
      </a:lt1>
      <a:dk2>
        <a:srgbClr val="0068E8"/>
      </a:dk2>
      <a:lt2>
        <a:srgbClr val="C87C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483</Words>
  <Application>Microsoft Office PowerPoint</Application>
  <PresentationFormat>Peragaan Layar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14</vt:i4>
      </vt:variant>
    </vt:vector>
  </HeadingPairs>
  <TitlesOfParts>
    <vt:vector size="20" baseType="lpstr">
      <vt:lpstr>Audiowide</vt:lpstr>
      <vt:lpstr>Space Mono</vt:lpstr>
      <vt:lpstr>Arial</vt:lpstr>
      <vt:lpstr>Nunito</vt:lpstr>
      <vt:lpstr>Stint Ultra Expanded</vt:lpstr>
      <vt:lpstr>Technology Development Process Consulting Toolkit by Slidesgo</vt:lpstr>
      <vt:lpstr>Pengertian alat hybrid &amp;  fungsi alat hybrid</vt:lpstr>
      <vt:lpstr>TELEVISI INTERAKTIV </vt:lpstr>
      <vt:lpstr>Presentasi PowerPoint</vt:lpstr>
      <vt:lpstr>CLIP ON/SARAMONIC</vt:lpstr>
      <vt:lpstr>CLIP ON / SARAMONIC </vt:lpstr>
      <vt:lpstr>Vidio switcher adalah suatu alat yg digunakan untuk memlilih diantara bebrapa sumber video yg berbeda dan beberapa hal digunakan untuk melakukan komposisi (mix) fungsi : untuk memilih antara sumber auodio atau video </vt:lpstr>
      <vt:lpstr>MIXER </vt:lpstr>
      <vt:lpstr>SPEAKER </vt:lpstr>
      <vt:lpstr>SPEAKER</vt:lpstr>
      <vt:lpstr>Sound card</vt:lpstr>
      <vt:lpstr>PENGERTIAN 333</vt:lpstr>
      <vt:lpstr>PENGERTIAN </vt:lpstr>
      <vt:lpstr>TELEVISION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DEVELOPMENT PROCESS CONSULTING TOOLKIT</dc:title>
  <dc:creator>ASUS E210MAO</dc:creator>
  <cp:lastModifiedBy>nayla</cp:lastModifiedBy>
  <cp:revision>2</cp:revision>
  <dcterms:modified xsi:type="dcterms:W3CDTF">2023-01-19T03:55:44Z</dcterms:modified>
</cp:coreProperties>
</file>