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173C-48F8-1B24-3E69-4DEE2844B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84A08-0118-77FD-2506-704D9A8EE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2E2FE-7BC8-CEE2-5D65-CC5C1897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329AE-0D54-FA12-AD86-FFDF86A0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B6913-EE7A-F230-306C-D5A55BB5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51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021E-1F6A-AB67-A867-29DA6C64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6E75C-B418-112B-0689-103F25E88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94E01-E919-A2B5-22B2-41397215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108E-5BD9-2705-ECBC-61B542A2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B9FFA-35AE-F4D0-5CBD-831C6DA7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6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0B2F2-C929-2B47-5A62-3164D99C9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4C06E-3470-B9CD-7882-DCCF259A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A26C-831E-ADCC-25F5-4248D5A8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5A85-2430-AE72-2D78-FA74340D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0CE0-F40A-BE72-CE66-00E99BA4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011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2EF0-6CDE-D91B-5D22-AA4C1783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4D763-671D-ACD6-C2B5-D8DA7B20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BE1C8-128B-1AF3-4FFA-45AD26E5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8A75B-E1E3-A5D2-8E14-AF8407B1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C5CDB-5CEE-0006-6F79-77C10620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79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A364-FA6C-ECFC-4135-92250394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BACDB-3A1C-0BE8-EFFF-70A9B4A4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3432-782F-01C2-C962-1EE0137A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DC6B4-304A-7AAB-8A44-7373A004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5B43-606C-C2F3-C0E6-17DD29F6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039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57E-64F8-6AB3-F267-D272928F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BCC8D-B935-4FD8-A796-0151BC37C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E7045-13D7-F86E-CC54-1727E2EBE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E8607-2599-CFF7-EA19-40FE8E91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8E23B-68C6-D949-A3B7-A66DCECA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8F737-9DB5-10F3-2291-77759D2C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060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3826-88F1-4FB8-3CA4-B3D305AB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C689-0C94-A0C3-5036-72AC6585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2E21B-1880-59B1-A250-73C290EF0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96A40-9544-41DA-218B-58A7E5F61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44544-7D77-35D6-255F-709D2A4F7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3AC33-D174-BE1C-B091-07C38BB5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5FD01-46D8-536E-7E9E-3E109C80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A0C2C-569B-56FC-4A48-784D75EA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614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EFA1-B413-83F2-433D-7579A2E6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0CFD-99E0-DDA9-D952-99489A44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0DEBB-9676-1FE4-DF4A-2000F305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4EBC5-C773-1EFB-4A1F-984763DC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47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759B3-ECCB-DD30-6718-1DD4AAE5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15568-3572-FC2C-F9DF-603429F2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93360-AF18-DB71-EDD1-C3A73B3E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643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30E2-F3E0-D11B-47CF-90EA6378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79AF-CF05-ADE6-BF00-2333D1DF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CEEFF-1C2E-6E21-1E8B-1F01970F9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02FAB-B2EF-5893-0E98-C75D14CB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CF15F-BB03-F864-156A-CC363C6F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F44A-A72B-B08E-F836-EC2C9401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120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D6AC-9A40-BBCA-8218-05134A0D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909A7-F38E-7432-5F15-CEE8D1DAD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A656F-4043-E5C1-BE37-D119089FA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75469-7AAD-3812-10C7-A5B7C990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22844-67C7-32FB-D854-03963D15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5C21-7AE7-4986-0A32-A24E30B5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5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11789-F460-F726-3D5E-63D971D5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CC63A-3A43-A8A2-F1FC-3458B95D9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9E1C-BC34-1D56-2560-2513A5869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96A1-2848-4C49-A61D-BA4CC2EC2EF8}" type="datetimeFigureOut">
              <a:rPr lang="id-ID" smtClean="0"/>
              <a:t>17/01/2023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744D-F9E3-D410-7D44-722B6F751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92F2-2621-D08D-63BA-DC655E324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C4F4-7013-4145-BEF0-9528EBFABF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07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C07FE9BF-2D13-12BB-80F1-9B156C6E9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8677" b="126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34954-EB08-7451-8E41-96B07C77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id-ID" sz="8000"/>
              <a:t>Pelaratan Hybird </a:t>
            </a:r>
            <a:br>
              <a:rPr lang="id-ID" sz="8000"/>
            </a:br>
            <a:r>
              <a:rPr lang="id-ID" sz="8000"/>
              <a:t>Gku 1 K1.9675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0EFB9-5B05-25CF-B14A-791ABC48F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03306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D9AEC-71A3-0392-3498-2ED7E20D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772" y="1620315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-Tv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Interaktiv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Fungsi:Dapat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mengakses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yang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sedang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dipresentasikan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melalui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akses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dari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perangkat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mereka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sendiri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</a:t>
            </a:r>
            <a:br>
              <a:rPr lang="id-ID" sz="2100" dirty="0"/>
            </a:b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pemasangan:Hubungkan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kabel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HDMI pada port masing-masing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perangkat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Content Placeholder 4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F2F01E9B-71E1-E7B6-7DEF-E4F2C4A0E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015294"/>
            <a:ext cx="6436548" cy="48274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92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F504-AA38-F32B-C316-240853D0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/>
              <a:t>-</a:t>
            </a:r>
            <a:r>
              <a:rPr lang="en-US" sz="2200" dirty="0" err="1"/>
              <a:t>Projektor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 err="1"/>
              <a:t>berfungsi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menampilkan</a:t>
            </a:r>
            <a:r>
              <a:rPr lang="en-US" sz="2200" dirty="0"/>
              <a:t> Gambar dan Audio yang </a:t>
            </a:r>
            <a:r>
              <a:rPr lang="en-US" sz="2200" dirty="0" err="1"/>
              <a:t>ada</a:t>
            </a:r>
            <a:r>
              <a:rPr lang="en-US" sz="2200" dirty="0"/>
              <a:t> pada PC/</a:t>
            </a:r>
            <a:r>
              <a:rPr lang="en-US" sz="2200" dirty="0" err="1"/>
              <a:t>Leptop</a:t>
            </a:r>
            <a:br>
              <a:rPr lang="id-ID" sz="2200" dirty="0"/>
            </a:br>
            <a:r>
              <a:rPr lang="en-US" sz="2200" dirty="0"/>
              <a:t> Cara </a:t>
            </a:r>
            <a:r>
              <a:rPr lang="en-US" sz="2200" dirty="0" err="1"/>
              <a:t>Pemsangan:Tekan</a:t>
            </a:r>
            <a:r>
              <a:rPr lang="en-US" sz="2200" dirty="0"/>
              <a:t> </a:t>
            </a:r>
            <a:r>
              <a:rPr lang="en-US" sz="2200" dirty="0" err="1"/>
              <a:t>Tombol</a:t>
            </a:r>
            <a:r>
              <a:rPr lang="en-US" sz="2200" dirty="0"/>
              <a:t> </a:t>
            </a:r>
            <a:r>
              <a:rPr lang="en-US" sz="2200" dirty="0" err="1"/>
              <a:t>Windows+P</a:t>
            </a:r>
            <a:r>
              <a:rPr lang="en-US" sz="2200" dirty="0"/>
              <a:t> Lalu </a:t>
            </a:r>
            <a:r>
              <a:rPr lang="en-US" sz="2200" dirty="0" err="1"/>
              <a:t>pilih</a:t>
            </a:r>
            <a:r>
              <a:rPr lang="en-US" sz="2200" dirty="0"/>
              <a:t> salah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4 </a:t>
            </a:r>
            <a:r>
              <a:rPr lang="en-US" sz="2200" dirty="0" err="1"/>
              <a:t>opsi:Layar</a:t>
            </a:r>
            <a:r>
              <a:rPr lang="en-US" sz="2200" dirty="0"/>
              <a:t> PC </a:t>
            </a:r>
            <a:r>
              <a:rPr lang="en-US" sz="2200" dirty="0" err="1"/>
              <a:t>saja</a:t>
            </a:r>
            <a:endParaRPr lang="en-US" sz="2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4912C34-5D54-35BF-8A48-2EEB52A57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r="-1" b="1583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2285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9070A-3B04-F308-1EA1-87579F88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772" y="1704721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-PC All In One 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Fungsi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:-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Memanipulasi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informasi,atau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data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-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Lebih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portable/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praktis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Pemasangan:Sambungkan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Kabel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HDMI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Swicer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tablet and a keyboard on a desk&#10;&#10;Description automatically generated with low confidence">
            <a:extLst>
              <a:ext uri="{FF2B5EF4-FFF2-40B4-BE49-F238E27FC236}">
                <a16:creationId xmlns:a16="http://schemas.microsoft.com/office/drawing/2014/main" id="{F790751B-9BF2-2CBB-BEE6-F740984FF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r="15534"/>
          <a:stretch/>
        </p:blipFill>
        <p:spPr>
          <a:xfrm rot="10800000">
            <a:off x="788821" y="566916"/>
            <a:ext cx="6291466" cy="572416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5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8E534-C5BF-866F-E5ED-26B4E87A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772" y="1941062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-Clip on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Fungsi:untuk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menghantarkan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sinyal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audio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media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Rekam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Pemasangan:Rx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sambungkan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mixer/Tv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Interaktiv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indoor, bag, black, case&#10;&#10;Description automatically generated">
            <a:extLst>
              <a:ext uri="{FF2B5EF4-FFF2-40B4-BE49-F238E27FC236}">
                <a16:creationId xmlns:a16="http://schemas.microsoft.com/office/drawing/2014/main" id="{C04E6027-F285-03BD-1557-F8040133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r="11585"/>
          <a:stretch/>
        </p:blipFill>
        <p:spPr>
          <a:xfrm>
            <a:off x="1001299" y="566916"/>
            <a:ext cx="5866509" cy="5724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8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B617-75F8-A850-33B9-1256ED0B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747" y="1533378"/>
            <a:ext cx="4200385" cy="27790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/>
              <a:t>-HDMI </a:t>
            </a:r>
            <a:r>
              <a:rPr lang="en-US" sz="2200" dirty="0" err="1"/>
              <a:t>Swicer</a:t>
            </a:r>
            <a:br>
              <a:rPr lang="en-US" sz="2200" dirty="0"/>
            </a:br>
            <a:r>
              <a:rPr lang="en-US" sz="2200" dirty="0" err="1"/>
              <a:t>fungsi</a:t>
            </a:r>
            <a:r>
              <a:rPr lang="en-US" sz="2200" dirty="0"/>
              <a:t>:</a:t>
            </a:r>
            <a:r>
              <a:rPr lang="id-ID" sz="2200" dirty="0"/>
              <a:t>Sebagai alat memindahkan lepas pasang kabel input</a:t>
            </a:r>
            <a:br>
              <a:rPr lang="id-ID" sz="2200" dirty="0"/>
            </a:br>
            <a:r>
              <a:rPr lang="en-US" sz="2200" dirty="0"/>
              <a:t>Cara </a:t>
            </a:r>
            <a:r>
              <a:rPr lang="en-US" sz="2200" dirty="0" err="1"/>
              <a:t>pemasangan</a:t>
            </a:r>
            <a:r>
              <a:rPr lang="en-US" sz="2200" dirty="0"/>
              <a:t>: Pasang </a:t>
            </a:r>
            <a:r>
              <a:rPr lang="en-US" sz="2200" dirty="0" err="1"/>
              <a:t>koneksi</a:t>
            </a:r>
            <a:r>
              <a:rPr lang="en-US" sz="2200" dirty="0"/>
              <a:t> </a:t>
            </a:r>
            <a:r>
              <a:rPr lang="en-US" sz="2200" dirty="0" err="1"/>
              <a:t>kabel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masing-masing port </a:t>
            </a:r>
            <a:r>
              <a:rPr lang="en-US" sz="2200" dirty="0" err="1"/>
              <a:t>HDMI,dan</a:t>
            </a:r>
            <a:r>
              <a:rPr lang="en-US" sz="2200" dirty="0"/>
              <a:t> </a:t>
            </a:r>
            <a:r>
              <a:rPr lang="en-US" sz="2200" dirty="0" err="1"/>
              <a:t>tinggal</a:t>
            </a:r>
            <a:r>
              <a:rPr lang="en-US" sz="2200" dirty="0"/>
              <a:t> </a:t>
            </a:r>
            <a:r>
              <a:rPr lang="en-US" sz="2200" dirty="0" err="1"/>
              <a:t>tekan</a:t>
            </a:r>
            <a:r>
              <a:rPr lang="en-US" sz="2200" dirty="0"/>
              <a:t> </a:t>
            </a:r>
            <a:r>
              <a:rPr lang="en-US" sz="2200" dirty="0" err="1"/>
              <a:t>tombol</a:t>
            </a:r>
            <a:r>
              <a:rPr lang="en-US" sz="2200" dirty="0"/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wall, indoor, cable, electronics&#10;&#10;Description automatically generated">
            <a:extLst>
              <a:ext uri="{FF2B5EF4-FFF2-40B4-BE49-F238E27FC236}">
                <a16:creationId xmlns:a16="http://schemas.microsoft.com/office/drawing/2014/main" id="{4EAF5DB3-1DD1-5DEB-8DF7-8256104E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r="520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43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86E70-CBC3-08D0-65E5-C037933C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895" y="1941061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Layar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projektor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Fungsi:memantulkan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hasil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data yang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diterima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oleh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proyektor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sehingga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bisa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dilihat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dengan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pandangan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mata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memasang:Arahkan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proyektor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pada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layar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, indoor, wall, businesscard&#10;&#10;Description automatically generated">
            <a:extLst>
              <a:ext uri="{FF2B5EF4-FFF2-40B4-BE49-F238E27FC236}">
                <a16:creationId xmlns:a16="http://schemas.microsoft.com/office/drawing/2014/main" id="{2E081150-03BE-AC9D-4793-B9FC18255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015294"/>
            <a:ext cx="6436548" cy="48274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12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Pelaratan Hybird  Gku 1 K1.9675</vt:lpstr>
      <vt:lpstr>-Tv Interaktiv  Fungsi:Dapat mengakses materi yang sedang dipresentasikan melalui akses dari perangkat mereka sendiri  Cara pemasangan:Hubungkan kabel HDMI pada port masing-masing perangkat </vt:lpstr>
      <vt:lpstr>-Projektor  berfungsi untuk menampilkan Gambar dan Audio yang ada pada PC/Leptop  Cara Pemsangan:Tekan Tombol Windows+P Lalu pilih salah satu dari 4 opsi:Layar PC saja</vt:lpstr>
      <vt:lpstr>-PC All In One  Fungsi:-Memanipulasi informasi,atau data              -Lebih portable/praktis  Cara Pemasangan:Sambungkan Kabel ke HDMI Swicer </vt:lpstr>
      <vt:lpstr>-Clip on Fungsi:untuk menghantarkan sinyal audio ke media Rekam  Cara Pemasangan:Rx sambungkan ke mixer/Tv Interaktiv  </vt:lpstr>
      <vt:lpstr>-HDMI Swicer fungsi:Sebagai alat memindahkan lepas pasang kabel input Cara pemasangan: Pasang koneksi kabel ke masing-masing port HDMI,dan tinggal tekan tombol </vt:lpstr>
      <vt:lpstr>-Layar projektor Fungsi:memantulkan hasil dari data yang diterima oleh proyektor sehingga bisa dilihat dengan pandangan mata Cara memasang:Arahkan proyektor pada layar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Pelaratan Hybird  Gku 1 K1.9675</dc:title>
  <dc:creator>Yadi Prayitno Noor, SP,MP</dc:creator>
  <cp:lastModifiedBy>Yadi Prayitno Noor, SP,MP</cp:lastModifiedBy>
  <cp:revision>1</cp:revision>
  <dcterms:created xsi:type="dcterms:W3CDTF">2023-01-17T04:45:19Z</dcterms:created>
  <dcterms:modified xsi:type="dcterms:W3CDTF">2023-01-17T06:17:51Z</dcterms:modified>
</cp:coreProperties>
</file>