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1B8062E-0ED8-4213-8304-505B31079B41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err="1" smtClean="0"/>
              <a:t>Kelas</a:t>
            </a:r>
            <a:r>
              <a:rPr lang="en-US" sz="2400" dirty="0" smtClean="0"/>
              <a:t> hybrid </a:t>
            </a:r>
            <a:r>
              <a:rPr lang="en-US" sz="2400" dirty="0" err="1" smtClean="0"/>
              <a:t>beserta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 </a:t>
            </a:r>
            <a:r>
              <a:rPr lang="en-US" sz="2400" dirty="0" err="1" smtClean="0"/>
              <a:t>alat</a:t>
            </a:r>
            <a:r>
              <a:rPr lang="en-US" sz="2400" dirty="0" smtClean="0"/>
              <a:t> </a:t>
            </a:r>
            <a:r>
              <a:rPr lang="en-US" sz="2400" dirty="0" err="1" smtClean="0"/>
              <a:t>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nya</a:t>
            </a:r>
            <a:r>
              <a:rPr lang="en-US" sz="2400" dirty="0" smtClean="0"/>
              <a:t>  </a:t>
            </a:r>
            <a:r>
              <a:rPr lang="en-US" sz="2400" dirty="0" err="1" smtClean="0"/>
              <a:t>gedung</a:t>
            </a:r>
            <a:r>
              <a:rPr lang="en-US" sz="2400" dirty="0" smtClean="0"/>
              <a:t> a2 9610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756264" y="3670663"/>
            <a:ext cx="7903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Hybrid learning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gabungan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tatap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online yang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utamanya</a:t>
            </a:r>
            <a:r>
              <a:rPr lang="en-US" dirty="0" smtClean="0"/>
              <a:t>.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hybrid learning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kekurangan.kelebihan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diantaranya</a:t>
            </a:r>
            <a:r>
              <a:rPr lang="en-US" dirty="0" smtClean="0"/>
              <a:t> </a:t>
            </a:r>
            <a:r>
              <a:rPr lang="en-US" dirty="0" err="1" smtClean="0"/>
              <a:t>membuka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bersosialisasi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890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*CAMERA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1976936"/>
            <a:ext cx="2587228" cy="3449638"/>
          </a:xfrm>
        </p:spPr>
      </p:pic>
      <p:sp>
        <p:nvSpPr>
          <p:cNvPr id="5" name="TextBox 4"/>
          <p:cNvSpPr txBox="1"/>
          <p:nvPr/>
        </p:nvSpPr>
        <p:spPr>
          <a:xfrm>
            <a:off x="4232366" y="2142309"/>
            <a:ext cx="4441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Fungsi</a:t>
            </a:r>
            <a:r>
              <a:rPr lang="en-US" dirty="0" smtClean="0"/>
              <a:t> camera </a:t>
            </a:r>
            <a:r>
              <a:rPr lang="en-US" dirty="0" err="1" smtClean="0"/>
              <a:t>mengangkat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suasana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728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*ACCES POINT (WIFI)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042251"/>
            <a:ext cx="2587228" cy="3449638"/>
          </a:xfrm>
        </p:spPr>
      </p:pic>
      <p:sp>
        <p:nvSpPr>
          <p:cNvPr id="5" name="TextBox 4"/>
          <p:cNvSpPr txBox="1"/>
          <p:nvPr/>
        </p:nvSpPr>
        <p:spPr>
          <a:xfrm flipH="1">
            <a:off x="4186645" y="2220686"/>
            <a:ext cx="46960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Acces</a:t>
            </a:r>
            <a:r>
              <a:rPr lang="en-US" dirty="0" smtClean="0"/>
              <a:t> point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pemancar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internet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acces</a:t>
            </a:r>
            <a:r>
              <a:rPr lang="en-US" dirty="0"/>
              <a:t> </a:t>
            </a:r>
            <a:r>
              <a:rPr lang="en-US" dirty="0" smtClean="0"/>
              <a:t>point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konektivitas</a:t>
            </a:r>
            <a:r>
              <a:rPr lang="en-US" dirty="0" smtClean="0"/>
              <a:t> yang </a:t>
            </a:r>
            <a:r>
              <a:rPr lang="en-US" dirty="0" err="1" smtClean="0"/>
              <a:t>kompleks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acces</a:t>
            </a:r>
            <a:r>
              <a:rPr lang="en-US" dirty="0" smtClean="0"/>
              <a:t> point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MAC </a:t>
            </a:r>
            <a:r>
              <a:rPr lang="en-US" dirty="0" err="1" smtClean="0"/>
              <a:t>addres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84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*FASTFOLD SCREEN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003062"/>
            <a:ext cx="4599517" cy="3449638"/>
          </a:xfrm>
        </p:spPr>
      </p:pic>
      <p:sp>
        <p:nvSpPr>
          <p:cNvPr id="5" name="TextBox 4"/>
          <p:cNvSpPr txBox="1"/>
          <p:nvPr/>
        </p:nvSpPr>
        <p:spPr>
          <a:xfrm flipH="1">
            <a:off x="6298935" y="2155371"/>
            <a:ext cx="3968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Fungsi</a:t>
            </a:r>
            <a:r>
              <a:rPr lang="en-US" dirty="0" smtClean="0"/>
              <a:t> screen </a:t>
            </a:r>
            <a:r>
              <a:rPr lang="en-US" dirty="0" err="1" smtClean="0"/>
              <a:t>proyektor</a:t>
            </a:r>
            <a:r>
              <a:rPr lang="en-US" dirty="0" smtClean="0"/>
              <a:t> yang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 yang </a:t>
            </a:r>
            <a:r>
              <a:rPr lang="en-US" dirty="0" err="1" smtClean="0"/>
              <a:t>besar.karena</a:t>
            </a:r>
            <a:r>
              <a:rPr lang="en-US" dirty="0" smtClean="0"/>
              <a:t> </a:t>
            </a:r>
            <a:r>
              <a:rPr lang="en-US" dirty="0" err="1" smtClean="0"/>
              <a:t>fastfold</a:t>
            </a:r>
            <a:r>
              <a:rPr lang="en-US" dirty="0" smtClean="0"/>
              <a:t> screen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kerangka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40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214846"/>
            <a:ext cx="9603275" cy="6389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*</a:t>
            </a:r>
            <a:r>
              <a:rPr lang="en-US" dirty="0" err="1" smtClean="0"/>
              <a:t>interaktif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1989999"/>
            <a:ext cx="4599517" cy="3449638"/>
          </a:xfrm>
        </p:spPr>
      </p:pic>
      <p:sp>
        <p:nvSpPr>
          <p:cNvPr id="7" name="TextBox 6"/>
          <p:cNvSpPr txBox="1"/>
          <p:nvPr/>
        </p:nvSpPr>
        <p:spPr>
          <a:xfrm>
            <a:off x="6178731" y="2338251"/>
            <a:ext cx="4637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Interaktif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e-   </a:t>
            </a:r>
            <a:r>
              <a:rPr lang="en-US" dirty="0" err="1" smtClean="0"/>
              <a:t>learning.pada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training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bantu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pengajaran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914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dirty="0" err="1" smtClean="0"/>
              <a:t>Saramonic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0" y="2016125"/>
            <a:ext cx="2715472" cy="3449638"/>
          </a:xfrm>
        </p:spPr>
      </p:pic>
      <p:sp>
        <p:nvSpPr>
          <p:cNvPr id="5" name="TextBox 4"/>
          <p:cNvSpPr txBox="1"/>
          <p:nvPr/>
        </p:nvSpPr>
        <p:spPr>
          <a:xfrm flipH="1">
            <a:off x="4395650" y="2016125"/>
            <a:ext cx="57803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Saramonic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mikrofon</a:t>
            </a:r>
            <a:r>
              <a:rPr lang="en-US" dirty="0" smtClean="0"/>
              <a:t> </a:t>
            </a:r>
            <a:r>
              <a:rPr lang="en-US" dirty="0" err="1" smtClean="0"/>
              <a:t>nirkabel</a:t>
            </a:r>
            <a:r>
              <a:rPr lang="en-US" dirty="0" smtClean="0"/>
              <a:t> 2 orang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ringkas,ringan,dan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kamera</a:t>
            </a:r>
            <a:r>
              <a:rPr lang="en-US" dirty="0" smtClean="0"/>
              <a:t> </a:t>
            </a:r>
            <a:r>
              <a:rPr lang="en-US" dirty="0" err="1" smtClean="0"/>
              <a:t>dslr,cermin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video,atau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seluler</a:t>
            </a:r>
            <a:r>
              <a:rPr lang="en-US" dirty="0" smtClean="0"/>
              <a:t> yang </a:t>
            </a:r>
            <a:r>
              <a:rPr lang="en-US" dirty="0" err="1" smtClean="0"/>
              <a:t>menghadirkan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berkualitas</a:t>
            </a:r>
            <a:r>
              <a:rPr lang="en-US" dirty="0" smtClean="0"/>
              <a:t> </a:t>
            </a:r>
            <a:r>
              <a:rPr lang="en-US" dirty="0" err="1" smtClean="0"/>
              <a:t>siaran</a:t>
            </a:r>
            <a:r>
              <a:rPr lang="en-US" dirty="0" smtClean="0"/>
              <a:t> </a:t>
            </a:r>
            <a:r>
              <a:rPr lang="en-US" dirty="0" err="1" smtClean="0"/>
              <a:t>terperinci.Saramonic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didalamnya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3 </a:t>
            </a:r>
            <a:r>
              <a:rPr lang="en-US" dirty="0" err="1" smtClean="0"/>
              <a:t>bagian</a:t>
            </a:r>
            <a:r>
              <a:rPr lang="en-US" dirty="0" smtClean="0"/>
              <a:t> yang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desiver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transmitter.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848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dirty="0" err="1" smtClean="0"/>
              <a:t>Saramonic</a:t>
            </a:r>
            <a:r>
              <a:rPr lang="en-US" dirty="0" smtClean="0"/>
              <a:t> </a:t>
            </a:r>
            <a:r>
              <a:rPr lang="en-US" dirty="0" err="1" smtClean="0"/>
              <a:t>desiver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016125"/>
            <a:ext cx="4426707" cy="3449638"/>
          </a:xfrm>
        </p:spPr>
      </p:pic>
      <p:sp>
        <p:nvSpPr>
          <p:cNvPr id="5" name="TextBox 4"/>
          <p:cNvSpPr txBox="1"/>
          <p:nvPr/>
        </p:nvSpPr>
        <p:spPr>
          <a:xfrm flipH="1">
            <a:off x="6087287" y="2016125"/>
            <a:ext cx="4140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Saramonic</a:t>
            </a:r>
            <a:r>
              <a:rPr lang="en-US" dirty="0" smtClean="0"/>
              <a:t> </a:t>
            </a:r>
            <a:r>
              <a:rPr lang="en-US" dirty="0" err="1" smtClean="0"/>
              <a:t>desiver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transmitter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10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*SARAMONIC TRANSMITTER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045192"/>
            <a:ext cx="3616810" cy="2789607"/>
          </a:xfrm>
        </p:spPr>
      </p:pic>
      <p:sp>
        <p:nvSpPr>
          <p:cNvPr id="5" name="TextBox 4"/>
          <p:cNvSpPr txBox="1"/>
          <p:nvPr/>
        </p:nvSpPr>
        <p:spPr>
          <a:xfrm flipH="1">
            <a:off x="5264328" y="2978331"/>
            <a:ext cx="43368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Saramonic</a:t>
            </a:r>
            <a:r>
              <a:rPr lang="en-US" dirty="0" smtClean="0"/>
              <a:t> transmitter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merekam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sinyal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desiver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77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dirty="0" err="1" smtClean="0"/>
              <a:t>Kabel</a:t>
            </a:r>
            <a:r>
              <a:rPr lang="en-US" dirty="0" smtClean="0"/>
              <a:t> </a:t>
            </a:r>
            <a:r>
              <a:rPr lang="en-US" dirty="0" err="1" smtClean="0"/>
              <a:t>sambungan</a:t>
            </a:r>
            <a:r>
              <a:rPr lang="en-US" dirty="0" smtClean="0"/>
              <a:t> </a:t>
            </a:r>
            <a:r>
              <a:rPr lang="en-US" dirty="0" err="1" smtClean="0"/>
              <a:t>saramonic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1963874"/>
            <a:ext cx="2587228" cy="34496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806" y="1963874"/>
            <a:ext cx="2808514" cy="34496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7417318" y="1963874"/>
            <a:ext cx="34771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Ada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kabel</a:t>
            </a:r>
            <a:r>
              <a:rPr lang="en-US" dirty="0" smtClean="0"/>
              <a:t> yang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disambungkan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desiver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transmitter </a:t>
            </a:r>
            <a:r>
              <a:rPr lang="en-US" dirty="0" err="1" smtClean="0"/>
              <a:t>kabel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smarphone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kamera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masukkan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ops mic.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7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dirty="0" err="1" smtClean="0"/>
              <a:t>fungsi</a:t>
            </a:r>
            <a:r>
              <a:rPr lang="en-US" dirty="0" smtClean="0"/>
              <a:t> ops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205" y="2016125"/>
            <a:ext cx="2587228" cy="3449638"/>
          </a:xfrm>
        </p:spPr>
      </p:pic>
      <p:sp>
        <p:nvSpPr>
          <p:cNvPr id="5" name="TextBox 4"/>
          <p:cNvSpPr txBox="1"/>
          <p:nvPr/>
        </p:nvSpPr>
        <p:spPr>
          <a:xfrm>
            <a:off x="4389120" y="2220686"/>
            <a:ext cx="38927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Setelah</a:t>
            </a:r>
            <a:r>
              <a:rPr lang="en-US" dirty="0" smtClean="0"/>
              <a:t> di </a:t>
            </a:r>
            <a:r>
              <a:rPr lang="en-US" dirty="0" err="1" smtClean="0"/>
              <a:t>colokan</a:t>
            </a:r>
            <a:r>
              <a:rPr lang="en-US" dirty="0" smtClean="0"/>
              <a:t> </a:t>
            </a:r>
            <a:r>
              <a:rPr lang="en-US" dirty="0" err="1" smtClean="0"/>
              <a:t>kabel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saramonic</a:t>
            </a:r>
            <a:r>
              <a:rPr lang="en-US" dirty="0" smtClean="0"/>
              <a:t> </a:t>
            </a:r>
            <a:r>
              <a:rPr lang="en-US" dirty="0" err="1" smtClean="0"/>
              <a:t>desiver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masukkan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lobang</a:t>
            </a:r>
            <a:r>
              <a:rPr lang="en-US" dirty="0" smtClean="0"/>
              <a:t> ops (mic) </a:t>
            </a:r>
            <a:r>
              <a:rPr lang="en-US" dirty="0" err="1" smtClean="0"/>
              <a:t>atau</a:t>
            </a:r>
            <a:r>
              <a:rPr lang="en-US" dirty="0" smtClean="0"/>
              <a:t> (audio)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276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dirty="0" err="1" smtClean="0"/>
              <a:t>usb,hdmi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80" y="2016124"/>
            <a:ext cx="2924477" cy="2791007"/>
          </a:xfrm>
        </p:spPr>
      </p:pic>
      <p:sp>
        <p:nvSpPr>
          <p:cNvPr id="5" name="TextBox 4"/>
          <p:cNvSpPr txBox="1"/>
          <p:nvPr/>
        </p:nvSpPr>
        <p:spPr>
          <a:xfrm>
            <a:off x="4624251" y="2220686"/>
            <a:ext cx="45850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 err="1" smtClean="0"/>
              <a:t>Fungsi</a:t>
            </a:r>
            <a:r>
              <a:rPr lang="en-US" dirty="0" smtClean="0"/>
              <a:t> USB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memasang</a:t>
            </a:r>
            <a:r>
              <a:rPr lang="en-US" dirty="0" smtClean="0"/>
              <a:t> </a:t>
            </a:r>
            <a:r>
              <a:rPr lang="en-US" dirty="0" err="1" smtClean="0"/>
              <a:t>keyboard,mouse,printer,penyimpanan</a:t>
            </a:r>
            <a:r>
              <a:rPr lang="en-US" dirty="0" smtClean="0"/>
              <a:t> </a:t>
            </a:r>
            <a:r>
              <a:rPr lang="en-US" dirty="0" err="1" smtClean="0"/>
              <a:t>eksternal,dan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seluler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computer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nge</a:t>
            </a:r>
            <a:r>
              <a:rPr lang="en-US" dirty="0" smtClean="0"/>
              <a:t> </a:t>
            </a:r>
            <a:r>
              <a:rPr lang="en-US" dirty="0" err="1" smtClean="0"/>
              <a:t>cas</a:t>
            </a:r>
            <a:r>
              <a:rPr lang="en-US" dirty="0" smtClean="0"/>
              <a:t> </a:t>
            </a:r>
            <a:r>
              <a:rPr lang="en-US" dirty="0" err="1" smtClean="0"/>
              <a:t>saramonic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*</a:t>
            </a:r>
            <a:r>
              <a:rPr lang="en-US" dirty="0" err="1" smtClean="0"/>
              <a:t>Fungsi</a:t>
            </a:r>
            <a:r>
              <a:rPr lang="en-US" dirty="0" smtClean="0"/>
              <a:t> HDMI di </a:t>
            </a:r>
            <a:r>
              <a:rPr lang="en-US" dirty="0" err="1" smtClean="0"/>
              <a:t>interaktif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agar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pakai</a:t>
            </a:r>
            <a:r>
              <a:rPr lang="en-US" dirty="0" smtClean="0"/>
              <a:t> laptop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 </a:t>
            </a:r>
            <a:r>
              <a:rPr lang="en-US" dirty="0" err="1" smtClean="0"/>
              <a:t>laptopnya</a:t>
            </a:r>
            <a:r>
              <a:rPr lang="en-US" dirty="0" smtClean="0"/>
              <a:t> di </a:t>
            </a:r>
            <a:r>
              <a:rPr lang="en-US" dirty="0" err="1" smtClean="0"/>
              <a:t>interaktif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7551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dirty="0" err="1" smtClean="0"/>
              <a:t>proyektor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016125"/>
            <a:ext cx="2587228" cy="3449638"/>
          </a:xfrm>
        </p:spPr>
      </p:pic>
      <p:sp>
        <p:nvSpPr>
          <p:cNvPr id="5" name="TextBox 4"/>
          <p:cNvSpPr txBox="1"/>
          <p:nvPr/>
        </p:nvSpPr>
        <p:spPr>
          <a:xfrm flipH="1">
            <a:off x="4376057" y="2168434"/>
            <a:ext cx="4767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proyektor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video,gambar,atau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layar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</a:t>
            </a:r>
            <a:r>
              <a:rPr lang="en-US" dirty="0" err="1" smtClean="0"/>
              <a:t>datar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tembok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488019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83</TotalTime>
  <Words>325</Words>
  <Application>Microsoft Office PowerPoint</Application>
  <PresentationFormat>Widescreen</PresentationFormat>
  <Paragraphs>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Kelas hybrid beserta alat alat nya dan fungsi nya  gedung a2 9610</vt:lpstr>
      <vt:lpstr>*interaktif  </vt:lpstr>
      <vt:lpstr>*Saramonic </vt:lpstr>
      <vt:lpstr>*Saramonic desiver</vt:lpstr>
      <vt:lpstr>*SARAMONIC TRANSMITTER </vt:lpstr>
      <vt:lpstr>*Kabel sambungan saramonic </vt:lpstr>
      <vt:lpstr>*fungsi ops</vt:lpstr>
      <vt:lpstr>*usb,hdmi</vt:lpstr>
      <vt:lpstr>*proyektor </vt:lpstr>
      <vt:lpstr>*CAMERA</vt:lpstr>
      <vt:lpstr>*ACCES POINT (WIFI)</vt:lpstr>
      <vt:lpstr>*FASTFOLD SCREEN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Kelas hybrid beserta alat alat nya dan fungsi nya  gedung a2 9610</dc:title>
  <dc:creator>win10</dc:creator>
  <cp:lastModifiedBy>win10</cp:lastModifiedBy>
  <cp:revision>9</cp:revision>
  <dcterms:created xsi:type="dcterms:W3CDTF">2022-12-19T09:46:03Z</dcterms:created>
  <dcterms:modified xsi:type="dcterms:W3CDTF">2022-12-19T11:09:40Z</dcterms:modified>
</cp:coreProperties>
</file>