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73" r:id="rId5"/>
    <p:sldId id="259" r:id="rId6"/>
    <p:sldId id="260" r:id="rId7"/>
    <p:sldId id="267" r:id="rId8"/>
    <p:sldId id="263" r:id="rId9"/>
    <p:sldId id="264" r:id="rId10"/>
    <p:sldId id="279" r:id="rId11"/>
    <p:sldId id="266" r:id="rId12"/>
    <p:sldId id="271" r:id="rId13"/>
    <p:sldId id="283" r:id="rId14"/>
    <p:sldId id="265" r:id="rId15"/>
    <p:sldId id="270" r:id="rId16"/>
    <p:sldId id="275" r:id="rId17"/>
    <p:sldId id="276" r:id="rId18"/>
    <p:sldId id="268" r:id="rId19"/>
    <p:sldId id="278" r:id="rId20"/>
    <p:sldId id="285" r:id="rId21"/>
  </p:sldIdLst>
  <p:sldSz cx="9144000" cy="5143500"/>
  <p:notesSz cx="6858000" cy="9144000"/>
  <p:embeddedFontLst>
    <p:embeddedFont>
      <p:font typeface="Fahkwang" panose="00000500000000000000"/>
      <p:regular r:id="rId25"/>
    </p:embeddedFont>
    <p:embeddedFont>
      <p:font typeface="Chivo"/>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font" Target="fonts/font2.fntdata"/><Relationship Id="rId25" Type="http://schemas.openxmlformats.org/officeDocument/2006/relationships/font" Target="fonts/font1.fntdata"/><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354" name="Shape 354"/>
        <p:cNvGrpSpPr/>
        <p:nvPr/>
      </p:nvGrpSpPr>
      <p:grpSpPr>
        <a:xfrm>
          <a:off x="0" y="0"/>
          <a:ext cx="0" cy="0"/>
          <a:chOff x="0" y="0"/>
          <a:chExt cx="0" cy="0"/>
        </a:xfrm>
      </p:grpSpPr>
      <p:sp>
        <p:nvSpPr>
          <p:cNvPr id="355" name="Google Shape;355;p:notes"/>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95" name="Shape 1695"/>
        <p:cNvGrpSpPr/>
        <p:nvPr/>
      </p:nvGrpSpPr>
      <p:grpSpPr>
        <a:xfrm>
          <a:off x="0" y="0"/>
          <a:ext cx="0" cy="0"/>
          <a:chOff x="0" y="0"/>
          <a:chExt cx="0" cy="0"/>
        </a:xfrm>
      </p:grpSpPr>
      <p:sp>
        <p:nvSpPr>
          <p:cNvPr id="1696" name="Google Shape;1696;g11bc263f502_0_310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7" name="Google Shape;1697;g11bc263f502_0_310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79" name="Shape 2279"/>
        <p:cNvGrpSpPr/>
        <p:nvPr/>
      </p:nvGrpSpPr>
      <p:grpSpPr>
        <a:xfrm>
          <a:off x="0" y="0"/>
          <a:ext cx="0" cy="0"/>
          <a:chOff x="0" y="0"/>
          <a:chExt cx="0" cy="0"/>
        </a:xfrm>
      </p:grpSpPr>
      <p:sp>
        <p:nvSpPr>
          <p:cNvPr id="2280" name="Google Shape;2280;g11bc263f502_0_227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1bc263f502_0_227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70" name="Shape 1070"/>
        <p:cNvGrpSpPr/>
        <p:nvPr/>
      </p:nvGrpSpPr>
      <p:grpSpPr>
        <a:xfrm>
          <a:off x="0" y="0"/>
          <a:ext cx="0" cy="0"/>
          <a:chOff x="0" y="0"/>
          <a:chExt cx="0" cy="0"/>
        </a:xfrm>
      </p:grpSpPr>
      <p:sp>
        <p:nvSpPr>
          <p:cNvPr id="1071" name="Google Shape;1071;g12937d05419_0_666: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2" name="Google Shape;1072;g12937d05419_0_66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64" name="Shape 1664"/>
        <p:cNvGrpSpPr/>
        <p:nvPr/>
      </p:nvGrpSpPr>
      <p:grpSpPr>
        <a:xfrm>
          <a:off x="0" y="0"/>
          <a:ext cx="0" cy="0"/>
          <a:chOff x="0" y="0"/>
          <a:chExt cx="0" cy="0"/>
        </a:xfrm>
      </p:grpSpPr>
      <p:sp>
        <p:nvSpPr>
          <p:cNvPr id="1665" name="Google Shape;1665;g11bc263f502_0_2926: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6" name="Google Shape;1666;g11bc263f502_0_292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90" name="Shape 1890"/>
        <p:cNvGrpSpPr/>
        <p:nvPr/>
      </p:nvGrpSpPr>
      <p:grpSpPr>
        <a:xfrm>
          <a:off x="0" y="0"/>
          <a:ext cx="0" cy="0"/>
          <a:chOff x="0" y="0"/>
          <a:chExt cx="0" cy="0"/>
        </a:xfrm>
      </p:grpSpPr>
      <p:sp>
        <p:nvSpPr>
          <p:cNvPr id="1891" name="Google Shape;1891;g11bc263f502_0_268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2" name="Google Shape;1892;g11bc263f502_0_268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37" name="Shape 1937"/>
        <p:cNvGrpSpPr/>
        <p:nvPr/>
      </p:nvGrpSpPr>
      <p:grpSpPr>
        <a:xfrm>
          <a:off x="0" y="0"/>
          <a:ext cx="0" cy="0"/>
          <a:chOff x="0" y="0"/>
          <a:chExt cx="0" cy="0"/>
        </a:xfrm>
      </p:grpSpPr>
      <p:sp>
        <p:nvSpPr>
          <p:cNvPr id="1938" name="Google Shape;1938;g13fb9175668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9" name="Google Shape;1939;g13fb9175668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47" name="Shape 1447"/>
        <p:cNvGrpSpPr/>
        <p:nvPr/>
      </p:nvGrpSpPr>
      <p:grpSpPr>
        <a:xfrm>
          <a:off x="0" y="0"/>
          <a:ext cx="0" cy="0"/>
          <a:chOff x="0" y="0"/>
          <a:chExt cx="0" cy="0"/>
        </a:xfrm>
      </p:grpSpPr>
      <p:sp>
        <p:nvSpPr>
          <p:cNvPr id="1448" name="Google Shape;1448;g11bc263f502_0_220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9" name="Google Shape;1449;g11bc263f502_0_220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34" name="Shape 2034"/>
        <p:cNvGrpSpPr/>
        <p:nvPr/>
      </p:nvGrpSpPr>
      <p:grpSpPr>
        <a:xfrm>
          <a:off x="0" y="0"/>
          <a:ext cx="0" cy="0"/>
          <a:chOff x="0" y="0"/>
          <a:chExt cx="0" cy="0"/>
        </a:xfrm>
      </p:grpSpPr>
      <p:sp>
        <p:nvSpPr>
          <p:cNvPr id="2035" name="Google Shape;2035;g11bc263f502_0_2846: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11bc263f502_0_284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89" name="Shape 2389"/>
        <p:cNvGrpSpPr/>
        <p:nvPr/>
      </p:nvGrpSpPr>
      <p:grpSpPr>
        <a:xfrm>
          <a:off x="0" y="0"/>
          <a:ext cx="0" cy="0"/>
          <a:chOff x="0" y="0"/>
          <a:chExt cx="0" cy="0"/>
        </a:xfrm>
      </p:grpSpPr>
      <p:sp>
        <p:nvSpPr>
          <p:cNvPr id="2390" name="Google Shape;2390;g12937d05419_0_75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1" name="Google Shape;2391;g12937d05419_0_75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28" name="Shape 1828"/>
        <p:cNvGrpSpPr/>
        <p:nvPr/>
      </p:nvGrpSpPr>
      <p:grpSpPr>
        <a:xfrm>
          <a:off x="0" y="0"/>
          <a:ext cx="0" cy="0"/>
          <a:chOff x="0" y="0"/>
          <a:chExt cx="0" cy="0"/>
        </a:xfrm>
      </p:grpSpPr>
      <p:sp>
        <p:nvSpPr>
          <p:cNvPr id="1829" name="Google Shape;1829;g11bc263f502_0_2439: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0" name="Google Shape;1830;g11bc263f502_0_243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593" name="Shape 593"/>
        <p:cNvGrpSpPr/>
        <p:nvPr/>
      </p:nvGrpSpPr>
      <p:grpSpPr>
        <a:xfrm>
          <a:off x="0" y="0"/>
          <a:ext cx="0" cy="0"/>
          <a:chOff x="0" y="0"/>
          <a:chExt cx="0" cy="0"/>
        </a:xfrm>
      </p:grpSpPr>
      <p:sp>
        <p:nvSpPr>
          <p:cNvPr id="594" name="Google Shape;594;g11bc263f502_0_1264: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11bc263f502_0_126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634" name="Shape 634"/>
        <p:cNvGrpSpPr/>
        <p:nvPr/>
      </p:nvGrpSpPr>
      <p:grpSpPr>
        <a:xfrm>
          <a:off x="0" y="0"/>
          <a:ext cx="0" cy="0"/>
          <a:chOff x="0" y="0"/>
          <a:chExt cx="0" cy="0"/>
        </a:xfrm>
      </p:grpSpPr>
      <p:sp>
        <p:nvSpPr>
          <p:cNvPr id="635" name="Google Shape;635;g11bc263f502_0_266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11bc263f502_0_266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76" name="Shape 1376"/>
        <p:cNvGrpSpPr/>
        <p:nvPr/>
      </p:nvGrpSpPr>
      <p:grpSpPr>
        <a:xfrm>
          <a:off x="0" y="0"/>
          <a:ext cx="0" cy="0"/>
          <a:chOff x="0" y="0"/>
          <a:chExt cx="0" cy="0"/>
        </a:xfrm>
      </p:grpSpPr>
      <p:sp>
        <p:nvSpPr>
          <p:cNvPr id="1377" name="Google Shape;1377;g11bc263f502_0_2216: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8" name="Google Shape;1378;g11bc263f502_0_221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896" name="Shape 896"/>
        <p:cNvGrpSpPr/>
        <p:nvPr/>
      </p:nvGrpSpPr>
      <p:grpSpPr>
        <a:xfrm>
          <a:off x="0" y="0"/>
          <a:ext cx="0" cy="0"/>
          <a:chOff x="0" y="0"/>
          <a:chExt cx="0" cy="0"/>
        </a:xfrm>
      </p:grpSpPr>
      <p:sp>
        <p:nvSpPr>
          <p:cNvPr id="897" name="Google Shape;897;g11bc263f502_0_123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8" name="Google Shape;898;g11bc263f502_0_123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998" name="Shape 998"/>
        <p:cNvGrpSpPr/>
        <p:nvPr/>
      </p:nvGrpSpPr>
      <p:grpSpPr>
        <a:xfrm>
          <a:off x="0" y="0"/>
          <a:ext cx="0" cy="0"/>
          <a:chOff x="0" y="0"/>
          <a:chExt cx="0" cy="0"/>
        </a:xfrm>
      </p:grpSpPr>
      <p:sp>
        <p:nvSpPr>
          <p:cNvPr id="999" name="Google Shape;999;g11bc263f502_0_2669: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0" name="Google Shape;1000;g11bc263f502_0_266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96" name="Shape 2096"/>
        <p:cNvGrpSpPr/>
        <p:nvPr/>
      </p:nvGrpSpPr>
      <p:grpSpPr>
        <a:xfrm>
          <a:off x="0" y="0"/>
          <a:ext cx="0" cy="0"/>
          <a:chOff x="0" y="0"/>
          <a:chExt cx="0" cy="0"/>
        </a:xfrm>
      </p:grpSpPr>
      <p:sp>
        <p:nvSpPr>
          <p:cNvPr id="2097" name="Google Shape;2097;g12937d05419_0_68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8" name="Google Shape;2098;g12937d05419_0_68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24" name="Shape 1224"/>
        <p:cNvGrpSpPr/>
        <p:nvPr/>
      </p:nvGrpSpPr>
      <p:grpSpPr>
        <a:xfrm>
          <a:off x="0" y="0"/>
          <a:ext cx="0" cy="0"/>
          <a:chOff x="0" y="0"/>
          <a:chExt cx="0" cy="0"/>
        </a:xfrm>
      </p:grpSpPr>
      <p:sp>
        <p:nvSpPr>
          <p:cNvPr id="1225" name="Google Shape;1225;g12937d05419_0_706: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6" name="Google Shape;1226;g12937d05419_0_70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4" Type="http://schemas.openxmlformats.org/officeDocument/2006/relationships/hyperlink" Target="http://bit.ly/2TtBDfr" TargetMode="External"/><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8" name="Shape 8"/>
        <p:cNvGrpSpPr/>
        <p:nvPr/>
      </p:nvGrpSpPr>
      <p:grpSpPr>
        <a:xfrm>
          <a:off x="0" y="0"/>
          <a:ext cx="0" cy="0"/>
          <a:chOff x="0" y="0"/>
          <a:chExt cx="0" cy="0"/>
        </a:xfrm>
      </p:grpSpPr>
      <p:sp>
        <p:nvSpPr>
          <p:cNvPr id="9" name="Google Shape;9;p2"/>
          <p:cNvSpPr/>
          <p:nvPr/>
        </p:nvSpPr>
        <p:spPr>
          <a:xfrm>
            <a:off x="539400" y="543325"/>
            <a:ext cx="8065200" cy="4100400"/>
          </a:xfrm>
          <a:prstGeom prst="plaque">
            <a:avLst>
              <a:gd name="adj" fmla="val 16667"/>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10;p2"/>
          <p:cNvSpPr txBox="1"/>
          <p:nvPr>
            <p:ph type="ctrTitle"/>
          </p:nvPr>
        </p:nvSpPr>
        <p:spPr>
          <a:xfrm>
            <a:off x="1313700" y="1300675"/>
            <a:ext cx="5743200" cy="2124000"/>
          </a:xfrm>
          <a:prstGeom prst="rect">
            <a:avLst/>
          </a:prstGeom>
        </p:spPr>
        <p:txBody>
          <a:bodyPr spcFirstLastPara="1" wrap="square" lIns="91425" tIns="91425" rIns="91425" bIns="91425" anchor="t" anchorCtr="0">
            <a:noAutofit/>
          </a:bodyPr>
          <a:lstStyle>
            <a:lvl1pPr lvl="0">
              <a:spcBef>
                <a:spcPts val="0"/>
              </a:spcBef>
              <a:spcAft>
                <a:spcPts val="0"/>
              </a:spcAft>
              <a:buSzPts val="5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type="subTitle" idx="1"/>
          </p:nvPr>
        </p:nvSpPr>
        <p:spPr>
          <a:xfrm>
            <a:off x="1313700" y="3424663"/>
            <a:ext cx="5743200" cy="461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800">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p:nvPr/>
        </p:nvSpPr>
        <p:spPr>
          <a:xfrm>
            <a:off x="4981575" y="-1088575"/>
            <a:ext cx="2279100" cy="1363800"/>
          </a:xfrm>
          <a:prstGeom prst="roundRect">
            <a:avLst>
              <a:gd name="adj" fmla="val 16667"/>
            </a:avLst>
          </a:pr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92" name="Shape 92"/>
        <p:cNvGrpSpPr/>
        <p:nvPr/>
      </p:nvGrpSpPr>
      <p:grpSpPr>
        <a:xfrm>
          <a:off x="0" y="0"/>
          <a:ext cx="0" cy="0"/>
          <a:chOff x="0" y="0"/>
          <a:chExt cx="0" cy="0"/>
        </a:xfrm>
      </p:grpSpPr>
      <p:sp>
        <p:nvSpPr>
          <p:cNvPr id="93" name="Google Shape;93;p11"/>
          <p:cNvSpPr/>
          <p:nvPr/>
        </p:nvSpPr>
        <p:spPr>
          <a:xfrm>
            <a:off x="539400" y="543325"/>
            <a:ext cx="8065200" cy="4100400"/>
          </a:xfrm>
          <a:prstGeom prst="plaque">
            <a:avLst>
              <a:gd name="adj" fmla="val 16667"/>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94;p11"/>
          <p:cNvSpPr txBox="1"/>
          <p:nvPr>
            <p:ph type="title" hasCustomPrompt="1"/>
          </p:nvPr>
        </p:nvSpPr>
        <p:spPr>
          <a:xfrm>
            <a:off x="848700" y="1727250"/>
            <a:ext cx="7446600" cy="17238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5" name="Google Shape;95;p11"/>
          <p:cNvSpPr txBox="1"/>
          <p:nvPr>
            <p:ph type="subTitle" idx="1"/>
          </p:nvPr>
        </p:nvSpPr>
        <p:spPr>
          <a:xfrm>
            <a:off x="1912050" y="3451050"/>
            <a:ext cx="5319900" cy="46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8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grpSp>
        <p:nvGrpSpPr>
          <p:cNvPr id="96" name="Google Shape;96;p11"/>
          <p:cNvGrpSpPr/>
          <p:nvPr/>
        </p:nvGrpSpPr>
        <p:grpSpPr>
          <a:xfrm>
            <a:off x="251575" y="260788"/>
            <a:ext cx="579625" cy="557161"/>
            <a:chOff x="304275" y="275275"/>
            <a:chExt cx="579625" cy="557161"/>
          </a:xfrm>
        </p:grpSpPr>
        <p:sp>
          <p:nvSpPr>
            <p:cNvPr id="97" name="Google Shape;97;p11"/>
            <p:cNvSpPr/>
            <p:nvPr/>
          </p:nvSpPr>
          <p:spPr>
            <a:xfrm>
              <a:off x="304275"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98;p11"/>
            <p:cNvSpPr/>
            <p:nvPr/>
          </p:nvSpPr>
          <p:spPr>
            <a:xfrm>
              <a:off x="528838"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99;p11"/>
            <p:cNvSpPr/>
            <p:nvPr/>
          </p:nvSpPr>
          <p:spPr>
            <a:xfrm>
              <a:off x="753400"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00;p11"/>
            <p:cNvSpPr/>
            <p:nvPr/>
          </p:nvSpPr>
          <p:spPr>
            <a:xfrm>
              <a:off x="304275"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101;p11"/>
            <p:cNvSpPr/>
            <p:nvPr/>
          </p:nvSpPr>
          <p:spPr>
            <a:xfrm>
              <a:off x="528838" y="488611"/>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2;p11"/>
            <p:cNvSpPr/>
            <p:nvPr/>
          </p:nvSpPr>
          <p:spPr>
            <a:xfrm>
              <a:off x="753400"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3;p11"/>
            <p:cNvSpPr/>
            <p:nvPr/>
          </p:nvSpPr>
          <p:spPr>
            <a:xfrm>
              <a:off x="304275" y="701936"/>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4;p11"/>
            <p:cNvSpPr/>
            <p:nvPr/>
          </p:nvSpPr>
          <p:spPr>
            <a:xfrm>
              <a:off x="528838"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5;p11"/>
            <p:cNvSpPr/>
            <p:nvPr/>
          </p:nvSpPr>
          <p:spPr>
            <a:xfrm>
              <a:off x="753400"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6" name="Google Shape;106;p11"/>
          <p:cNvGrpSpPr/>
          <p:nvPr/>
        </p:nvGrpSpPr>
        <p:grpSpPr>
          <a:xfrm>
            <a:off x="8484225" y="260788"/>
            <a:ext cx="355063" cy="557161"/>
            <a:chOff x="304275" y="275275"/>
            <a:chExt cx="355063" cy="557161"/>
          </a:xfrm>
        </p:grpSpPr>
        <p:sp>
          <p:nvSpPr>
            <p:cNvPr id="107" name="Google Shape;107;p11"/>
            <p:cNvSpPr/>
            <p:nvPr/>
          </p:nvSpPr>
          <p:spPr>
            <a:xfrm>
              <a:off x="304275"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p11"/>
            <p:cNvSpPr/>
            <p:nvPr/>
          </p:nvSpPr>
          <p:spPr>
            <a:xfrm>
              <a:off x="528838"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09;p11"/>
            <p:cNvSpPr/>
            <p:nvPr/>
          </p:nvSpPr>
          <p:spPr>
            <a:xfrm>
              <a:off x="304275"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10;p11"/>
            <p:cNvSpPr/>
            <p:nvPr/>
          </p:nvSpPr>
          <p:spPr>
            <a:xfrm>
              <a:off x="528838" y="488611"/>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11;p11"/>
            <p:cNvSpPr/>
            <p:nvPr/>
          </p:nvSpPr>
          <p:spPr>
            <a:xfrm>
              <a:off x="304275" y="701936"/>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112;p11"/>
            <p:cNvSpPr/>
            <p:nvPr/>
          </p:nvSpPr>
          <p:spPr>
            <a:xfrm>
              <a:off x="528838"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rgbClr val="FFFFFF"/>
        </a:solidFill>
        <a:effectLst/>
      </p:bgPr>
    </p:bg>
    <p:spTree>
      <p:nvGrpSpPr>
        <p:cNvPr id="113" name="Shape 113"/>
        <p:cNvGrpSpPr/>
        <p:nvPr/>
      </p:nvGrpSpPr>
      <p:grpSpPr>
        <a:xfrm>
          <a:off x="0" y="0"/>
          <a:ext cx="0" cy="0"/>
          <a:chOff x="0" y="0"/>
          <a:chExt cx="0" cy="0"/>
        </a:xfrm>
      </p:grpSpPr>
      <p:sp>
        <p:nvSpPr>
          <p:cNvPr id="114" name="Google Shape;114;p12"/>
          <p:cNvSpPr txBox="1"/>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15" name="Shape 115"/>
        <p:cNvGrpSpPr/>
        <p:nvPr/>
      </p:nvGrpSpPr>
      <p:grpSpPr>
        <a:xfrm>
          <a:off x="0" y="0"/>
          <a:ext cx="0" cy="0"/>
          <a:chOff x="0" y="0"/>
          <a:chExt cx="0" cy="0"/>
        </a:xfrm>
      </p:grpSpPr>
      <p:sp>
        <p:nvSpPr>
          <p:cNvPr id="116" name="Google Shape;116;p13"/>
          <p:cNvSpPr txBox="1"/>
          <p:nvPr>
            <p:ph type="title"/>
          </p:nvPr>
        </p:nvSpPr>
        <p:spPr>
          <a:xfrm>
            <a:off x="713275" y="445025"/>
            <a:ext cx="4696800" cy="738900"/>
          </a:xfrm>
          <a:prstGeom prst="rect">
            <a:avLst/>
          </a:prstGeom>
          <a:solidFill>
            <a:schemeClr val="lt1"/>
          </a:solidFill>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17" name="Google Shape;117;p13"/>
          <p:cNvSpPr txBox="1"/>
          <p:nvPr>
            <p:ph type="title" idx="2"/>
          </p:nvPr>
        </p:nvSpPr>
        <p:spPr>
          <a:xfrm>
            <a:off x="720125" y="1903750"/>
            <a:ext cx="24054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118" name="Google Shape;118;p13"/>
          <p:cNvSpPr txBox="1"/>
          <p:nvPr>
            <p:ph type="subTitle" idx="1"/>
          </p:nvPr>
        </p:nvSpPr>
        <p:spPr>
          <a:xfrm>
            <a:off x="720125" y="2333289"/>
            <a:ext cx="2405400" cy="6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19" name="Google Shape;119;p13"/>
          <p:cNvSpPr txBox="1"/>
          <p:nvPr>
            <p:ph type="title" idx="3"/>
          </p:nvPr>
        </p:nvSpPr>
        <p:spPr>
          <a:xfrm>
            <a:off x="3266675" y="1903750"/>
            <a:ext cx="24054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120" name="Google Shape;120;p13"/>
          <p:cNvSpPr txBox="1"/>
          <p:nvPr>
            <p:ph type="subTitle" idx="4"/>
          </p:nvPr>
        </p:nvSpPr>
        <p:spPr>
          <a:xfrm>
            <a:off x="3266675" y="2333289"/>
            <a:ext cx="2405400" cy="6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21" name="Google Shape;121;p13"/>
          <p:cNvSpPr txBox="1"/>
          <p:nvPr>
            <p:ph type="title" idx="5"/>
          </p:nvPr>
        </p:nvSpPr>
        <p:spPr>
          <a:xfrm>
            <a:off x="720125" y="3558961"/>
            <a:ext cx="24054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122" name="Google Shape;122;p13"/>
          <p:cNvSpPr txBox="1"/>
          <p:nvPr>
            <p:ph type="subTitle" idx="6"/>
          </p:nvPr>
        </p:nvSpPr>
        <p:spPr>
          <a:xfrm>
            <a:off x="720125" y="3988500"/>
            <a:ext cx="2405400" cy="6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23" name="Google Shape;123;p13"/>
          <p:cNvSpPr txBox="1"/>
          <p:nvPr>
            <p:ph type="title" idx="7"/>
          </p:nvPr>
        </p:nvSpPr>
        <p:spPr>
          <a:xfrm>
            <a:off x="3266675" y="3558961"/>
            <a:ext cx="24054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124" name="Google Shape;124;p13"/>
          <p:cNvSpPr txBox="1"/>
          <p:nvPr>
            <p:ph type="subTitle" idx="8"/>
          </p:nvPr>
        </p:nvSpPr>
        <p:spPr>
          <a:xfrm>
            <a:off x="3266675" y="3988500"/>
            <a:ext cx="2405400" cy="6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25" name="Google Shape;125;p13"/>
          <p:cNvSpPr txBox="1"/>
          <p:nvPr>
            <p:ph type="title" idx="9" hasCustomPrompt="1"/>
          </p:nvPr>
        </p:nvSpPr>
        <p:spPr>
          <a:xfrm>
            <a:off x="720124" y="1481550"/>
            <a:ext cx="1498200" cy="5541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4800"/>
              <a:buNone/>
              <a:defRPr sz="2400"/>
            </a:lvl1pPr>
            <a:lvl2pPr lvl="1" algn="ctr" rtl="0">
              <a:spcBef>
                <a:spcPts val="0"/>
              </a:spcBef>
              <a:spcAft>
                <a:spcPts val="0"/>
              </a:spcAft>
              <a:buClr>
                <a:schemeClr val="accent4"/>
              </a:buClr>
              <a:buSzPts val="4800"/>
              <a:buNone/>
              <a:defRPr sz="4800">
                <a:solidFill>
                  <a:schemeClr val="accent4"/>
                </a:solidFill>
              </a:defRPr>
            </a:lvl2pPr>
            <a:lvl3pPr lvl="2" algn="ctr" rtl="0">
              <a:spcBef>
                <a:spcPts val="0"/>
              </a:spcBef>
              <a:spcAft>
                <a:spcPts val="0"/>
              </a:spcAft>
              <a:buClr>
                <a:schemeClr val="accent4"/>
              </a:buClr>
              <a:buSzPts val="4800"/>
              <a:buNone/>
              <a:defRPr sz="4800">
                <a:solidFill>
                  <a:schemeClr val="accent4"/>
                </a:solidFill>
              </a:defRPr>
            </a:lvl3pPr>
            <a:lvl4pPr lvl="3" algn="ctr" rtl="0">
              <a:spcBef>
                <a:spcPts val="0"/>
              </a:spcBef>
              <a:spcAft>
                <a:spcPts val="0"/>
              </a:spcAft>
              <a:buClr>
                <a:schemeClr val="accent4"/>
              </a:buClr>
              <a:buSzPts val="4800"/>
              <a:buNone/>
              <a:defRPr sz="4800">
                <a:solidFill>
                  <a:schemeClr val="accent4"/>
                </a:solidFill>
              </a:defRPr>
            </a:lvl4pPr>
            <a:lvl5pPr lvl="4" algn="ctr" rtl="0">
              <a:spcBef>
                <a:spcPts val="0"/>
              </a:spcBef>
              <a:spcAft>
                <a:spcPts val="0"/>
              </a:spcAft>
              <a:buClr>
                <a:schemeClr val="accent4"/>
              </a:buClr>
              <a:buSzPts val="4800"/>
              <a:buNone/>
              <a:defRPr sz="4800">
                <a:solidFill>
                  <a:schemeClr val="accent4"/>
                </a:solidFill>
              </a:defRPr>
            </a:lvl5pPr>
            <a:lvl6pPr lvl="5" algn="ctr" rtl="0">
              <a:spcBef>
                <a:spcPts val="0"/>
              </a:spcBef>
              <a:spcAft>
                <a:spcPts val="0"/>
              </a:spcAft>
              <a:buClr>
                <a:schemeClr val="accent4"/>
              </a:buClr>
              <a:buSzPts val="4800"/>
              <a:buNone/>
              <a:defRPr sz="4800">
                <a:solidFill>
                  <a:schemeClr val="accent4"/>
                </a:solidFill>
              </a:defRPr>
            </a:lvl6pPr>
            <a:lvl7pPr lvl="6" algn="ctr" rtl="0">
              <a:spcBef>
                <a:spcPts val="0"/>
              </a:spcBef>
              <a:spcAft>
                <a:spcPts val="0"/>
              </a:spcAft>
              <a:buClr>
                <a:schemeClr val="accent4"/>
              </a:buClr>
              <a:buSzPts val="4800"/>
              <a:buNone/>
              <a:defRPr sz="4800">
                <a:solidFill>
                  <a:schemeClr val="accent4"/>
                </a:solidFill>
              </a:defRPr>
            </a:lvl7pPr>
            <a:lvl8pPr lvl="7" algn="ctr" rtl="0">
              <a:spcBef>
                <a:spcPts val="0"/>
              </a:spcBef>
              <a:spcAft>
                <a:spcPts val="0"/>
              </a:spcAft>
              <a:buClr>
                <a:schemeClr val="accent4"/>
              </a:buClr>
              <a:buSzPts val="4800"/>
              <a:buNone/>
              <a:defRPr sz="4800">
                <a:solidFill>
                  <a:schemeClr val="accent4"/>
                </a:solidFill>
              </a:defRPr>
            </a:lvl8pPr>
            <a:lvl9pPr lvl="8" algn="ctr" rtl="0">
              <a:spcBef>
                <a:spcPts val="0"/>
              </a:spcBef>
              <a:spcAft>
                <a:spcPts val="0"/>
              </a:spcAft>
              <a:buClr>
                <a:schemeClr val="accent4"/>
              </a:buClr>
              <a:buSzPts val="4800"/>
              <a:buNone/>
              <a:defRPr sz="4800">
                <a:solidFill>
                  <a:schemeClr val="accent4"/>
                </a:solidFill>
              </a:defRPr>
            </a:lvl9pPr>
          </a:lstStyle>
          <a:p>
            <a:r>
              <a:t>xx%</a:t>
            </a:r>
          </a:p>
        </p:txBody>
      </p:sp>
      <p:sp>
        <p:nvSpPr>
          <p:cNvPr id="126" name="Google Shape;126;p13"/>
          <p:cNvSpPr txBox="1"/>
          <p:nvPr>
            <p:ph type="title" idx="13" hasCustomPrompt="1"/>
          </p:nvPr>
        </p:nvSpPr>
        <p:spPr>
          <a:xfrm>
            <a:off x="720124" y="3136763"/>
            <a:ext cx="1498200" cy="5541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4800"/>
              <a:buNone/>
              <a:defRPr sz="2400"/>
            </a:lvl1pPr>
            <a:lvl2pPr lvl="1" algn="ctr" rtl="0">
              <a:spcBef>
                <a:spcPts val="0"/>
              </a:spcBef>
              <a:spcAft>
                <a:spcPts val="0"/>
              </a:spcAft>
              <a:buClr>
                <a:schemeClr val="accent4"/>
              </a:buClr>
              <a:buSzPts val="4800"/>
              <a:buNone/>
              <a:defRPr sz="4800">
                <a:solidFill>
                  <a:schemeClr val="accent4"/>
                </a:solidFill>
              </a:defRPr>
            </a:lvl2pPr>
            <a:lvl3pPr lvl="2" algn="ctr" rtl="0">
              <a:spcBef>
                <a:spcPts val="0"/>
              </a:spcBef>
              <a:spcAft>
                <a:spcPts val="0"/>
              </a:spcAft>
              <a:buClr>
                <a:schemeClr val="accent4"/>
              </a:buClr>
              <a:buSzPts val="4800"/>
              <a:buNone/>
              <a:defRPr sz="4800">
                <a:solidFill>
                  <a:schemeClr val="accent4"/>
                </a:solidFill>
              </a:defRPr>
            </a:lvl3pPr>
            <a:lvl4pPr lvl="3" algn="ctr" rtl="0">
              <a:spcBef>
                <a:spcPts val="0"/>
              </a:spcBef>
              <a:spcAft>
                <a:spcPts val="0"/>
              </a:spcAft>
              <a:buClr>
                <a:schemeClr val="accent4"/>
              </a:buClr>
              <a:buSzPts val="4800"/>
              <a:buNone/>
              <a:defRPr sz="4800">
                <a:solidFill>
                  <a:schemeClr val="accent4"/>
                </a:solidFill>
              </a:defRPr>
            </a:lvl4pPr>
            <a:lvl5pPr lvl="4" algn="ctr" rtl="0">
              <a:spcBef>
                <a:spcPts val="0"/>
              </a:spcBef>
              <a:spcAft>
                <a:spcPts val="0"/>
              </a:spcAft>
              <a:buClr>
                <a:schemeClr val="accent4"/>
              </a:buClr>
              <a:buSzPts val="4800"/>
              <a:buNone/>
              <a:defRPr sz="4800">
                <a:solidFill>
                  <a:schemeClr val="accent4"/>
                </a:solidFill>
              </a:defRPr>
            </a:lvl5pPr>
            <a:lvl6pPr lvl="5" algn="ctr" rtl="0">
              <a:spcBef>
                <a:spcPts val="0"/>
              </a:spcBef>
              <a:spcAft>
                <a:spcPts val="0"/>
              </a:spcAft>
              <a:buClr>
                <a:schemeClr val="accent4"/>
              </a:buClr>
              <a:buSzPts val="4800"/>
              <a:buNone/>
              <a:defRPr sz="4800">
                <a:solidFill>
                  <a:schemeClr val="accent4"/>
                </a:solidFill>
              </a:defRPr>
            </a:lvl6pPr>
            <a:lvl7pPr lvl="6" algn="ctr" rtl="0">
              <a:spcBef>
                <a:spcPts val="0"/>
              </a:spcBef>
              <a:spcAft>
                <a:spcPts val="0"/>
              </a:spcAft>
              <a:buClr>
                <a:schemeClr val="accent4"/>
              </a:buClr>
              <a:buSzPts val="4800"/>
              <a:buNone/>
              <a:defRPr sz="4800">
                <a:solidFill>
                  <a:schemeClr val="accent4"/>
                </a:solidFill>
              </a:defRPr>
            </a:lvl7pPr>
            <a:lvl8pPr lvl="7" algn="ctr" rtl="0">
              <a:spcBef>
                <a:spcPts val="0"/>
              </a:spcBef>
              <a:spcAft>
                <a:spcPts val="0"/>
              </a:spcAft>
              <a:buClr>
                <a:schemeClr val="accent4"/>
              </a:buClr>
              <a:buSzPts val="4800"/>
              <a:buNone/>
              <a:defRPr sz="4800">
                <a:solidFill>
                  <a:schemeClr val="accent4"/>
                </a:solidFill>
              </a:defRPr>
            </a:lvl8pPr>
            <a:lvl9pPr lvl="8" algn="ctr" rtl="0">
              <a:spcBef>
                <a:spcPts val="0"/>
              </a:spcBef>
              <a:spcAft>
                <a:spcPts val="0"/>
              </a:spcAft>
              <a:buClr>
                <a:schemeClr val="accent4"/>
              </a:buClr>
              <a:buSzPts val="4800"/>
              <a:buNone/>
              <a:defRPr sz="4800">
                <a:solidFill>
                  <a:schemeClr val="accent4"/>
                </a:solidFill>
              </a:defRPr>
            </a:lvl9pPr>
          </a:lstStyle>
          <a:p>
            <a:r>
              <a:t>xx%</a:t>
            </a:r>
          </a:p>
        </p:txBody>
      </p:sp>
      <p:sp>
        <p:nvSpPr>
          <p:cNvPr id="127" name="Google Shape;127;p13"/>
          <p:cNvSpPr txBox="1"/>
          <p:nvPr>
            <p:ph type="title" idx="14" hasCustomPrompt="1"/>
          </p:nvPr>
        </p:nvSpPr>
        <p:spPr>
          <a:xfrm>
            <a:off x="3266675" y="1481550"/>
            <a:ext cx="1498200" cy="5541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4800"/>
              <a:buNone/>
              <a:defRPr sz="2400"/>
            </a:lvl1pPr>
            <a:lvl2pPr lvl="1" algn="ctr" rtl="0">
              <a:spcBef>
                <a:spcPts val="0"/>
              </a:spcBef>
              <a:spcAft>
                <a:spcPts val="0"/>
              </a:spcAft>
              <a:buClr>
                <a:schemeClr val="accent4"/>
              </a:buClr>
              <a:buSzPts val="4800"/>
              <a:buNone/>
              <a:defRPr sz="4800">
                <a:solidFill>
                  <a:schemeClr val="accent4"/>
                </a:solidFill>
              </a:defRPr>
            </a:lvl2pPr>
            <a:lvl3pPr lvl="2" algn="ctr" rtl="0">
              <a:spcBef>
                <a:spcPts val="0"/>
              </a:spcBef>
              <a:spcAft>
                <a:spcPts val="0"/>
              </a:spcAft>
              <a:buClr>
                <a:schemeClr val="accent4"/>
              </a:buClr>
              <a:buSzPts val="4800"/>
              <a:buNone/>
              <a:defRPr sz="4800">
                <a:solidFill>
                  <a:schemeClr val="accent4"/>
                </a:solidFill>
              </a:defRPr>
            </a:lvl3pPr>
            <a:lvl4pPr lvl="3" algn="ctr" rtl="0">
              <a:spcBef>
                <a:spcPts val="0"/>
              </a:spcBef>
              <a:spcAft>
                <a:spcPts val="0"/>
              </a:spcAft>
              <a:buClr>
                <a:schemeClr val="accent4"/>
              </a:buClr>
              <a:buSzPts val="4800"/>
              <a:buNone/>
              <a:defRPr sz="4800">
                <a:solidFill>
                  <a:schemeClr val="accent4"/>
                </a:solidFill>
              </a:defRPr>
            </a:lvl4pPr>
            <a:lvl5pPr lvl="4" algn="ctr" rtl="0">
              <a:spcBef>
                <a:spcPts val="0"/>
              </a:spcBef>
              <a:spcAft>
                <a:spcPts val="0"/>
              </a:spcAft>
              <a:buClr>
                <a:schemeClr val="accent4"/>
              </a:buClr>
              <a:buSzPts val="4800"/>
              <a:buNone/>
              <a:defRPr sz="4800">
                <a:solidFill>
                  <a:schemeClr val="accent4"/>
                </a:solidFill>
              </a:defRPr>
            </a:lvl5pPr>
            <a:lvl6pPr lvl="5" algn="ctr" rtl="0">
              <a:spcBef>
                <a:spcPts val="0"/>
              </a:spcBef>
              <a:spcAft>
                <a:spcPts val="0"/>
              </a:spcAft>
              <a:buClr>
                <a:schemeClr val="accent4"/>
              </a:buClr>
              <a:buSzPts val="4800"/>
              <a:buNone/>
              <a:defRPr sz="4800">
                <a:solidFill>
                  <a:schemeClr val="accent4"/>
                </a:solidFill>
              </a:defRPr>
            </a:lvl6pPr>
            <a:lvl7pPr lvl="6" algn="ctr" rtl="0">
              <a:spcBef>
                <a:spcPts val="0"/>
              </a:spcBef>
              <a:spcAft>
                <a:spcPts val="0"/>
              </a:spcAft>
              <a:buClr>
                <a:schemeClr val="accent4"/>
              </a:buClr>
              <a:buSzPts val="4800"/>
              <a:buNone/>
              <a:defRPr sz="4800">
                <a:solidFill>
                  <a:schemeClr val="accent4"/>
                </a:solidFill>
              </a:defRPr>
            </a:lvl7pPr>
            <a:lvl8pPr lvl="7" algn="ctr" rtl="0">
              <a:spcBef>
                <a:spcPts val="0"/>
              </a:spcBef>
              <a:spcAft>
                <a:spcPts val="0"/>
              </a:spcAft>
              <a:buClr>
                <a:schemeClr val="accent4"/>
              </a:buClr>
              <a:buSzPts val="4800"/>
              <a:buNone/>
              <a:defRPr sz="4800">
                <a:solidFill>
                  <a:schemeClr val="accent4"/>
                </a:solidFill>
              </a:defRPr>
            </a:lvl8pPr>
            <a:lvl9pPr lvl="8" algn="ctr" rtl="0">
              <a:spcBef>
                <a:spcPts val="0"/>
              </a:spcBef>
              <a:spcAft>
                <a:spcPts val="0"/>
              </a:spcAft>
              <a:buClr>
                <a:schemeClr val="accent4"/>
              </a:buClr>
              <a:buSzPts val="4800"/>
              <a:buNone/>
              <a:defRPr sz="4800">
                <a:solidFill>
                  <a:schemeClr val="accent4"/>
                </a:solidFill>
              </a:defRPr>
            </a:lvl9pPr>
          </a:lstStyle>
          <a:p>
            <a:r>
              <a:t>xx%</a:t>
            </a:r>
          </a:p>
        </p:txBody>
      </p:sp>
      <p:sp>
        <p:nvSpPr>
          <p:cNvPr id="128" name="Google Shape;128;p13"/>
          <p:cNvSpPr txBox="1"/>
          <p:nvPr>
            <p:ph type="title" idx="15" hasCustomPrompt="1"/>
          </p:nvPr>
        </p:nvSpPr>
        <p:spPr>
          <a:xfrm>
            <a:off x="3266675" y="3136773"/>
            <a:ext cx="1498200" cy="5541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4800"/>
              <a:buNone/>
              <a:defRPr sz="2400"/>
            </a:lvl1pPr>
            <a:lvl2pPr lvl="1" algn="ctr" rtl="0">
              <a:spcBef>
                <a:spcPts val="0"/>
              </a:spcBef>
              <a:spcAft>
                <a:spcPts val="0"/>
              </a:spcAft>
              <a:buClr>
                <a:schemeClr val="accent4"/>
              </a:buClr>
              <a:buSzPts val="4800"/>
              <a:buNone/>
              <a:defRPr sz="4800">
                <a:solidFill>
                  <a:schemeClr val="accent4"/>
                </a:solidFill>
              </a:defRPr>
            </a:lvl2pPr>
            <a:lvl3pPr lvl="2" algn="ctr" rtl="0">
              <a:spcBef>
                <a:spcPts val="0"/>
              </a:spcBef>
              <a:spcAft>
                <a:spcPts val="0"/>
              </a:spcAft>
              <a:buClr>
                <a:schemeClr val="accent4"/>
              </a:buClr>
              <a:buSzPts val="4800"/>
              <a:buNone/>
              <a:defRPr sz="4800">
                <a:solidFill>
                  <a:schemeClr val="accent4"/>
                </a:solidFill>
              </a:defRPr>
            </a:lvl3pPr>
            <a:lvl4pPr lvl="3" algn="ctr" rtl="0">
              <a:spcBef>
                <a:spcPts val="0"/>
              </a:spcBef>
              <a:spcAft>
                <a:spcPts val="0"/>
              </a:spcAft>
              <a:buClr>
                <a:schemeClr val="accent4"/>
              </a:buClr>
              <a:buSzPts val="4800"/>
              <a:buNone/>
              <a:defRPr sz="4800">
                <a:solidFill>
                  <a:schemeClr val="accent4"/>
                </a:solidFill>
              </a:defRPr>
            </a:lvl4pPr>
            <a:lvl5pPr lvl="4" algn="ctr" rtl="0">
              <a:spcBef>
                <a:spcPts val="0"/>
              </a:spcBef>
              <a:spcAft>
                <a:spcPts val="0"/>
              </a:spcAft>
              <a:buClr>
                <a:schemeClr val="accent4"/>
              </a:buClr>
              <a:buSzPts val="4800"/>
              <a:buNone/>
              <a:defRPr sz="4800">
                <a:solidFill>
                  <a:schemeClr val="accent4"/>
                </a:solidFill>
              </a:defRPr>
            </a:lvl5pPr>
            <a:lvl6pPr lvl="5" algn="ctr" rtl="0">
              <a:spcBef>
                <a:spcPts val="0"/>
              </a:spcBef>
              <a:spcAft>
                <a:spcPts val="0"/>
              </a:spcAft>
              <a:buClr>
                <a:schemeClr val="accent4"/>
              </a:buClr>
              <a:buSzPts val="4800"/>
              <a:buNone/>
              <a:defRPr sz="4800">
                <a:solidFill>
                  <a:schemeClr val="accent4"/>
                </a:solidFill>
              </a:defRPr>
            </a:lvl6pPr>
            <a:lvl7pPr lvl="6" algn="ctr" rtl="0">
              <a:spcBef>
                <a:spcPts val="0"/>
              </a:spcBef>
              <a:spcAft>
                <a:spcPts val="0"/>
              </a:spcAft>
              <a:buClr>
                <a:schemeClr val="accent4"/>
              </a:buClr>
              <a:buSzPts val="4800"/>
              <a:buNone/>
              <a:defRPr sz="4800">
                <a:solidFill>
                  <a:schemeClr val="accent4"/>
                </a:solidFill>
              </a:defRPr>
            </a:lvl7pPr>
            <a:lvl8pPr lvl="7" algn="ctr" rtl="0">
              <a:spcBef>
                <a:spcPts val="0"/>
              </a:spcBef>
              <a:spcAft>
                <a:spcPts val="0"/>
              </a:spcAft>
              <a:buClr>
                <a:schemeClr val="accent4"/>
              </a:buClr>
              <a:buSzPts val="4800"/>
              <a:buNone/>
              <a:defRPr sz="4800">
                <a:solidFill>
                  <a:schemeClr val="accent4"/>
                </a:solidFill>
              </a:defRPr>
            </a:lvl8pPr>
            <a:lvl9pPr lvl="8" algn="ctr" rtl="0">
              <a:spcBef>
                <a:spcPts val="0"/>
              </a:spcBef>
              <a:spcAft>
                <a:spcPts val="0"/>
              </a:spcAft>
              <a:buClr>
                <a:schemeClr val="accent4"/>
              </a:buClr>
              <a:buSzPts val="4800"/>
              <a:buNone/>
              <a:defRPr sz="4800">
                <a:solidFill>
                  <a:schemeClr val="accent4"/>
                </a:solidFill>
              </a:defRPr>
            </a:lvl9pPr>
          </a:lstStyle>
          <a:p>
            <a:r>
              <a:t>xx%</a:t>
            </a:r>
          </a:p>
        </p:txBody>
      </p:sp>
      <p:sp>
        <p:nvSpPr>
          <p:cNvPr id="129" name="Google Shape;129;p13"/>
          <p:cNvSpPr txBox="1"/>
          <p:nvPr>
            <p:ph type="title" idx="16"/>
          </p:nvPr>
        </p:nvSpPr>
        <p:spPr>
          <a:xfrm>
            <a:off x="5813225" y="1903750"/>
            <a:ext cx="24054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130" name="Google Shape;130;p13"/>
          <p:cNvSpPr txBox="1"/>
          <p:nvPr>
            <p:ph type="subTitle" idx="17"/>
          </p:nvPr>
        </p:nvSpPr>
        <p:spPr>
          <a:xfrm>
            <a:off x="5813225" y="2333289"/>
            <a:ext cx="2405400" cy="6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31" name="Google Shape;131;p13"/>
          <p:cNvSpPr txBox="1"/>
          <p:nvPr>
            <p:ph type="title" idx="18"/>
          </p:nvPr>
        </p:nvSpPr>
        <p:spPr>
          <a:xfrm>
            <a:off x="5813225" y="3558961"/>
            <a:ext cx="24054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132" name="Google Shape;132;p13"/>
          <p:cNvSpPr txBox="1"/>
          <p:nvPr>
            <p:ph type="subTitle" idx="19"/>
          </p:nvPr>
        </p:nvSpPr>
        <p:spPr>
          <a:xfrm>
            <a:off x="5813225" y="3988500"/>
            <a:ext cx="2405400" cy="6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33" name="Google Shape;133;p13"/>
          <p:cNvSpPr txBox="1"/>
          <p:nvPr>
            <p:ph type="title" idx="20" hasCustomPrompt="1"/>
          </p:nvPr>
        </p:nvSpPr>
        <p:spPr>
          <a:xfrm>
            <a:off x="5813225" y="1481550"/>
            <a:ext cx="1498200" cy="5541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4800"/>
              <a:buNone/>
              <a:defRPr sz="2400"/>
            </a:lvl1pPr>
            <a:lvl2pPr lvl="1" algn="ctr" rtl="0">
              <a:spcBef>
                <a:spcPts val="0"/>
              </a:spcBef>
              <a:spcAft>
                <a:spcPts val="0"/>
              </a:spcAft>
              <a:buClr>
                <a:schemeClr val="accent4"/>
              </a:buClr>
              <a:buSzPts val="4800"/>
              <a:buNone/>
              <a:defRPr sz="4800">
                <a:solidFill>
                  <a:schemeClr val="accent4"/>
                </a:solidFill>
              </a:defRPr>
            </a:lvl2pPr>
            <a:lvl3pPr lvl="2" algn="ctr" rtl="0">
              <a:spcBef>
                <a:spcPts val="0"/>
              </a:spcBef>
              <a:spcAft>
                <a:spcPts val="0"/>
              </a:spcAft>
              <a:buClr>
                <a:schemeClr val="accent4"/>
              </a:buClr>
              <a:buSzPts val="4800"/>
              <a:buNone/>
              <a:defRPr sz="4800">
                <a:solidFill>
                  <a:schemeClr val="accent4"/>
                </a:solidFill>
              </a:defRPr>
            </a:lvl3pPr>
            <a:lvl4pPr lvl="3" algn="ctr" rtl="0">
              <a:spcBef>
                <a:spcPts val="0"/>
              </a:spcBef>
              <a:spcAft>
                <a:spcPts val="0"/>
              </a:spcAft>
              <a:buClr>
                <a:schemeClr val="accent4"/>
              </a:buClr>
              <a:buSzPts val="4800"/>
              <a:buNone/>
              <a:defRPr sz="4800">
                <a:solidFill>
                  <a:schemeClr val="accent4"/>
                </a:solidFill>
              </a:defRPr>
            </a:lvl4pPr>
            <a:lvl5pPr lvl="4" algn="ctr" rtl="0">
              <a:spcBef>
                <a:spcPts val="0"/>
              </a:spcBef>
              <a:spcAft>
                <a:spcPts val="0"/>
              </a:spcAft>
              <a:buClr>
                <a:schemeClr val="accent4"/>
              </a:buClr>
              <a:buSzPts val="4800"/>
              <a:buNone/>
              <a:defRPr sz="4800">
                <a:solidFill>
                  <a:schemeClr val="accent4"/>
                </a:solidFill>
              </a:defRPr>
            </a:lvl5pPr>
            <a:lvl6pPr lvl="5" algn="ctr" rtl="0">
              <a:spcBef>
                <a:spcPts val="0"/>
              </a:spcBef>
              <a:spcAft>
                <a:spcPts val="0"/>
              </a:spcAft>
              <a:buClr>
                <a:schemeClr val="accent4"/>
              </a:buClr>
              <a:buSzPts val="4800"/>
              <a:buNone/>
              <a:defRPr sz="4800">
                <a:solidFill>
                  <a:schemeClr val="accent4"/>
                </a:solidFill>
              </a:defRPr>
            </a:lvl6pPr>
            <a:lvl7pPr lvl="6" algn="ctr" rtl="0">
              <a:spcBef>
                <a:spcPts val="0"/>
              </a:spcBef>
              <a:spcAft>
                <a:spcPts val="0"/>
              </a:spcAft>
              <a:buClr>
                <a:schemeClr val="accent4"/>
              </a:buClr>
              <a:buSzPts val="4800"/>
              <a:buNone/>
              <a:defRPr sz="4800">
                <a:solidFill>
                  <a:schemeClr val="accent4"/>
                </a:solidFill>
              </a:defRPr>
            </a:lvl7pPr>
            <a:lvl8pPr lvl="7" algn="ctr" rtl="0">
              <a:spcBef>
                <a:spcPts val="0"/>
              </a:spcBef>
              <a:spcAft>
                <a:spcPts val="0"/>
              </a:spcAft>
              <a:buClr>
                <a:schemeClr val="accent4"/>
              </a:buClr>
              <a:buSzPts val="4800"/>
              <a:buNone/>
              <a:defRPr sz="4800">
                <a:solidFill>
                  <a:schemeClr val="accent4"/>
                </a:solidFill>
              </a:defRPr>
            </a:lvl8pPr>
            <a:lvl9pPr lvl="8" algn="ctr" rtl="0">
              <a:spcBef>
                <a:spcPts val="0"/>
              </a:spcBef>
              <a:spcAft>
                <a:spcPts val="0"/>
              </a:spcAft>
              <a:buClr>
                <a:schemeClr val="accent4"/>
              </a:buClr>
              <a:buSzPts val="4800"/>
              <a:buNone/>
              <a:defRPr sz="4800">
                <a:solidFill>
                  <a:schemeClr val="accent4"/>
                </a:solidFill>
              </a:defRPr>
            </a:lvl9pPr>
          </a:lstStyle>
          <a:p>
            <a:r>
              <a:t>xx%</a:t>
            </a:r>
          </a:p>
        </p:txBody>
      </p:sp>
      <p:sp>
        <p:nvSpPr>
          <p:cNvPr id="134" name="Google Shape;134;p13"/>
          <p:cNvSpPr txBox="1"/>
          <p:nvPr>
            <p:ph type="title" idx="21" hasCustomPrompt="1"/>
          </p:nvPr>
        </p:nvSpPr>
        <p:spPr>
          <a:xfrm>
            <a:off x="5813225" y="3136773"/>
            <a:ext cx="1498200" cy="5541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4800"/>
              <a:buNone/>
              <a:defRPr sz="2400"/>
            </a:lvl1pPr>
            <a:lvl2pPr lvl="1" algn="ctr" rtl="0">
              <a:spcBef>
                <a:spcPts val="0"/>
              </a:spcBef>
              <a:spcAft>
                <a:spcPts val="0"/>
              </a:spcAft>
              <a:buClr>
                <a:schemeClr val="accent4"/>
              </a:buClr>
              <a:buSzPts val="4800"/>
              <a:buNone/>
              <a:defRPr sz="4800">
                <a:solidFill>
                  <a:schemeClr val="accent4"/>
                </a:solidFill>
              </a:defRPr>
            </a:lvl2pPr>
            <a:lvl3pPr lvl="2" algn="ctr" rtl="0">
              <a:spcBef>
                <a:spcPts val="0"/>
              </a:spcBef>
              <a:spcAft>
                <a:spcPts val="0"/>
              </a:spcAft>
              <a:buClr>
                <a:schemeClr val="accent4"/>
              </a:buClr>
              <a:buSzPts val="4800"/>
              <a:buNone/>
              <a:defRPr sz="4800">
                <a:solidFill>
                  <a:schemeClr val="accent4"/>
                </a:solidFill>
              </a:defRPr>
            </a:lvl3pPr>
            <a:lvl4pPr lvl="3" algn="ctr" rtl="0">
              <a:spcBef>
                <a:spcPts val="0"/>
              </a:spcBef>
              <a:spcAft>
                <a:spcPts val="0"/>
              </a:spcAft>
              <a:buClr>
                <a:schemeClr val="accent4"/>
              </a:buClr>
              <a:buSzPts val="4800"/>
              <a:buNone/>
              <a:defRPr sz="4800">
                <a:solidFill>
                  <a:schemeClr val="accent4"/>
                </a:solidFill>
              </a:defRPr>
            </a:lvl4pPr>
            <a:lvl5pPr lvl="4" algn="ctr" rtl="0">
              <a:spcBef>
                <a:spcPts val="0"/>
              </a:spcBef>
              <a:spcAft>
                <a:spcPts val="0"/>
              </a:spcAft>
              <a:buClr>
                <a:schemeClr val="accent4"/>
              </a:buClr>
              <a:buSzPts val="4800"/>
              <a:buNone/>
              <a:defRPr sz="4800">
                <a:solidFill>
                  <a:schemeClr val="accent4"/>
                </a:solidFill>
              </a:defRPr>
            </a:lvl5pPr>
            <a:lvl6pPr lvl="5" algn="ctr" rtl="0">
              <a:spcBef>
                <a:spcPts val="0"/>
              </a:spcBef>
              <a:spcAft>
                <a:spcPts val="0"/>
              </a:spcAft>
              <a:buClr>
                <a:schemeClr val="accent4"/>
              </a:buClr>
              <a:buSzPts val="4800"/>
              <a:buNone/>
              <a:defRPr sz="4800">
                <a:solidFill>
                  <a:schemeClr val="accent4"/>
                </a:solidFill>
              </a:defRPr>
            </a:lvl6pPr>
            <a:lvl7pPr lvl="6" algn="ctr" rtl="0">
              <a:spcBef>
                <a:spcPts val="0"/>
              </a:spcBef>
              <a:spcAft>
                <a:spcPts val="0"/>
              </a:spcAft>
              <a:buClr>
                <a:schemeClr val="accent4"/>
              </a:buClr>
              <a:buSzPts val="4800"/>
              <a:buNone/>
              <a:defRPr sz="4800">
                <a:solidFill>
                  <a:schemeClr val="accent4"/>
                </a:solidFill>
              </a:defRPr>
            </a:lvl7pPr>
            <a:lvl8pPr lvl="7" algn="ctr" rtl="0">
              <a:spcBef>
                <a:spcPts val="0"/>
              </a:spcBef>
              <a:spcAft>
                <a:spcPts val="0"/>
              </a:spcAft>
              <a:buClr>
                <a:schemeClr val="accent4"/>
              </a:buClr>
              <a:buSzPts val="4800"/>
              <a:buNone/>
              <a:defRPr sz="4800">
                <a:solidFill>
                  <a:schemeClr val="accent4"/>
                </a:solidFill>
              </a:defRPr>
            </a:lvl8pPr>
            <a:lvl9pPr lvl="8" algn="ctr" rtl="0">
              <a:spcBef>
                <a:spcPts val="0"/>
              </a:spcBef>
              <a:spcAft>
                <a:spcPts val="0"/>
              </a:spcAft>
              <a:buClr>
                <a:schemeClr val="accent4"/>
              </a:buClr>
              <a:buSzPts val="4800"/>
              <a:buNone/>
              <a:defRPr sz="4800">
                <a:solidFill>
                  <a:schemeClr val="accent4"/>
                </a:solidFill>
              </a:defRPr>
            </a:lvl9pPr>
          </a:lstStyle>
          <a:p>
            <a:r>
              <a:t>xx%</a:t>
            </a:r>
          </a:p>
        </p:txBody>
      </p:sp>
      <p:sp>
        <p:nvSpPr>
          <p:cNvPr id="135" name="Google Shape;135;p13"/>
          <p:cNvSpPr/>
          <p:nvPr/>
        </p:nvSpPr>
        <p:spPr>
          <a:xfrm>
            <a:off x="7467725" y="-632300"/>
            <a:ext cx="1926000" cy="19260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36;p13"/>
          <p:cNvSpPr/>
          <p:nvPr/>
        </p:nvSpPr>
        <p:spPr>
          <a:xfrm>
            <a:off x="8754575" y="1422425"/>
            <a:ext cx="1237200" cy="1806600"/>
          </a:xfrm>
          <a:prstGeom prst="roundRect">
            <a:avLst>
              <a:gd name="adj" fmla="val 21468"/>
            </a:avLst>
          </a:pr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37;p13"/>
          <p:cNvSpPr/>
          <p:nvPr/>
        </p:nvSpPr>
        <p:spPr>
          <a:xfrm>
            <a:off x="-1305200" y="3988500"/>
            <a:ext cx="1926000" cy="19260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38;p13"/>
          <p:cNvSpPr/>
          <p:nvPr/>
        </p:nvSpPr>
        <p:spPr>
          <a:xfrm>
            <a:off x="7972550" y="4792000"/>
            <a:ext cx="1926000" cy="1806600"/>
          </a:xfrm>
          <a:prstGeom prst="plaque">
            <a:avLst>
              <a:gd name="adj" fmla="val 31036"/>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5">
    <p:spTree>
      <p:nvGrpSpPr>
        <p:cNvPr id="139" name="Shape 139"/>
        <p:cNvGrpSpPr/>
        <p:nvPr/>
      </p:nvGrpSpPr>
      <p:grpSpPr>
        <a:xfrm>
          <a:off x="0" y="0"/>
          <a:ext cx="0" cy="0"/>
          <a:chOff x="0" y="0"/>
          <a:chExt cx="0" cy="0"/>
        </a:xfrm>
      </p:grpSpPr>
      <p:sp>
        <p:nvSpPr>
          <p:cNvPr id="140" name="Google Shape;140;p14"/>
          <p:cNvSpPr txBox="1"/>
          <p:nvPr>
            <p:ph type="title"/>
          </p:nvPr>
        </p:nvSpPr>
        <p:spPr>
          <a:xfrm>
            <a:off x="2281961" y="3344350"/>
            <a:ext cx="4580100" cy="49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20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41" name="Google Shape;141;p14"/>
          <p:cNvSpPr txBox="1"/>
          <p:nvPr>
            <p:ph type="subTitle" idx="1"/>
          </p:nvPr>
        </p:nvSpPr>
        <p:spPr>
          <a:xfrm>
            <a:off x="2281939" y="1682050"/>
            <a:ext cx="4580100" cy="166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42" name="Google Shape;142;p14"/>
          <p:cNvSpPr/>
          <p:nvPr/>
        </p:nvSpPr>
        <p:spPr>
          <a:xfrm>
            <a:off x="539400" y="543325"/>
            <a:ext cx="8065200" cy="4100400"/>
          </a:xfrm>
          <a:prstGeom prst="plaque">
            <a:avLst>
              <a:gd name="adj" fmla="val 16667"/>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CUSTOM_9">
    <p:spTree>
      <p:nvGrpSpPr>
        <p:cNvPr id="143" name="Shape 143"/>
        <p:cNvGrpSpPr/>
        <p:nvPr/>
      </p:nvGrpSpPr>
      <p:grpSpPr>
        <a:xfrm>
          <a:off x="0" y="0"/>
          <a:ext cx="0" cy="0"/>
          <a:chOff x="0" y="0"/>
          <a:chExt cx="0" cy="0"/>
        </a:xfrm>
      </p:grpSpPr>
      <p:sp>
        <p:nvSpPr>
          <p:cNvPr id="144" name="Google Shape;144;p15"/>
          <p:cNvSpPr txBox="1"/>
          <p:nvPr>
            <p:ph type="title"/>
          </p:nvPr>
        </p:nvSpPr>
        <p:spPr>
          <a:xfrm>
            <a:off x="713275" y="445025"/>
            <a:ext cx="77175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grpSp>
        <p:nvGrpSpPr>
          <p:cNvPr id="145" name="Google Shape;145;p15"/>
          <p:cNvGrpSpPr/>
          <p:nvPr/>
        </p:nvGrpSpPr>
        <p:grpSpPr>
          <a:xfrm>
            <a:off x="8438044" y="4604109"/>
            <a:ext cx="579644" cy="430882"/>
            <a:chOff x="1144825" y="2818822"/>
            <a:chExt cx="385863" cy="286853"/>
          </a:xfrm>
        </p:grpSpPr>
        <p:sp>
          <p:nvSpPr>
            <p:cNvPr id="146" name="Google Shape;146;p15"/>
            <p:cNvSpPr/>
            <p:nvPr/>
          </p:nvSpPr>
          <p:spPr>
            <a:xfrm>
              <a:off x="1457524" y="2859961"/>
              <a:ext cx="32022" cy="99841"/>
            </a:xfrm>
            <a:custGeom>
              <a:avLst/>
              <a:gdLst/>
              <a:ahLst/>
              <a:cxnLst/>
              <a:rect l="l" t="t" r="r" b="b"/>
              <a:pathLst>
                <a:path w="1001" h="3121" extrusionOk="0">
                  <a:moveTo>
                    <a:pt x="1000" y="1"/>
                  </a:moveTo>
                  <a:lnTo>
                    <a:pt x="12" y="1132"/>
                  </a:lnTo>
                  <a:lnTo>
                    <a:pt x="0" y="3120"/>
                  </a:lnTo>
                  <a:lnTo>
                    <a:pt x="1000" y="1989"/>
                  </a:lnTo>
                  <a:lnTo>
                    <a:pt x="1000" y="1"/>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147;p15"/>
            <p:cNvSpPr/>
            <p:nvPr/>
          </p:nvSpPr>
          <p:spPr>
            <a:xfrm>
              <a:off x="1270896" y="2891566"/>
              <a:ext cx="134102" cy="102880"/>
            </a:xfrm>
            <a:custGeom>
              <a:avLst/>
              <a:gdLst/>
              <a:ahLst/>
              <a:cxnLst/>
              <a:rect l="l" t="t" r="r" b="b"/>
              <a:pathLst>
                <a:path w="4192" h="3216" extrusionOk="0">
                  <a:moveTo>
                    <a:pt x="1965" y="1"/>
                  </a:moveTo>
                  <a:cubicBezTo>
                    <a:pt x="1941" y="1"/>
                    <a:pt x="1929" y="1"/>
                    <a:pt x="1905" y="13"/>
                  </a:cubicBezTo>
                  <a:lnTo>
                    <a:pt x="1870" y="13"/>
                  </a:lnTo>
                  <a:cubicBezTo>
                    <a:pt x="1822" y="13"/>
                    <a:pt x="1774" y="13"/>
                    <a:pt x="1727" y="25"/>
                  </a:cubicBezTo>
                  <a:lnTo>
                    <a:pt x="1667" y="25"/>
                  </a:lnTo>
                  <a:cubicBezTo>
                    <a:pt x="1608" y="37"/>
                    <a:pt x="1560" y="37"/>
                    <a:pt x="1512" y="48"/>
                  </a:cubicBezTo>
                  <a:lnTo>
                    <a:pt x="1477" y="48"/>
                  </a:lnTo>
                  <a:cubicBezTo>
                    <a:pt x="1477" y="60"/>
                    <a:pt x="1465" y="60"/>
                    <a:pt x="1465" y="60"/>
                  </a:cubicBezTo>
                  <a:cubicBezTo>
                    <a:pt x="1441" y="60"/>
                    <a:pt x="1417" y="72"/>
                    <a:pt x="1393" y="72"/>
                  </a:cubicBezTo>
                  <a:cubicBezTo>
                    <a:pt x="1358" y="84"/>
                    <a:pt x="1322" y="84"/>
                    <a:pt x="1286" y="96"/>
                  </a:cubicBezTo>
                  <a:cubicBezTo>
                    <a:pt x="1250" y="108"/>
                    <a:pt x="1227" y="108"/>
                    <a:pt x="1203" y="120"/>
                  </a:cubicBezTo>
                  <a:cubicBezTo>
                    <a:pt x="1167" y="132"/>
                    <a:pt x="1131" y="144"/>
                    <a:pt x="1096" y="156"/>
                  </a:cubicBezTo>
                  <a:lnTo>
                    <a:pt x="1072" y="156"/>
                  </a:lnTo>
                  <a:cubicBezTo>
                    <a:pt x="1024" y="168"/>
                    <a:pt x="989" y="191"/>
                    <a:pt x="941" y="203"/>
                  </a:cubicBezTo>
                  <a:lnTo>
                    <a:pt x="929" y="203"/>
                  </a:lnTo>
                  <a:cubicBezTo>
                    <a:pt x="881" y="227"/>
                    <a:pt x="834" y="251"/>
                    <a:pt x="786" y="263"/>
                  </a:cubicBezTo>
                  <a:cubicBezTo>
                    <a:pt x="774" y="275"/>
                    <a:pt x="762" y="275"/>
                    <a:pt x="750" y="287"/>
                  </a:cubicBezTo>
                  <a:cubicBezTo>
                    <a:pt x="703" y="310"/>
                    <a:pt x="655" y="334"/>
                    <a:pt x="608" y="358"/>
                  </a:cubicBezTo>
                  <a:cubicBezTo>
                    <a:pt x="608" y="358"/>
                    <a:pt x="596" y="370"/>
                    <a:pt x="584" y="370"/>
                  </a:cubicBezTo>
                  <a:cubicBezTo>
                    <a:pt x="584" y="382"/>
                    <a:pt x="572" y="382"/>
                    <a:pt x="560" y="382"/>
                  </a:cubicBezTo>
                  <a:cubicBezTo>
                    <a:pt x="548" y="394"/>
                    <a:pt x="536" y="406"/>
                    <a:pt x="524" y="406"/>
                  </a:cubicBezTo>
                  <a:cubicBezTo>
                    <a:pt x="512" y="418"/>
                    <a:pt x="500" y="429"/>
                    <a:pt x="488" y="429"/>
                  </a:cubicBezTo>
                  <a:cubicBezTo>
                    <a:pt x="477" y="441"/>
                    <a:pt x="465" y="453"/>
                    <a:pt x="453" y="453"/>
                  </a:cubicBezTo>
                  <a:cubicBezTo>
                    <a:pt x="441" y="465"/>
                    <a:pt x="441" y="477"/>
                    <a:pt x="429" y="477"/>
                  </a:cubicBezTo>
                  <a:cubicBezTo>
                    <a:pt x="417" y="489"/>
                    <a:pt x="405" y="501"/>
                    <a:pt x="393" y="513"/>
                  </a:cubicBezTo>
                  <a:cubicBezTo>
                    <a:pt x="381" y="513"/>
                    <a:pt x="369" y="525"/>
                    <a:pt x="369" y="537"/>
                  </a:cubicBezTo>
                  <a:cubicBezTo>
                    <a:pt x="357" y="537"/>
                    <a:pt x="346" y="549"/>
                    <a:pt x="334" y="560"/>
                  </a:cubicBezTo>
                  <a:cubicBezTo>
                    <a:pt x="334" y="560"/>
                    <a:pt x="322" y="560"/>
                    <a:pt x="322" y="572"/>
                  </a:cubicBezTo>
                  <a:lnTo>
                    <a:pt x="310" y="584"/>
                  </a:lnTo>
                  <a:cubicBezTo>
                    <a:pt x="298" y="596"/>
                    <a:pt x="274" y="608"/>
                    <a:pt x="262" y="632"/>
                  </a:cubicBezTo>
                  <a:cubicBezTo>
                    <a:pt x="262" y="632"/>
                    <a:pt x="250" y="632"/>
                    <a:pt x="250" y="644"/>
                  </a:cubicBezTo>
                  <a:cubicBezTo>
                    <a:pt x="227" y="668"/>
                    <a:pt x="215" y="680"/>
                    <a:pt x="191" y="703"/>
                  </a:cubicBezTo>
                  <a:cubicBezTo>
                    <a:pt x="191" y="703"/>
                    <a:pt x="191" y="703"/>
                    <a:pt x="191" y="715"/>
                  </a:cubicBezTo>
                  <a:cubicBezTo>
                    <a:pt x="191" y="715"/>
                    <a:pt x="179" y="715"/>
                    <a:pt x="179" y="727"/>
                  </a:cubicBezTo>
                  <a:cubicBezTo>
                    <a:pt x="167" y="739"/>
                    <a:pt x="167" y="751"/>
                    <a:pt x="155" y="763"/>
                  </a:cubicBezTo>
                  <a:cubicBezTo>
                    <a:pt x="143" y="775"/>
                    <a:pt x="143" y="775"/>
                    <a:pt x="143" y="787"/>
                  </a:cubicBezTo>
                  <a:cubicBezTo>
                    <a:pt x="131" y="799"/>
                    <a:pt x="119" y="810"/>
                    <a:pt x="119" y="822"/>
                  </a:cubicBezTo>
                  <a:cubicBezTo>
                    <a:pt x="119" y="822"/>
                    <a:pt x="107" y="834"/>
                    <a:pt x="107" y="834"/>
                  </a:cubicBezTo>
                  <a:cubicBezTo>
                    <a:pt x="107" y="834"/>
                    <a:pt x="107" y="846"/>
                    <a:pt x="107" y="846"/>
                  </a:cubicBezTo>
                  <a:cubicBezTo>
                    <a:pt x="96" y="858"/>
                    <a:pt x="96" y="870"/>
                    <a:pt x="84" y="882"/>
                  </a:cubicBezTo>
                  <a:cubicBezTo>
                    <a:pt x="84" y="894"/>
                    <a:pt x="72" y="894"/>
                    <a:pt x="72" y="906"/>
                  </a:cubicBezTo>
                  <a:lnTo>
                    <a:pt x="60" y="941"/>
                  </a:lnTo>
                  <a:cubicBezTo>
                    <a:pt x="60" y="941"/>
                    <a:pt x="60" y="953"/>
                    <a:pt x="48" y="953"/>
                  </a:cubicBezTo>
                  <a:lnTo>
                    <a:pt x="48" y="965"/>
                  </a:lnTo>
                  <a:cubicBezTo>
                    <a:pt x="48" y="977"/>
                    <a:pt x="36" y="989"/>
                    <a:pt x="36" y="1001"/>
                  </a:cubicBezTo>
                  <a:cubicBezTo>
                    <a:pt x="36" y="1001"/>
                    <a:pt x="36" y="1013"/>
                    <a:pt x="36" y="1025"/>
                  </a:cubicBezTo>
                  <a:cubicBezTo>
                    <a:pt x="24" y="1037"/>
                    <a:pt x="24" y="1049"/>
                    <a:pt x="24" y="1061"/>
                  </a:cubicBezTo>
                  <a:cubicBezTo>
                    <a:pt x="24" y="1061"/>
                    <a:pt x="24" y="1072"/>
                    <a:pt x="24" y="1072"/>
                  </a:cubicBezTo>
                  <a:cubicBezTo>
                    <a:pt x="24" y="1072"/>
                    <a:pt x="12" y="1084"/>
                    <a:pt x="12" y="1084"/>
                  </a:cubicBezTo>
                  <a:lnTo>
                    <a:pt x="12" y="1120"/>
                  </a:lnTo>
                  <a:cubicBezTo>
                    <a:pt x="12" y="1120"/>
                    <a:pt x="12" y="1132"/>
                    <a:pt x="12" y="1144"/>
                  </a:cubicBezTo>
                  <a:cubicBezTo>
                    <a:pt x="12" y="1156"/>
                    <a:pt x="12" y="1168"/>
                    <a:pt x="12" y="1180"/>
                  </a:cubicBezTo>
                  <a:cubicBezTo>
                    <a:pt x="12" y="1180"/>
                    <a:pt x="0" y="1191"/>
                    <a:pt x="0" y="1191"/>
                  </a:cubicBezTo>
                  <a:lnTo>
                    <a:pt x="0" y="1215"/>
                  </a:lnTo>
                  <a:lnTo>
                    <a:pt x="0" y="3073"/>
                  </a:lnTo>
                  <a:cubicBezTo>
                    <a:pt x="12" y="3061"/>
                    <a:pt x="12" y="3049"/>
                    <a:pt x="12" y="3049"/>
                  </a:cubicBezTo>
                  <a:cubicBezTo>
                    <a:pt x="12" y="3037"/>
                    <a:pt x="12" y="3025"/>
                    <a:pt x="24" y="3013"/>
                  </a:cubicBezTo>
                  <a:cubicBezTo>
                    <a:pt x="24" y="3001"/>
                    <a:pt x="24" y="3001"/>
                    <a:pt x="24" y="2989"/>
                  </a:cubicBezTo>
                  <a:cubicBezTo>
                    <a:pt x="24" y="2977"/>
                    <a:pt x="36" y="2966"/>
                    <a:pt x="36" y="2954"/>
                  </a:cubicBezTo>
                  <a:cubicBezTo>
                    <a:pt x="36" y="2942"/>
                    <a:pt x="48" y="2942"/>
                    <a:pt x="48" y="2930"/>
                  </a:cubicBezTo>
                  <a:lnTo>
                    <a:pt x="60" y="2894"/>
                  </a:lnTo>
                  <a:cubicBezTo>
                    <a:pt x="60" y="2894"/>
                    <a:pt x="72" y="2882"/>
                    <a:pt x="72" y="2870"/>
                  </a:cubicBezTo>
                  <a:cubicBezTo>
                    <a:pt x="72" y="2858"/>
                    <a:pt x="84" y="2846"/>
                    <a:pt x="84" y="2835"/>
                  </a:cubicBezTo>
                  <a:cubicBezTo>
                    <a:pt x="96" y="2835"/>
                    <a:pt x="96" y="2823"/>
                    <a:pt x="107" y="2811"/>
                  </a:cubicBezTo>
                  <a:cubicBezTo>
                    <a:pt x="107" y="2799"/>
                    <a:pt x="119" y="2787"/>
                    <a:pt x="119" y="2775"/>
                  </a:cubicBezTo>
                  <a:cubicBezTo>
                    <a:pt x="131" y="2775"/>
                    <a:pt x="131" y="2763"/>
                    <a:pt x="143" y="2751"/>
                  </a:cubicBezTo>
                  <a:cubicBezTo>
                    <a:pt x="143" y="2739"/>
                    <a:pt x="155" y="2727"/>
                    <a:pt x="167" y="2715"/>
                  </a:cubicBezTo>
                  <a:lnTo>
                    <a:pt x="179" y="2692"/>
                  </a:lnTo>
                  <a:cubicBezTo>
                    <a:pt x="203" y="2680"/>
                    <a:pt x="215" y="2656"/>
                    <a:pt x="238" y="2632"/>
                  </a:cubicBezTo>
                  <a:cubicBezTo>
                    <a:pt x="238" y="2632"/>
                    <a:pt x="250" y="2620"/>
                    <a:pt x="250" y="2620"/>
                  </a:cubicBezTo>
                  <a:cubicBezTo>
                    <a:pt x="262" y="2596"/>
                    <a:pt x="286" y="2585"/>
                    <a:pt x="298" y="2573"/>
                  </a:cubicBezTo>
                  <a:cubicBezTo>
                    <a:pt x="310" y="2561"/>
                    <a:pt x="310" y="2549"/>
                    <a:pt x="322" y="2549"/>
                  </a:cubicBezTo>
                  <a:cubicBezTo>
                    <a:pt x="334" y="2537"/>
                    <a:pt x="346" y="2525"/>
                    <a:pt x="357" y="2525"/>
                  </a:cubicBezTo>
                  <a:cubicBezTo>
                    <a:pt x="357" y="2513"/>
                    <a:pt x="369" y="2501"/>
                    <a:pt x="381" y="2501"/>
                  </a:cubicBezTo>
                  <a:cubicBezTo>
                    <a:pt x="393" y="2489"/>
                    <a:pt x="405" y="2477"/>
                    <a:pt x="417" y="2477"/>
                  </a:cubicBezTo>
                  <a:cubicBezTo>
                    <a:pt x="429" y="2465"/>
                    <a:pt x="441" y="2454"/>
                    <a:pt x="441" y="2454"/>
                  </a:cubicBezTo>
                  <a:cubicBezTo>
                    <a:pt x="453" y="2442"/>
                    <a:pt x="465" y="2430"/>
                    <a:pt x="477" y="2430"/>
                  </a:cubicBezTo>
                  <a:cubicBezTo>
                    <a:pt x="488" y="2418"/>
                    <a:pt x="500" y="2406"/>
                    <a:pt x="512" y="2406"/>
                  </a:cubicBezTo>
                  <a:cubicBezTo>
                    <a:pt x="524" y="2394"/>
                    <a:pt x="536" y="2382"/>
                    <a:pt x="560" y="2382"/>
                  </a:cubicBezTo>
                  <a:cubicBezTo>
                    <a:pt x="572" y="2370"/>
                    <a:pt x="584" y="2358"/>
                    <a:pt x="608" y="2346"/>
                  </a:cubicBezTo>
                  <a:cubicBezTo>
                    <a:pt x="655" y="2323"/>
                    <a:pt x="691" y="2299"/>
                    <a:pt x="750" y="2275"/>
                  </a:cubicBezTo>
                  <a:cubicBezTo>
                    <a:pt x="762" y="2263"/>
                    <a:pt x="774" y="2263"/>
                    <a:pt x="786" y="2251"/>
                  </a:cubicBezTo>
                  <a:cubicBezTo>
                    <a:pt x="822" y="2239"/>
                    <a:pt x="869" y="2215"/>
                    <a:pt x="917" y="2204"/>
                  </a:cubicBezTo>
                  <a:cubicBezTo>
                    <a:pt x="929" y="2192"/>
                    <a:pt x="929" y="2192"/>
                    <a:pt x="941" y="2192"/>
                  </a:cubicBezTo>
                  <a:cubicBezTo>
                    <a:pt x="989" y="2168"/>
                    <a:pt x="1036" y="2156"/>
                    <a:pt x="1084" y="2144"/>
                  </a:cubicBezTo>
                  <a:lnTo>
                    <a:pt x="1191" y="2108"/>
                  </a:lnTo>
                  <a:cubicBezTo>
                    <a:pt x="1215" y="2096"/>
                    <a:pt x="1250" y="2096"/>
                    <a:pt x="1274" y="2084"/>
                  </a:cubicBezTo>
                  <a:cubicBezTo>
                    <a:pt x="1310" y="2073"/>
                    <a:pt x="1358" y="2073"/>
                    <a:pt x="1393" y="2061"/>
                  </a:cubicBezTo>
                  <a:lnTo>
                    <a:pt x="1477" y="2049"/>
                  </a:lnTo>
                  <a:cubicBezTo>
                    <a:pt x="1489" y="2037"/>
                    <a:pt x="1500" y="2037"/>
                    <a:pt x="1512" y="2037"/>
                  </a:cubicBezTo>
                  <a:cubicBezTo>
                    <a:pt x="1560" y="2025"/>
                    <a:pt x="1608" y="2025"/>
                    <a:pt x="1655" y="2013"/>
                  </a:cubicBezTo>
                  <a:lnTo>
                    <a:pt x="1703" y="2013"/>
                  </a:lnTo>
                  <a:cubicBezTo>
                    <a:pt x="1751" y="2001"/>
                    <a:pt x="1810" y="2001"/>
                    <a:pt x="1870" y="2001"/>
                  </a:cubicBezTo>
                  <a:lnTo>
                    <a:pt x="1905" y="2001"/>
                  </a:lnTo>
                  <a:cubicBezTo>
                    <a:pt x="1941" y="1989"/>
                    <a:pt x="1977" y="1989"/>
                    <a:pt x="2012" y="1989"/>
                  </a:cubicBezTo>
                  <a:lnTo>
                    <a:pt x="2132" y="1989"/>
                  </a:lnTo>
                  <a:cubicBezTo>
                    <a:pt x="2155" y="1989"/>
                    <a:pt x="2191" y="1989"/>
                    <a:pt x="2227" y="2001"/>
                  </a:cubicBezTo>
                  <a:lnTo>
                    <a:pt x="2334" y="2001"/>
                  </a:lnTo>
                  <a:cubicBezTo>
                    <a:pt x="2358" y="2001"/>
                    <a:pt x="2393" y="2001"/>
                    <a:pt x="2429" y="2013"/>
                  </a:cubicBezTo>
                  <a:cubicBezTo>
                    <a:pt x="2465" y="2013"/>
                    <a:pt x="2501" y="2013"/>
                    <a:pt x="2536" y="2025"/>
                  </a:cubicBezTo>
                  <a:lnTo>
                    <a:pt x="2620" y="2037"/>
                  </a:lnTo>
                  <a:cubicBezTo>
                    <a:pt x="2667" y="2037"/>
                    <a:pt x="2703" y="2049"/>
                    <a:pt x="2739" y="2049"/>
                  </a:cubicBezTo>
                  <a:cubicBezTo>
                    <a:pt x="2763" y="2061"/>
                    <a:pt x="2798" y="2061"/>
                    <a:pt x="2822" y="2073"/>
                  </a:cubicBezTo>
                  <a:cubicBezTo>
                    <a:pt x="2870" y="2084"/>
                    <a:pt x="2905" y="2096"/>
                    <a:pt x="2953" y="2108"/>
                  </a:cubicBezTo>
                  <a:cubicBezTo>
                    <a:pt x="2977" y="2108"/>
                    <a:pt x="3013" y="2120"/>
                    <a:pt x="3036" y="2120"/>
                  </a:cubicBezTo>
                  <a:lnTo>
                    <a:pt x="3084" y="2144"/>
                  </a:lnTo>
                  <a:cubicBezTo>
                    <a:pt x="3120" y="2156"/>
                    <a:pt x="3167" y="2168"/>
                    <a:pt x="3203" y="2180"/>
                  </a:cubicBezTo>
                  <a:cubicBezTo>
                    <a:pt x="3215" y="2192"/>
                    <a:pt x="3227" y="2192"/>
                    <a:pt x="3239" y="2192"/>
                  </a:cubicBezTo>
                  <a:cubicBezTo>
                    <a:pt x="3286" y="2215"/>
                    <a:pt x="3322" y="2227"/>
                    <a:pt x="3358" y="2239"/>
                  </a:cubicBezTo>
                  <a:cubicBezTo>
                    <a:pt x="3370" y="2251"/>
                    <a:pt x="3394" y="2263"/>
                    <a:pt x="3405" y="2263"/>
                  </a:cubicBezTo>
                  <a:cubicBezTo>
                    <a:pt x="3465" y="2287"/>
                    <a:pt x="3513" y="2323"/>
                    <a:pt x="3560" y="2346"/>
                  </a:cubicBezTo>
                  <a:cubicBezTo>
                    <a:pt x="3977" y="2585"/>
                    <a:pt x="4179" y="2894"/>
                    <a:pt x="4179" y="3216"/>
                  </a:cubicBezTo>
                  <a:lnTo>
                    <a:pt x="4191" y="1227"/>
                  </a:lnTo>
                  <a:cubicBezTo>
                    <a:pt x="4191" y="906"/>
                    <a:pt x="3977" y="596"/>
                    <a:pt x="3572" y="358"/>
                  </a:cubicBezTo>
                  <a:cubicBezTo>
                    <a:pt x="3525" y="334"/>
                    <a:pt x="3465" y="310"/>
                    <a:pt x="3417" y="275"/>
                  </a:cubicBezTo>
                  <a:cubicBezTo>
                    <a:pt x="3394" y="275"/>
                    <a:pt x="3382" y="263"/>
                    <a:pt x="3358" y="251"/>
                  </a:cubicBezTo>
                  <a:cubicBezTo>
                    <a:pt x="3334" y="239"/>
                    <a:pt x="3298" y="227"/>
                    <a:pt x="3263" y="215"/>
                  </a:cubicBezTo>
                  <a:cubicBezTo>
                    <a:pt x="3263" y="215"/>
                    <a:pt x="3251" y="215"/>
                    <a:pt x="3251" y="203"/>
                  </a:cubicBezTo>
                  <a:cubicBezTo>
                    <a:pt x="3239" y="203"/>
                    <a:pt x="3227" y="203"/>
                    <a:pt x="3215" y="191"/>
                  </a:cubicBezTo>
                  <a:cubicBezTo>
                    <a:pt x="3167" y="179"/>
                    <a:pt x="3132" y="168"/>
                    <a:pt x="3084" y="156"/>
                  </a:cubicBezTo>
                  <a:lnTo>
                    <a:pt x="3048" y="144"/>
                  </a:lnTo>
                  <a:cubicBezTo>
                    <a:pt x="3036" y="132"/>
                    <a:pt x="3024" y="132"/>
                    <a:pt x="3013" y="132"/>
                  </a:cubicBezTo>
                  <a:lnTo>
                    <a:pt x="2965" y="120"/>
                  </a:lnTo>
                  <a:cubicBezTo>
                    <a:pt x="2917" y="108"/>
                    <a:pt x="2870" y="96"/>
                    <a:pt x="2834" y="84"/>
                  </a:cubicBezTo>
                  <a:cubicBezTo>
                    <a:pt x="2822" y="84"/>
                    <a:pt x="2810" y="84"/>
                    <a:pt x="2798" y="72"/>
                  </a:cubicBezTo>
                  <a:lnTo>
                    <a:pt x="2739" y="72"/>
                  </a:lnTo>
                  <a:cubicBezTo>
                    <a:pt x="2703" y="60"/>
                    <a:pt x="2667" y="48"/>
                    <a:pt x="2632" y="48"/>
                  </a:cubicBezTo>
                  <a:cubicBezTo>
                    <a:pt x="2620" y="48"/>
                    <a:pt x="2596" y="37"/>
                    <a:pt x="2584" y="37"/>
                  </a:cubicBezTo>
                  <a:lnTo>
                    <a:pt x="2536" y="37"/>
                  </a:lnTo>
                  <a:cubicBezTo>
                    <a:pt x="2501" y="25"/>
                    <a:pt x="2465" y="25"/>
                    <a:pt x="2429" y="25"/>
                  </a:cubicBezTo>
                  <a:cubicBezTo>
                    <a:pt x="2417" y="25"/>
                    <a:pt x="2405" y="13"/>
                    <a:pt x="2382" y="13"/>
                  </a:cubicBezTo>
                  <a:lnTo>
                    <a:pt x="2227" y="13"/>
                  </a:lnTo>
                  <a:cubicBezTo>
                    <a:pt x="2215" y="13"/>
                    <a:pt x="2191" y="1"/>
                    <a:pt x="2179" y="1"/>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148;p15"/>
            <p:cNvSpPr/>
            <p:nvPr/>
          </p:nvSpPr>
          <p:spPr>
            <a:xfrm>
              <a:off x="1144825" y="2913287"/>
              <a:ext cx="385863" cy="192388"/>
            </a:xfrm>
            <a:custGeom>
              <a:avLst/>
              <a:gdLst/>
              <a:ahLst/>
              <a:cxnLst/>
              <a:rect l="l" t="t" r="r" b="b"/>
              <a:pathLst>
                <a:path w="12062" h="6014" extrusionOk="0">
                  <a:moveTo>
                    <a:pt x="12" y="1"/>
                  </a:moveTo>
                  <a:lnTo>
                    <a:pt x="0" y="1989"/>
                  </a:lnTo>
                  <a:lnTo>
                    <a:pt x="1846" y="2679"/>
                  </a:lnTo>
                  <a:cubicBezTo>
                    <a:pt x="1870" y="2834"/>
                    <a:pt x="1905" y="2989"/>
                    <a:pt x="1977" y="3144"/>
                  </a:cubicBezTo>
                  <a:lnTo>
                    <a:pt x="1286" y="2739"/>
                  </a:lnTo>
                  <a:lnTo>
                    <a:pt x="1286" y="4727"/>
                  </a:lnTo>
                  <a:lnTo>
                    <a:pt x="2239" y="5275"/>
                  </a:lnTo>
                  <a:lnTo>
                    <a:pt x="4191" y="4703"/>
                  </a:lnTo>
                  <a:lnTo>
                    <a:pt x="4203" y="4703"/>
                  </a:lnTo>
                  <a:cubicBezTo>
                    <a:pt x="4263" y="4715"/>
                    <a:pt x="4334" y="4739"/>
                    <a:pt x="4394" y="4751"/>
                  </a:cubicBezTo>
                  <a:cubicBezTo>
                    <a:pt x="4418" y="4763"/>
                    <a:pt x="4441" y="4763"/>
                    <a:pt x="4465" y="4775"/>
                  </a:cubicBezTo>
                  <a:cubicBezTo>
                    <a:pt x="4513" y="4787"/>
                    <a:pt x="4560" y="4787"/>
                    <a:pt x="4608" y="4799"/>
                  </a:cubicBezTo>
                  <a:cubicBezTo>
                    <a:pt x="4608" y="4799"/>
                    <a:pt x="4620" y="4811"/>
                    <a:pt x="4632" y="4811"/>
                  </a:cubicBezTo>
                  <a:cubicBezTo>
                    <a:pt x="4656" y="4811"/>
                    <a:pt x="4668" y="4811"/>
                    <a:pt x="4691" y="4823"/>
                  </a:cubicBezTo>
                  <a:cubicBezTo>
                    <a:pt x="4727" y="4823"/>
                    <a:pt x="4763" y="4834"/>
                    <a:pt x="4799" y="4846"/>
                  </a:cubicBezTo>
                  <a:cubicBezTo>
                    <a:pt x="4834" y="4846"/>
                    <a:pt x="4858" y="4846"/>
                    <a:pt x="4894" y="4858"/>
                  </a:cubicBezTo>
                  <a:cubicBezTo>
                    <a:pt x="4930" y="4858"/>
                    <a:pt x="4965" y="4870"/>
                    <a:pt x="5001" y="4870"/>
                  </a:cubicBezTo>
                  <a:cubicBezTo>
                    <a:pt x="5013" y="4882"/>
                    <a:pt x="5025" y="4882"/>
                    <a:pt x="5037" y="4882"/>
                  </a:cubicBezTo>
                  <a:cubicBezTo>
                    <a:pt x="5060" y="4882"/>
                    <a:pt x="5084" y="4882"/>
                    <a:pt x="5096" y="4894"/>
                  </a:cubicBezTo>
                  <a:lnTo>
                    <a:pt x="5203" y="4906"/>
                  </a:lnTo>
                  <a:cubicBezTo>
                    <a:pt x="5239" y="4906"/>
                    <a:pt x="5263" y="4906"/>
                    <a:pt x="5299" y="4918"/>
                  </a:cubicBezTo>
                  <a:lnTo>
                    <a:pt x="5406" y="4918"/>
                  </a:lnTo>
                  <a:cubicBezTo>
                    <a:pt x="5418" y="4930"/>
                    <a:pt x="5430" y="4930"/>
                    <a:pt x="5441" y="4930"/>
                  </a:cubicBezTo>
                  <a:lnTo>
                    <a:pt x="5477" y="4930"/>
                  </a:lnTo>
                  <a:cubicBezTo>
                    <a:pt x="5572" y="4942"/>
                    <a:pt x="5668" y="4942"/>
                    <a:pt x="5763" y="4942"/>
                  </a:cubicBezTo>
                  <a:lnTo>
                    <a:pt x="6965" y="6013"/>
                  </a:lnTo>
                  <a:lnTo>
                    <a:pt x="8263" y="5811"/>
                  </a:lnTo>
                  <a:lnTo>
                    <a:pt x="8370" y="4537"/>
                  </a:lnTo>
                  <a:cubicBezTo>
                    <a:pt x="8597" y="4453"/>
                    <a:pt x="8799" y="4358"/>
                    <a:pt x="9001" y="4239"/>
                  </a:cubicBezTo>
                  <a:cubicBezTo>
                    <a:pt x="9013" y="4227"/>
                    <a:pt x="9037" y="4215"/>
                    <a:pt x="9061" y="4203"/>
                  </a:cubicBezTo>
                  <a:cubicBezTo>
                    <a:pt x="9073" y="4192"/>
                    <a:pt x="9085" y="4180"/>
                    <a:pt x="9109" y="4180"/>
                  </a:cubicBezTo>
                  <a:cubicBezTo>
                    <a:pt x="9121" y="4168"/>
                    <a:pt x="9144" y="4156"/>
                    <a:pt x="9156" y="4144"/>
                  </a:cubicBezTo>
                  <a:cubicBezTo>
                    <a:pt x="9192" y="4120"/>
                    <a:pt x="9216" y="4108"/>
                    <a:pt x="9240" y="4084"/>
                  </a:cubicBezTo>
                  <a:cubicBezTo>
                    <a:pt x="9251" y="4072"/>
                    <a:pt x="9275" y="4061"/>
                    <a:pt x="9287" y="4049"/>
                  </a:cubicBezTo>
                  <a:cubicBezTo>
                    <a:pt x="9311" y="4037"/>
                    <a:pt x="9335" y="4013"/>
                    <a:pt x="9371" y="3989"/>
                  </a:cubicBezTo>
                  <a:cubicBezTo>
                    <a:pt x="9382" y="3989"/>
                    <a:pt x="9394" y="3977"/>
                    <a:pt x="9406" y="3965"/>
                  </a:cubicBezTo>
                  <a:cubicBezTo>
                    <a:pt x="9442" y="3930"/>
                    <a:pt x="9478" y="3906"/>
                    <a:pt x="9513" y="3870"/>
                  </a:cubicBezTo>
                  <a:lnTo>
                    <a:pt x="11704" y="3811"/>
                  </a:lnTo>
                  <a:lnTo>
                    <a:pt x="12049" y="3060"/>
                  </a:lnTo>
                  <a:lnTo>
                    <a:pt x="12061" y="1072"/>
                  </a:lnTo>
                  <a:lnTo>
                    <a:pt x="12061" y="1072"/>
                  </a:lnTo>
                  <a:lnTo>
                    <a:pt x="11716" y="1822"/>
                  </a:lnTo>
                  <a:lnTo>
                    <a:pt x="9525" y="1894"/>
                  </a:lnTo>
                  <a:cubicBezTo>
                    <a:pt x="9490" y="1917"/>
                    <a:pt x="9454" y="1953"/>
                    <a:pt x="9418" y="1977"/>
                  </a:cubicBezTo>
                  <a:cubicBezTo>
                    <a:pt x="9406" y="1989"/>
                    <a:pt x="9382" y="2001"/>
                    <a:pt x="9371" y="2013"/>
                  </a:cubicBezTo>
                  <a:cubicBezTo>
                    <a:pt x="9347" y="2025"/>
                    <a:pt x="9323" y="2048"/>
                    <a:pt x="9299" y="2072"/>
                  </a:cubicBezTo>
                  <a:cubicBezTo>
                    <a:pt x="9275" y="2084"/>
                    <a:pt x="9263" y="2084"/>
                    <a:pt x="9240" y="2096"/>
                  </a:cubicBezTo>
                  <a:cubicBezTo>
                    <a:pt x="9216" y="2120"/>
                    <a:pt x="9192" y="2132"/>
                    <a:pt x="9168" y="2156"/>
                  </a:cubicBezTo>
                  <a:cubicBezTo>
                    <a:pt x="9144" y="2167"/>
                    <a:pt x="9132" y="2179"/>
                    <a:pt x="9109" y="2191"/>
                  </a:cubicBezTo>
                  <a:cubicBezTo>
                    <a:pt x="9073" y="2215"/>
                    <a:pt x="9037" y="2227"/>
                    <a:pt x="9001" y="2251"/>
                  </a:cubicBezTo>
                  <a:cubicBezTo>
                    <a:pt x="8906" y="2310"/>
                    <a:pt x="8811" y="2358"/>
                    <a:pt x="8704" y="2417"/>
                  </a:cubicBezTo>
                  <a:cubicBezTo>
                    <a:pt x="8597" y="2465"/>
                    <a:pt x="8489" y="2513"/>
                    <a:pt x="8370" y="2548"/>
                  </a:cubicBezTo>
                  <a:lnTo>
                    <a:pt x="8263" y="3822"/>
                  </a:lnTo>
                  <a:lnTo>
                    <a:pt x="6965" y="4025"/>
                  </a:lnTo>
                  <a:lnTo>
                    <a:pt x="5763" y="2953"/>
                  </a:lnTo>
                  <a:cubicBezTo>
                    <a:pt x="5680" y="2953"/>
                    <a:pt x="5584" y="2953"/>
                    <a:pt x="5489" y="2941"/>
                  </a:cubicBezTo>
                  <a:lnTo>
                    <a:pt x="5406" y="2941"/>
                  </a:lnTo>
                  <a:cubicBezTo>
                    <a:pt x="5370" y="2929"/>
                    <a:pt x="5346" y="2929"/>
                    <a:pt x="5311" y="2929"/>
                  </a:cubicBezTo>
                  <a:cubicBezTo>
                    <a:pt x="5275" y="2918"/>
                    <a:pt x="5239" y="2918"/>
                    <a:pt x="5203" y="2918"/>
                  </a:cubicBezTo>
                  <a:lnTo>
                    <a:pt x="5108" y="2906"/>
                  </a:lnTo>
                  <a:cubicBezTo>
                    <a:pt x="5072" y="2894"/>
                    <a:pt x="5037" y="2894"/>
                    <a:pt x="5013" y="2894"/>
                  </a:cubicBezTo>
                  <a:cubicBezTo>
                    <a:pt x="4977" y="2882"/>
                    <a:pt x="4941" y="2882"/>
                    <a:pt x="4894" y="2870"/>
                  </a:cubicBezTo>
                  <a:cubicBezTo>
                    <a:pt x="4870" y="2870"/>
                    <a:pt x="4834" y="2858"/>
                    <a:pt x="4810" y="2858"/>
                  </a:cubicBezTo>
                  <a:cubicBezTo>
                    <a:pt x="4775" y="2846"/>
                    <a:pt x="4739" y="2846"/>
                    <a:pt x="4703" y="2834"/>
                  </a:cubicBezTo>
                  <a:lnTo>
                    <a:pt x="4608" y="2810"/>
                  </a:lnTo>
                  <a:cubicBezTo>
                    <a:pt x="4560" y="2810"/>
                    <a:pt x="4513" y="2798"/>
                    <a:pt x="4465" y="2787"/>
                  </a:cubicBezTo>
                  <a:cubicBezTo>
                    <a:pt x="4441" y="2775"/>
                    <a:pt x="4418" y="2775"/>
                    <a:pt x="4406" y="2763"/>
                  </a:cubicBezTo>
                  <a:cubicBezTo>
                    <a:pt x="4334" y="2751"/>
                    <a:pt x="4275" y="2739"/>
                    <a:pt x="4203" y="2715"/>
                  </a:cubicBezTo>
                  <a:lnTo>
                    <a:pt x="4191" y="2715"/>
                  </a:lnTo>
                  <a:lnTo>
                    <a:pt x="2274" y="3287"/>
                  </a:lnTo>
                  <a:lnTo>
                    <a:pt x="2274" y="1608"/>
                  </a:lnTo>
                  <a:cubicBezTo>
                    <a:pt x="2036" y="1322"/>
                    <a:pt x="1893" y="1013"/>
                    <a:pt x="1858" y="703"/>
                  </a:cubicBezTo>
                  <a:lnTo>
                    <a:pt x="12" y="1"/>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149;p15"/>
            <p:cNvSpPr/>
            <p:nvPr/>
          </p:nvSpPr>
          <p:spPr>
            <a:xfrm>
              <a:off x="1145209" y="2818822"/>
              <a:ext cx="385480" cy="223226"/>
            </a:xfrm>
            <a:custGeom>
              <a:avLst/>
              <a:gdLst/>
              <a:ahLst/>
              <a:cxnLst/>
              <a:rect l="l" t="t" r="r" b="b"/>
              <a:pathLst>
                <a:path w="12050" h="6978" extrusionOk="0">
                  <a:moveTo>
                    <a:pt x="6019" y="2275"/>
                  </a:moveTo>
                  <a:cubicBezTo>
                    <a:pt x="6555" y="2275"/>
                    <a:pt x="7090" y="2394"/>
                    <a:pt x="7501" y="2632"/>
                  </a:cubicBezTo>
                  <a:cubicBezTo>
                    <a:pt x="8323" y="3108"/>
                    <a:pt x="8323" y="3882"/>
                    <a:pt x="7513" y="4347"/>
                  </a:cubicBezTo>
                  <a:cubicBezTo>
                    <a:pt x="7102" y="4585"/>
                    <a:pt x="6567" y="4704"/>
                    <a:pt x="6031" y="4704"/>
                  </a:cubicBezTo>
                  <a:cubicBezTo>
                    <a:pt x="5495" y="4704"/>
                    <a:pt x="4959" y="4585"/>
                    <a:pt x="4548" y="4347"/>
                  </a:cubicBezTo>
                  <a:cubicBezTo>
                    <a:pt x="3727" y="3882"/>
                    <a:pt x="3727" y="3108"/>
                    <a:pt x="4537" y="2632"/>
                  </a:cubicBezTo>
                  <a:cubicBezTo>
                    <a:pt x="4947" y="2394"/>
                    <a:pt x="5483" y="2275"/>
                    <a:pt x="6019" y="2275"/>
                  </a:cubicBezTo>
                  <a:close/>
                  <a:moveTo>
                    <a:pt x="5084" y="1"/>
                  </a:moveTo>
                  <a:lnTo>
                    <a:pt x="3786" y="203"/>
                  </a:lnTo>
                  <a:lnTo>
                    <a:pt x="3679" y="1477"/>
                  </a:lnTo>
                  <a:cubicBezTo>
                    <a:pt x="3453" y="1560"/>
                    <a:pt x="3251" y="1656"/>
                    <a:pt x="3048" y="1775"/>
                  </a:cubicBezTo>
                  <a:cubicBezTo>
                    <a:pt x="2858" y="1894"/>
                    <a:pt x="2679" y="2013"/>
                    <a:pt x="2536" y="2144"/>
                  </a:cubicBezTo>
                  <a:lnTo>
                    <a:pt x="346" y="2203"/>
                  </a:lnTo>
                  <a:lnTo>
                    <a:pt x="0" y="2954"/>
                  </a:lnTo>
                  <a:lnTo>
                    <a:pt x="1846" y="3656"/>
                  </a:lnTo>
                  <a:cubicBezTo>
                    <a:pt x="1881" y="3966"/>
                    <a:pt x="2024" y="4275"/>
                    <a:pt x="2274" y="4561"/>
                  </a:cubicBezTo>
                  <a:lnTo>
                    <a:pt x="1274" y="5692"/>
                  </a:lnTo>
                  <a:lnTo>
                    <a:pt x="2227" y="6252"/>
                  </a:lnTo>
                  <a:lnTo>
                    <a:pt x="4191" y="5668"/>
                  </a:lnTo>
                  <a:cubicBezTo>
                    <a:pt x="4679" y="5811"/>
                    <a:pt x="5215" y="5894"/>
                    <a:pt x="5763" y="5918"/>
                  </a:cubicBezTo>
                  <a:lnTo>
                    <a:pt x="6965" y="6978"/>
                  </a:lnTo>
                  <a:lnTo>
                    <a:pt x="8263" y="6775"/>
                  </a:lnTo>
                  <a:lnTo>
                    <a:pt x="8370" y="5513"/>
                  </a:lnTo>
                  <a:cubicBezTo>
                    <a:pt x="8585" y="5418"/>
                    <a:pt x="8799" y="5323"/>
                    <a:pt x="8989" y="5204"/>
                  </a:cubicBezTo>
                  <a:cubicBezTo>
                    <a:pt x="9192" y="5097"/>
                    <a:pt x="9359" y="4966"/>
                    <a:pt x="9513" y="4847"/>
                  </a:cubicBezTo>
                  <a:lnTo>
                    <a:pt x="11704" y="4775"/>
                  </a:lnTo>
                  <a:lnTo>
                    <a:pt x="12049" y="4025"/>
                  </a:lnTo>
                  <a:lnTo>
                    <a:pt x="10204" y="3335"/>
                  </a:lnTo>
                  <a:cubicBezTo>
                    <a:pt x="10168" y="3025"/>
                    <a:pt x="10013" y="2703"/>
                    <a:pt x="9775" y="2418"/>
                  </a:cubicBezTo>
                  <a:lnTo>
                    <a:pt x="10763" y="1287"/>
                  </a:lnTo>
                  <a:lnTo>
                    <a:pt x="9811" y="739"/>
                  </a:lnTo>
                  <a:lnTo>
                    <a:pt x="7858" y="1310"/>
                  </a:lnTo>
                  <a:cubicBezTo>
                    <a:pt x="7358" y="1179"/>
                    <a:pt x="6823" y="1096"/>
                    <a:pt x="6287" y="1072"/>
                  </a:cubicBezTo>
                  <a:lnTo>
                    <a:pt x="5084" y="1"/>
                  </a:ln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0" name="Google Shape;150;p15"/>
          <p:cNvGrpSpPr/>
          <p:nvPr/>
        </p:nvGrpSpPr>
        <p:grpSpPr>
          <a:xfrm>
            <a:off x="-60196" y="282492"/>
            <a:ext cx="391558" cy="436150"/>
            <a:chOff x="2092454" y="2863767"/>
            <a:chExt cx="391558" cy="436150"/>
          </a:xfrm>
        </p:grpSpPr>
        <p:sp>
          <p:nvSpPr>
            <p:cNvPr id="151" name="Google Shape;151;p15"/>
            <p:cNvSpPr/>
            <p:nvPr/>
          </p:nvSpPr>
          <p:spPr>
            <a:xfrm>
              <a:off x="2092806" y="2863767"/>
              <a:ext cx="391206" cy="226649"/>
            </a:xfrm>
            <a:custGeom>
              <a:avLst/>
              <a:gdLst/>
              <a:ahLst/>
              <a:cxnLst/>
              <a:rect l="l" t="t" r="r" b="b"/>
              <a:pathLst>
                <a:path w="12229" h="7085" extrusionOk="0">
                  <a:moveTo>
                    <a:pt x="6097" y="1"/>
                  </a:moveTo>
                  <a:lnTo>
                    <a:pt x="1" y="3537"/>
                  </a:lnTo>
                  <a:lnTo>
                    <a:pt x="6133" y="7085"/>
                  </a:lnTo>
                  <a:lnTo>
                    <a:pt x="12229" y="3537"/>
                  </a:lnTo>
                  <a:lnTo>
                    <a:pt x="6097" y="1"/>
                  </a:ln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152;p15"/>
            <p:cNvSpPr/>
            <p:nvPr/>
          </p:nvSpPr>
          <p:spPr>
            <a:xfrm>
              <a:off x="2288583" y="2976883"/>
              <a:ext cx="195427" cy="323035"/>
            </a:xfrm>
            <a:custGeom>
              <a:avLst/>
              <a:gdLst/>
              <a:ahLst/>
              <a:cxnLst/>
              <a:rect l="l" t="t" r="r" b="b"/>
              <a:pathLst>
                <a:path w="6109" h="10098" extrusionOk="0">
                  <a:moveTo>
                    <a:pt x="6109" y="1"/>
                  </a:moveTo>
                  <a:lnTo>
                    <a:pt x="13" y="3549"/>
                  </a:lnTo>
                  <a:lnTo>
                    <a:pt x="1" y="10097"/>
                  </a:lnTo>
                  <a:lnTo>
                    <a:pt x="6097" y="6561"/>
                  </a:lnTo>
                  <a:lnTo>
                    <a:pt x="6109" y="1"/>
                  </a:ln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153;p15"/>
            <p:cNvSpPr/>
            <p:nvPr/>
          </p:nvSpPr>
          <p:spPr>
            <a:xfrm>
              <a:off x="2092454" y="2976883"/>
              <a:ext cx="196547" cy="323035"/>
            </a:xfrm>
            <a:custGeom>
              <a:avLst/>
              <a:gdLst/>
              <a:ahLst/>
              <a:cxnLst/>
              <a:rect l="l" t="t" r="r" b="b"/>
              <a:pathLst>
                <a:path w="6144" h="10098" extrusionOk="0">
                  <a:moveTo>
                    <a:pt x="12" y="1"/>
                  </a:moveTo>
                  <a:lnTo>
                    <a:pt x="0" y="6561"/>
                  </a:lnTo>
                  <a:lnTo>
                    <a:pt x="6132" y="10097"/>
                  </a:lnTo>
                  <a:lnTo>
                    <a:pt x="6144" y="3549"/>
                  </a:lnTo>
                  <a:lnTo>
                    <a:pt x="12" y="1"/>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4" name="Google Shape;154;p15"/>
          <p:cNvGrpSpPr/>
          <p:nvPr/>
        </p:nvGrpSpPr>
        <p:grpSpPr>
          <a:xfrm>
            <a:off x="232304" y="-153658"/>
            <a:ext cx="391558" cy="436150"/>
            <a:chOff x="2092454" y="2863767"/>
            <a:chExt cx="391558" cy="436150"/>
          </a:xfrm>
        </p:grpSpPr>
        <p:sp>
          <p:nvSpPr>
            <p:cNvPr id="155" name="Google Shape;155;p15"/>
            <p:cNvSpPr/>
            <p:nvPr/>
          </p:nvSpPr>
          <p:spPr>
            <a:xfrm>
              <a:off x="2092806" y="2863767"/>
              <a:ext cx="391206" cy="226649"/>
            </a:xfrm>
            <a:custGeom>
              <a:avLst/>
              <a:gdLst/>
              <a:ahLst/>
              <a:cxnLst/>
              <a:rect l="l" t="t" r="r" b="b"/>
              <a:pathLst>
                <a:path w="12229" h="7085" extrusionOk="0">
                  <a:moveTo>
                    <a:pt x="6097" y="1"/>
                  </a:moveTo>
                  <a:lnTo>
                    <a:pt x="1" y="3537"/>
                  </a:lnTo>
                  <a:lnTo>
                    <a:pt x="6133" y="7085"/>
                  </a:lnTo>
                  <a:lnTo>
                    <a:pt x="12229" y="3537"/>
                  </a:lnTo>
                  <a:lnTo>
                    <a:pt x="6097" y="1"/>
                  </a:ln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156;p15"/>
            <p:cNvSpPr/>
            <p:nvPr/>
          </p:nvSpPr>
          <p:spPr>
            <a:xfrm>
              <a:off x="2288583" y="2976883"/>
              <a:ext cx="195427" cy="323035"/>
            </a:xfrm>
            <a:custGeom>
              <a:avLst/>
              <a:gdLst/>
              <a:ahLst/>
              <a:cxnLst/>
              <a:rect l="l" t="t" r="r" b="b"/>
              <a:pathLst>
                <a:path w="6109" h="10098" extrusionOk="0">
                  <a:moveTo>
                    <a:pt x="6109" y="1"/>
                  </a:moveTo>
                  <a:lnTo>
                    <a:pt x="13" y="3549"/>
                  </a:lnTo>
                  <a:lnTo>
                    <a:pt x="1" y="10097"/>
                  </a:lnTo>
                  <a:lnTo>
                    <a:pt x="6097" y="6561"/>
                  </a:lnTo>
                  <a:lnTo>
                    <a:pt x="6109" y="1"/>
                  </a:ln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157;p15"/>
            <p:cNvSpPr/>
            <p:nvPr/>
          </p:nvSpPr>
          <p:spPr>
            <a:xfrm>
              <a:off x="2092454" y="2976883"/>
              <a:ext cx="196547" cy="323035"/>
            </a:xfrm>
            <a:custGeom>
              <a:avLst/>
              <a:gdLst/>
              <a:ahLst/>
              <a:cxnLst/>
              <a:rect l="l" t="t" r="r" b="b"/>
              <a:pathLst>
                <a:path w="6144" h="10098" extrusionOk="0">
                  <a:moveTo>
                    <a:pt x="12" y="1"/>
                  </a:moveTo>
                  <a:lnTo>
                    <a:pt x="0" y="6561"/>
                  </a:lnTo>
                  <a:lnTo>
                    <a:pt x="6132" y="10097"/>
                  </a:lnTo>
                  <a:lnTo>
                    <a:pt x="6144" y="3549"/>
                  </a:lnTo>
                  <a:lnTo>
                    <a:pt x="12" y="1"/>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8" name="Google Shape;158;p15"/>
          <p:cNvGrpSpPr/>
          <p:nvPr/>
        </p:nvGrpSpPr>
        <p:grpSpPr>
          <a:xfrm>
            <a:off x="8662625" y="3816438"/>
            <a:ext cx="355063" cy="557161"/>
            <a:chOff x="304275" y="275275"/>
            <a:chExt cx="355063" cy="557161"/>
          </a:xfrm>
        </p:grpSpPr>
        <p:sp>
          <p:nvSpPr>
            <p:cNvPr id="159" name="Google Shape;159;p15"/>
            <p:cNvSpPr/>
            <p:nvPr/>
          </p:nvSpPr>
          <p:spPr>
            <a:xfrm>
              <a:off x="304275"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160;p15"/>
            <p:cNvSpPr/>
            <p:nvPr/>
          </p:nvSpPr>
          <p:spPr>
            <a:xfrm>
              <a:off x="528838"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161;p15"/>
            <p:cNvSpPr/>
            <p:nvPr/>
          </p:nvSpPr>
          <p:spPr>
            <a:xfrm>
              <a:off x="304275"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162;p15"/>
            <p:cNvSpPr/>
            <p:nvPr/>
          </p:nvSpPr>
          <p:spPr>
            <a:xfrm>
              <a:off x="528838" y="488611"/>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163;p15"/>
            <p:cNvSpPr/>
            <p:nvPr/>
          </p:nvSpPr>
          <p:spPr>
            <a:xfrm>
              <a:off x="304275" y="701936"/>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164;p15"/>
            <p:cNvSpPr/>
            <p:nvPr/>
          </p:nvSpPr>
          <p:spPr>
            <a:xfrm>
              <a:off x="528838"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5" name="Google Shape;165;p15"/>
          <p:cNvGrpSpPr/>
          <p:nvPr/>
        </p:nvGrpSpPr>
        <p:grpSpPr>
          <a:xfrm>
            <a:off x="834829" y="239058"/>
            <a:ext cx="896100" cy="206100"/>
            <a:chOff x="5733519" y="960358"/>
            <a:chExt cx="896100" cy="206100"/>
          </a:xfrm>
        </p:grpSpPr>
        <p:grpSp>
          <p:nvGrpSpPr>
            <p:cNvPr id="166" name="Google Shape;166;p15"/>
            <p:cNvGrpSpPr/>
            <p:nvPr/>
          </p:nvGrpSpPr>
          <p:grpSpPr>
            <a:xfrm>
              <a:off x="5733519" y="960358"/>
              <a:ext cx="210300" cy="206100"/>
              <a:chOff x="5733519" y="960358"/>
              <a:chExt cx="210300" cy="206100"/>
            </a:xfrm>
          </p:grpSpPr>
          <p:cxnSp>
            <p:nvCxnSpPr>
              <p:cNvPr id="167" name="Google Shape;167;p15"/>
              <p:cNvCxnSpPr/>
              <p:nvPr/>
            </p:nvCxnSpPr>
            <p:spPr>
              <a:xfrm>
                <a:off x="58386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168" name="Google Shape;168;p15"/>
              <p:cNvCxnSpPr/>
              <p:nvPr/>
            </p:nvCxnSpPr>
            <p:spPr>
              <a:xfrm>
                <a:off x="57335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nvGrpSpPr>
            <p:cNvPr id="169" name="Google Shape;169;p15"/>
            <p:cNvGrpSpPr/>
            <p:nvPr/>
          </p:nvGrpSpPr>
          <p:grpSpPr>
            <a:xfrm>
              <a:off x="6076419" y="960358"/>
              <a:ext cx="210300" cy="206100"/>
              <a:chOff x="6076419" y="960358"/>
              <a:chExt cx="210300" cy="206100"/>
            </a:xfrm>
          </p:grpSpPr>
          <p:cxnSp>
            <p:nvCxnSpPr>
              <p:cNvPr id="170" name="Google Shape;170;p15"/>
              <p:cNvCxnSpPr/>
              <p:nvPr/>
            </p:nvCxnSpPr>
            <p:spPr>
              <a:xfrm>
                <a:off x="61815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171" name="Google Shape;171;p15"/>
              <p:cNvCxnSpPr/>
              <p:nvPr/>
            </p:nvCxnSpPr>
            <p:spPr>
              <a:xfrm>
                <a:off x="60764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nvGrpSpPr>
            <p:cNvPr id="172" name="Google Shape;172;p15"/>
            <p:cNvGrpSpPr/>
            <p:nvPr/>
          </p:nvGrpSpPr>
          <p:grpSpPr>
            <a:xfrm>
              <a:off x="6419319" y="960358"/>
              <a:ext cx="210300" cy="206100"/>
              <a:chOff x="6419319" y="960358"/>
              <a:chExt cx="210300" cy="206100"/>
            </a:xfrm>
          </p:grpSpPr>
          <p:cxnSp>
            <p:nvCxnSpPr>
              <p:cNvPr id="173" name="Google Shape;173;p15"/>
              <p:cNvCxnSpPr/>
              <p:nvPr/>
            </p:nvCxnSpPr>
            <p:spPr>
              <a:xfrm>
                <a:off x="65244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174" name="Google Shape;174;p15"/>
              <p:cNvCxnSpPr/>
              <p:nvPr/>
            </p:nvCxnSpPr>
            <p:spPr>
              <a:xfrm>
                <a:off x="64193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75" name="Shape 175"/>
        <p:cNvGrpSpPr/>
        <p:nvPr/>
      </p:nvGrpSpPr>
      <p:grpSpPr>
        <a:xfrm>
          <a:off x="0" y="0"/>
          <a:ext cx="0" cy="0"/>
          <a:chOff x="0" y="0"/>
          <a:chExt cx="0" cy="0"/>
        </a:xfrm>
      </p:grpSpPr>
      <p:sp>
        <p:nvSpPr>
          <p:cNvPr id="176" name="Google Shape;176;p16"/>
          <p:cNvSpPr txBox="1"/>
          <p:nvPr>
            <p:ph type="subTitle" idx="1"/>
          </p:nvPr>
        </p:nvSpPr>
        <p:spPr>
          <a:xfrm>
            <a:off x="5045763" y="2428050"/>
            <a:ext cx="3013200" cy="169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77" name="Google Shape;177;p16"/>
          <p:cNvSpPr txBox="1"/>
          <p:nvPr>
            <p:ph type="title"/>
          </p:nvPr>
        </p:nvSpPr>
        <p:spPr>
          <a:xfrm>
            <a:off x="5045779" y="1135050"/>
            <a:ext cx="3013200" cy="12930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grpSp>
        <p:nvGrpSpPr>
          <p:cNvPr id="178" name="Google Shape;178;p16"/>
          <p:cNvGrpSpPr/>
          <p:nvPr/>
        </p:nvGrpSpPr>
        <p:grpSpPr>
          <a:xfrm>
            <a:off x="8359125" y="207874"/>
            <a:ext cx="579625" cy="343825"/>
            <a:chOff x="304275" y="488611"/>
            <a:chExt cx="579625" cy="343825"/>
          </a:xfrm>
        </p:grpSpPr>
        <p:sp>
          <p:nvSpPr>
            <p:cNvPr id="179" name="Google Shape;179;p16"/>
            <p:cNvSpPr/>
            <p:nvPr/>
          </p:nvSpPr>
          <p:spPr>
            <a:xfrm>
              <a:off x="304275"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180;p16"/>
            <p:cNvSpPr/>
            <p:nvPr/>
          </p:nvSpPr>
          <p:spPr>
            <a:xfrm>
              <a:off x="528838" y="488611"/>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181;p16"/>
            <p:cNvSpPr/>
            <p:nvPr/>
          </p:nvSpPr>
          <p:spPr>
            <a:xfrm>
              <a:off x="753400"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182;p16"/>
            <p:cNvSpPr/>
            <p:nvPr/>
          </p:nvSpPr>
          <p:spPr>
            <a:xfrm>
              <a:off x="304275" y="701936"/>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183;p16"/>
            <p:cNvSpPr/>
            <p:nvPr/>
          </p:nvSpPr>
          <p:spPr>
            <a:xfrm>
              <a:off x="528838"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184;p16"/>
            <p:cNvSpPr/>
            <p:nvPr/>
          </p:nvSpPr>
          <p:spPr>
            <a:xfrm>
              <a:off x="753400"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85" name="Google Shape;185;p16"/>
          <p:cNvSpPr/>
          <p:nvPr/>
        </p:nvSpPr>
        <p:spPr>
          <a:xfrm>
            <a:off x="5382650" y="-916625"/>
            <a:ext cx="4696500" cy="1806600"/>
          </a:xfrm>
          <a:prstGeom prst="plaque">
            <a:avLst>
              <a:gd name="adj" fmla="val 31036"/>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CUSTOM_2_1">
    <p:spTree>
      <p:nvGrpSpPr>
        <p:cNvPr id="186" name="Shape 186"/>
        <p:cNvGrpSpPr/>
        <p:nvPr/>
      </p:nvGrpSpPr>
      <p:grpSpPr>
        <a:xfrm>
          <a:off x="0" y="0"/>
          <a:ext cx="0" cy="0"/>
          <a:chOff x="0" y="0"/>
          <a:chExt cx="0" cy="0"/>
        </a:xfrm>
      </p:grpSpPr>
      <p:sp>
        <p:nvSpPr>
          <p:cNvPr id="187" name="Google Shape;187;p17"/>
          <p:cNvSpPr txBox="1"/>
          <p:nvPr>
            <p:ph type="subTitle" idx="1"/>
          </p:nvPr>
        </p:nvSpPr>
        <p:spPr>
          <a:xfrm>
            <a:off x="4352925" y="3772800"/>
            <a:ext cx="4077600" cy="83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88" name="Google Shape;188;p17"/>
          <p:cNvSpPr txBox="1"/>
          <p:nvPr>
            <p:ph type="title"/>
          </p:nvPr>
        </p:nvSpPr>
        <p:spPr>
          <a:xfrm>
            <a:off x="713400" y="3819000"/>
            <a:ext cx="3239400" cy="738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89" name="Google Shape;189;p17"/>
          <p:cNvSpPr/>
          <p:nvPr/>
        </p:nvSpPr>
        <p:spPr>
          <a:xfrm>
            <a:off x="-342900" y="1172100"/>
            <a:ext cx="1165200" cy="2457000"/>
          </a:xfrm>
          <a:prstGeom prst="roundRect">
            <a:avLst>
              <a:gd name="adj" fmla="val 33920"/>
            </a:avLst>
          </a:pr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190;p17"/>
          <p:cNvSpPr/>
          <p:nvPr/>
        </p:nvSpPr>
        <p:spPr>
          <a:xfrm>
            <a:off x="8633000" y="-647700"/>
            <a:ext cx="1057200" cy="1752600"/>
          </a:xfrm>
          <a:prstGeom prst="roundRect">
            <a:avLst>
              <a:gd name="adj" fmla="val 33920"/>
            </a:avLst>
          </a:pr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CUSTOM_2_1_1">
    <p:spTree>
      <p:nvGrpSpPr>
        <p:cNvPr id="191" name="Shape 191"/>
        <p:cNvGrpSpPr/>
        <p:nvPr/>
      </p:nvGrpSpPr>
      <p:grpSpPr>
        <a:xfrm>
          <a:off x="0" y="0"/>
          <a:ext cx="0" cy="0"/>
          <a:chOff x="0" y="0"/>
          <a:chExt cx="0" cy="0"/>
        </a:xfrm>
      </p:grpSpPr>
      <p:sp>
        <p:nvSpPr>
          <p:cNvPr id="192" name="Google Shape;192;p18"/>
          <p:cNvSpPr txBox="1"/>
          <p:nvPr>
            <p:ph type="subTitle" idx="1"/>
          </p:nvPr>
        </p:nvSpPr>
        <p:spPr>
          <a:xfrm>
            <a:off x="1253250" y="2224225"/>
            <a:ext cx="2746800" cy="147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93" name="Google Shape;193;p18"/>
          <p:cNvSpPr txBox="1"/>
          <p:nvPr>
            <p:ph type="title"/>
          </p:nvPr>
        </p:nvSpPr>
        <p:spPr>
          <a:xfrm>
            <a:off x="1253250" y="1485325"/>
            <a:ext cx="27468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94" name="Google Shape;194;p18"/>
          <p:cNvSpPr/>
          <p:nvPr/>
        </p:nvSpPr>
        <p:spPr>
          <a:xfrm>
            <a:off x="7208372" y="4751763"/>
            <a:ext cx="2232900" cy="1455000"/>
          </a:xfrm>
          <a:prstGeom prst="roundRect">
            <a:avLst>
              <a:gd name="adj" fmla="val 18470"/>
            </a:avLst>
          </a:pr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195;p18"/>
          <p:cNvSpPr/>
          <p:nvPr/>
        </p:nvSpPr>
        <p:spPr>
          <a:xfrm>
            <a:off x="8643400" y="4103247"/>
            <a:ext cx="288900" cy="328800"/>
          </a:xfrm>
          <a:prstGeom prst="upArrow">
            <a:avLst>
              <a:gd name="adj1" fmla="val 50000"/>
              <a:gd name="adj2" fmla="val 67875"/>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196;p18"/>
          <p:cNvSpPr/>
          <p:nvPr/>
        </p:nvSpPr>
        <p:spPr>
          <a:xfrm>
            <a:off x="4455380" y="-596494"/>
            <a:ext cx="1371900" cy="1061700"/>
          </a:xfrm>
          <a:prstGeom prst="roundRect">
            <a:avLst>
              <a:gd name="adj" fmla="val 18470"/>
            </a:avLst>
          </a:pr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3">
  <p:cSld name="CUSTOM_2_1_1_1">
    <p:spTree>
      <p:nvGrpSpPr>
        <p:cNvPr id="197" name="Shape 197"/>
        <p:cNvGrpSpPr/>
        <p:nvPr/>
      </p:nvGrpSpPr>
      <p:grpSpPr>
        <a:xfrm>
          <a:off x="0" y="0"/>
          <a:ext cx="0" cy="0"/>
          <a:chOff x="0" y="0"/>
          <a:chExt cx="0" cy="0"/>
        </a:xfrm>
      </p:grpSpPr>
      <p:sp>
        <p:nvSpPr>
          <p:cNvPr id="198" name="Google Shape;198;p19"/>
          <p:cNvSpPr txBox="1"/>
          <p:nvPr>
            <p:ph type="subTitle" idx="1"/>
          </p:nvPr>
        </p:nvSpPr>
        <p:spPr>
          <a:xfrm>
            <a:off x="5176325" y="2694900"/>
            <a:ext cx="3148500" cy="104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99" name="Google Shape;199;p19"/>
          <p:cNvSpPr txBox="1"/>
          <p:nvPr>
            <p:ph type="title"/>
          </p:nvPr>
        </p:nvSpPr>
        <p:spPr>
          <a:xfrm>
            <a:off x="5176325" y="1956000"/>
            <a:ext cx="3148500" cy="738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4">
  <p:cSld name="CUSTOM_2_1_1_1_1">
    <p:spTree>
      <p:nvGrpSpPr>
        <p:cNvPr id="200" name="Shape 200"/>
        <p:cNvGrpSpPr/>
        <p:nvPr/>
      </p:nvGrpSpPr>
      <p:grpSpPr>
        <a:xfrm>
          <a:off x="0" y="0"/>
          <a:ext cx="0" cy="0"/>
          <a:chOff x="0" y="0"/>
          <a:chExt cx="0" cy="0"/>
        </a:xfrm>
      </p:grpSpPr>
      <p:sp>
        <p:nvSpPr>
          <p:cNvPr id="201" name="Google Shape;201;p20"/>
          <p:cNvSpPr txBox="1"/>
          <p:nvPr>
            <p:ph type="subTitle" idx="1"/>
          </p:nvPr>
        </p:nvSpPr>
        <p:spPr>
          <a:xfrm>
            <a:off x="5145875" y="2224225"/>
            <a:ext cx="2743200" cy="147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02" name="Google Shape;202;p20"/>
          <p:cNvSpPr txBox="1"/>
          <p:nvPr>
            <p:ph type="title"/>
          </p:nvPr>
        </p:nvSpPr>
        <p:spPr>
          <a:xfrm>
            <a:off x="5145875" y="1485325"/>
            <a:ext cx="27432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03" name="Google Shape;203;p20"/>
          <p:cNvSpPr/>
          <p:nvPr/>
        </p:nvSpPr>
        <p:spPr>
          <a:xfrm>
            <a:off x="-261050" y="-374225"/>
            <a:ext cx="1862700" cy="2067600"/>
          </a:xfrm>
          <a:prstGeom prst="roundRect">
            <a:avLst>
              <a:gd name="adj" fmla="val 17802"/>
            </a:avLst>
          </a:pr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4" name="Google Shape;204;p20"/>
          <p:cNvGrpSpPr/>
          <p:nvPr/>
        </p:nvGrpSpPr>
        <p:grpSpPr>
          <a:xfrm>
            <a:off x="259725" y="4800949"/>
            <a:ext cx="355063" cy="130500"/>
            <a:chOff x="304275" y="701936"/>
            <a:chExt cx="355063" cy="130500"/>
          </a:xfrm>
        </p:grpSpPr>
        <p:sp>
          <p:nvSpPr>
            <p:cNvPr id="205" name="Google Shape;205;p20"/>
            <p:cNvSpPr/>
            <p:nvPr/>
          </p:nvSpPr>
          <p:spPr>
            <a:xfrm>
              <a:off x="304275" y="701936"/>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206;p20"/>
            <p:cNvSpPr/>
            <p:nvPr/>
          </p:nvSpPr>
          <p:spPr>
            <a:xfrm>
              <a:off x="528838"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3" name="Shape 13"/>
        <p:cNvGrpSpPr/>
        <p:nvPr/>
      </p:nvGrpSpPr>
      <p:grpSpPr>
        <a:xfrm>
          <a:off x="0" y="0"/>
          <a:ext cx="0" cy="0"/>
          <a:chOff x="0" y="0"/>
          <a:chExt cx="0" cy="0"/>
        </a:xfrm>
      </p:grpSpPr>
      <p:sp>
        <p:nvSpPr>
          <p:cNvPr id="14" name="Google Shape;14;p3"/>
          <p:cNvSpPr/>
          <p:nvPr/>
        </p:nvSpPr>
        <p:spPr>
          <a:xfrm>
            <a:off x="-952500" y="543325"/>
            <a:ext cx="6138900" cy="4100400"/>
          </a:xfrm>
          <a:prstGeom prst="plaque">
            <a:avLst>
              <a:gd name="adj" fmla="val 16667"/>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5;p3"/>
          <p:cNvSpPr txBox="1"/>
          <p:nvPr>
            <p:ph type="title"/>
          </p:nvPr>
        </p:nvSpPr>
        <p:spPr>
          <a:xfrm>
            <a:off x="713400" y="2216763"/>
            <a:ext cx="3210900" cy="923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16" name="Google Shape;16;p3"/>
          <p:cNvSpPr txBox="1"/>
          <p:nvPr>
            <p:ph type="title" idx="2" hasCustomPrompt="1"/>
          </p:nvPr>
        </p:nvSpPr>
        <p:spPr>
          <a:xfrm>
            <a:off x="713400" y="1363238"/>
            <a:ext cx="1620300" cy="917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 name="Google Shape;17;p3"/>
          <p:cNvSpPr txBox="1"/>
          <p:nvPr>
            <p:ph type="subTitle" idx="1"/>
          </p:nvPr>
        </p:nvSpPr>
        <p:spPr>
          <a:xfrm>
            <a:off x="713399" y="3066863"/>
            <a:ext cx="3210900" cy="73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8" name="Google Shape;18;p3"/>
          <p:cNvSpPr/>
          <p:nvPr/>
        </p:nvSpPr>
        <p:spPr>
          <a:xfrm>
            <a:off x="4956825" y="-672524"/>
            <a:ext cx="4996800" cy="49968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9" name="Google Shape;19;p3"/>
          <p:cNvGrpSpPr/>
          <p:nvPr/>
        </p:nvGrpSpPr>
        <p:grpSpPr>
          <a:xfrm rot="5400000">
            <a:off x="8229016" y="2466531"/>
            <a:ext cx="896100" cy="206100"/>
            <a:chOff x="5733519" y="960358"/>
            <a:chExt cx="896100" cy="206100"/>
          </a:xfrm>
        </p:grpSpPr>
        <p:grpSp>
          <p:nvGrpSpPr>
            <p:cNvPr id="20" name="Google Shape;20;p3"/>
            <p:cNvGrpSpPr/>
            <p:nvPr/>
          </p:nvGrpSpPr>
          <p:grpSpPr>
            <a:xfrm>
              <a:off x="5733519" y="960358"/>
              <a:ext cx="210300" cy="206100"/>
              <a:chOff x="5733519" y="960358"/>
              <a:chExt cx="210300" cy="206100"/>
            </a:xfrm>
          </p:grpSpPr>
          <p:cxnSp>
            <p:nvCxnSpPr>
              <p:cNvPr id="21" name="Google Shape;21;p3"/>
              <p:cNvCxnSpPr/>
              <p:nvPr/>
            </p:nvCxnSpPr>
            <p:spPr>
              <a:xfrm>
                <a:off x="58386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22" name="Google Shape;22;p3"/>
              <p:cNvCxnSpPr/>
              <p:nvPr/>
            </p:nvCxnSpPr>
            <p:spPr>
              <a:xfrm>
                <a:off x="57335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nvGrpSpPr>
            <p:cNvPr id="23" name="Google Shape;23;p3"/>
            <p:cNvGrpSpPr/>
            <p:nvPr/>
          </p:nvGrpSpPr>
          <p:grpSpPr>
            <a:xfrm>
              <a:off x="6076419" y="960358"/>
              <a:ext cx="210300" cy="206100"/>
              <a:chOff x="6076419" y="960358"/>
              <a:chExt cx="210300" cy="206100"/>
            </a:xfrm>
          </p:grpSpPr>
          <p:cxnSp>
            <p:nvCxnSpPr>
              <p:cNvPr id="24" name="Google Shape;24;p3"/>
              <p:cNvCxnSpPr/>
              <p:nvPr/>
            </p:nvCxnSpPr>
            <p:spPr>
              <a:xfrm>
                <a:off x="61815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25" name="Google Shape;25;p3"/>
              <p:cNvCxnSpPr/>
              <p:nvPr/>
            </p:nvCxnSpPr>
            <p:spPr>
              <a:xfrm>
                <a:off x="60764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nvGrpSpPr>
            <p:cNvPr id="26" name="Google Shape;26;p3"/>
            <p:cNvGrpSpPr/>
            <p:nvPr/>
          </p:nvGrpSpPr>
          <p:grpSpPr>
            <a:xfrm>
              <a:off x="6419319" y="960358"/>
              <a:ext cx="210300" cy="206100"/>
              <a:chOff x="6419319" y="960358"/>
              <a:chExt cx="210300" cy="206100"/>
            </a:xfrm>
          </p:grpSpPr>
          <p:cxnSp>
            <p:nvCxnSpPr>
              <p:cNvPr id="27" name="Google Shape;27;p3"/>
              <p:cNvCxnSpPr/>
              <p:nvPr/>
            </p:nvCxnSpPr>
            <p:spPr>
              <a:xfrm>
                <a:off x="65244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28" name="Google Shape;28;p3"/>
              <p:cNvCxnSpPr/>
              <p:nvPr/>
            </p:nvCxnSpPr>
            <p:spPr>
              <a:xfrm>
                <a:off x="64193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1">
  <p:cSld name="CUSTOM_3_1_1">
    <p:spTree>
      <p:nvGrpSpPr>
        <p:cNvPr id="207" name="Shape 207"/>
        <p:cNvGrpSpPr/>
        <p:nvPr/>
      </p:nvGrpSpPr>
      <p:grpSpPr>
        <a:xfrm>
          <a:off x="0" y="0"/>
          <a:ext cx="0" cy="0"/>
          <a:chOff x="0" y="0"/>
          <a:chExt cx="0" cy="0"/>
        </a:xfrm>
      </p:grpSpPr>
      <p:sp>
        <p:nvSpPr>
          <p:cNvPr id="208" name="Google Shape;208;p21"/>
          <p:cNvSpPr/>
          <p:nvPr/>
        </p:nvSpPr>
        <p:spPr>
          <a:xfrm>
            <a:off x="314400" y="280050"/>
            <a:ext cx="8515200" cy="4583400"/>
          </a:xfrm>
          <a:prstGeom prst="roundRect">
            <a:avLst>
              <a:gd name="adj" fmla="val 8520"/>
            </a:avLst>
          </a:pr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209;p21"/>
          <p:cNvSpPr txBox="1"/>
          <p:nvPr>
            <p:ph type="title"/>
          </p:nvPr>
        </p:nvSpPr>
        <p:spPr>
          <a:xfrm>
            <a:off x="713275" y="445025"/>
            <a:ext cx="77175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10" name="Google Shape;210;p21"/>
          <p:cNvSpPr txBox="1"/>
          <p:nvPr>
            <p:ph type="title" idx="2"/>
          </p:nvPr>
        </p:nvSpPr>
        <p:spPr>
          <a:xfrm>
            <a:off x="1438775" y="3265050"/>
            <a:ext cx="26571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211" name="Google Shape;211;p21"/>
          <p:cNvSpPr txBox="1"/>
          <p:nvPr>
            <p:ph type="subTitle" idx="1"/>
          </p:nvPr>
        </p:nvSpPr>
        <p:spPr>
          <a:xfrm>
            <a:off x="1438775" y="3694599"/>
            <a:ext cx="26571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12" name="Google Shape;212;p21"/>
          <p:cNvSpPr txBox="1"/>
          <p:nvPr>
            <p:ph type="title" idx="3"/>
          </p:nvPr>
        </p:nvSpPr>
        <p:spPr>
          <a:xfrm>
            <a:off x="5048175" y="3265050"/>
            <a:ext cx="26571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213" name="Google Shape;213;p21"/>
          <p:cNvSpPr txBox="1"/>
          <p:nvPr>
            <p:ph type="subTitle" idx="4"/>
          </p:nvPr>
        </p:nvSpPr>
        <p:spPr>
          <a:xfrm>
            <a:off x="5048175" y="3694599"/>
            <a:ext cx="26571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14" name="Google Shape;214;p21"/>
          <p:cNvSpPr/>
          <p:nvPr/>
        </p:nvSpPr>
        <p:spPr>
          <a:xfrm>
            <a:off x="-1403100" y="663675"/>
            <a:ext cx="2356200" cy="23562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215;p21"/>
          <p:cNvSpPr/>
          <p:nvPr/>
        </p:nvSpPr>
        <p:spPr>
          <a:xfrm>
            <a:off x="8483850" y="2097475"/>
            <a:ext cx="2127000" cy="21270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p:cSld name="CUSTOM_3_1_1_1">
    <p:spTree>
      <p:nvGrpSpPr>
        <p:cNvPr id="216" name="Shape 216"/>
        <p:cNvGrpSpPr/>
        <p:nvPr/>
      </p:nvGrpSpPr>
      <p:grpSpPr>
        <a:xfrm>
          <a:off x="0" y="0"/>
          <a:ext cx="0" cy="0"/>
          <a:chOff x="0" y="0"/>
          <a:chExt cx="0" cy="0"/>
        </a:xfrm>
      </p:grpSpPr>
      <p:sp>
        <p:nvSpPr>
          <p:cNvPr id="217" name="Google Shape;217;p22"/>
          <p:cNvSpPr txBox="1"/>
          <p:nvPr>
            <p:ph type="title"/>
          </p:nvPr>
        </p:nvSpPr>
        <p:spPr>
          <a:xfrm>
            <a:off x="713275" y="445025"/>
            <a:ext cx="77175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18" name="Google Shape;218;p22"/>
          <p:cNvSpPr txBox="1"/>
          <p:nvPr>
            <p:ph type="title" idx="2"/>
          </p:nvPr>
        </p:nvSpPr>
        <p:spPr>
          <a:xfrm>
            <a:off x="713400" y="3265050"/>
            <a:ext cx="24054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219" name="Google Shape;219;p22"/>
          <p:cNvSpPr txBox="1"/>
          <p:nvPr>
            <p:ph type="subTitle" idx="1"/>
          </p:nvPr>
        </p:nvSpPr>
        <p:spPr>
          <a:xfrm>
            <a:off x="713400" y="3694600"/>
            <a:ext cx="2405400" cy="83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20" name="Google Shape;220;p22"/>
          <p:cNvSpPr txBox="1"/>
          <p:nvPr>
            <p:ph type="title" idx="3"/>
          </p:nvPr>
        </p:nvSpPr>
        <p:spPr>
          <a:xfrm>
            <a:off x="3369386" y="3265050"/>
            <a:ext cx="24054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221" name="Google Shape;221;p22"/>
          <p:cNvSpPr txBox="1"/>
          <p:nvPr>
            <p:ph type="subTitle" idx="4"/>
          </p:nvPr>
        </p:nvSpPr>
        <p:spPr>
          <a:xfrm>
            <a:off x="3369375" y="3694600"/>
            <a:ext cx="2405400" cy="83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22" name="Google Shape;222;p22"/>
          <p:cNvSpPr txBox="1"/>
          <p:nvPr>
            <p:ph type="title" idx="5"/>
          </p:nvPr>
        </p:nvSpPr>
        <p:spPr>
          <a:xfrm>
            <a:off x="6025372" y="3265050"/>
            <a:ext cx="24054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223" name="Google Shape;223;p22"/>
          <p:cNvSpPr txBox="1"/>
          <p:nvPr>
            <p:ph type="subTitle" idx="6"/>
          </p:nvPr>
        </p:nvSpPr>
        <p:spPr>
          <a:xfrm>
            <a:off x="6025368" y="3694600"/>
            <a:ext cx="2405400" cy="83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p:cSld name="CUSTOM_3_1_1_1_1_1_1_1">
    <p:spTree>
      <p:nvGrpSpPr>
        <p:cNvPr id="224" name="Shape 224"/>
        <p:cNvGrpSpPr/>
        <p:nvPr/>
      </p:nvGrpSpPr>
      <p:grpSpPr>
        <a:xfrm>
          <a:off x="0" y="0"/>
          <a:ext cx="0" cy="0"/>
          <a:chOff x="0" y="0"/>
          <a:chExt cx="0" cy="0"/>
        </a:xfrm>
      </p:grpSpPr>
      <p:sp>
        <p:nvSpPr>
          <p:cNvPr id="225" name="Google Shape;225;p23"/>
          <p:cNvSpPr txBox="1"/>
          <p:nvPr>
            <p:ph type="title"/>
          </p:nvPr>
        </p:nvSpPr>
        <p:spPr>
          <a:xfrm>
            <a:off x="713275" y="445025"/>
            <a:ext cx="77175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26" name="Google Shape;226;p23"/>
          <p:cNvSpPr txBox="1"/>
          <p:nvPr>
            <p:ph type="title" idx="2"/>
          </p:nvPr>
        </p:nvSpPr>
        <p:spPr>
          <a:xfrm>
            <a:off x="2253950" y="1660825"/>
            <a:ext cx="19932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227" name="Google Shape;227;p23"/>
          <p:cNvSpPr txBox="1"/>
          <p:nvPr>
            <p:ph type="subTitle" idx="1"/>
          </p:nvPr>
        </p:nvSpPr>
        <p:spPr>
          <a:xfrm>
            <a:off x="2253950" y="2090372"/>
            <a:ext cx="1993200" cy="6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28" name="Google Shape;228;p23"/>
          <p:cNvSpPr txBox="1"/>
          <p:nvPr>
            <p:ph type="title" idx="3"/>
          </p:nvPr>
        </p:nvSpPr>
        <p:spPr>
          <a:xfrm>
            <a:off x="6018650" y="1660825"/>
            <a:ext cx="19932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229" name="Google Shape;229;p23"/>
          <p:cNvSpPr txBox="1"/>
          <p:nvPr>
            <p:ph type="subTitle" idx="4"/>
          </p:nvPr>
        </p:nvSpPr>
        <p:spPr>
          <a:xfrm>
            <a:off x="6018650" y="2090372"/>
            <a:ext cx="1993200" cy="6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30" name="Google Shape;230;p23"/>
          <p:cNvSpPr txBox="1"/>
          <p:nvPr>
            <p:ph type="title" idx="5"/>
          </p:nvPr>
        </p:nvSpPr>
        <p:spPr>
          <a:xfrm>
            <a:off x="2253950" y="3210079"/>
            <a:ext cx="19932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231" name="Google Shape;231;p23"/>
          <p:cNvSpPr txBox="1"/>
          <p:nvPr>
            <p:ph type="subTitle" idx="6"/>
          </p:nvPr>
        </p:nvSpPr>
        <p:spPr>
          <a:xfrm>
            <a:off x="2253950" y="3639626"/>
            <a:ext cx="1993200" cy="6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32" name="Google Shape;232;p23"/>
          <p:cNvSpPr txBox="1"/>
          <p:nvPr>
            <p:ph type="title" idx="7"/>
          </p:nvPr>
        </p:nvSpPr>
        <p:spPr>
          <a:xfrm>
            <a:off x="6018650" y="3210079"/>
            <a:ext cx="19932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233" name="Google Shape;233;p23"/>
          <p:cNvSpPr txBox="1"/>
          <p:nvPr>
            <p:ph type="subTitle" idx="8"/>
          </p:nvPr>
        </p:nvSpPr>
        <p:spPr>
          <a:xfrm>
            <a:off x="6018651" y="3639626"/>
            <a:ext cx="1993200" cy="6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34" name="Google Shape;234;p23"/>
          <p:cNvSpPr/>
          <p:nvPr/>
        </p:nvSpPr>
        <p:spPr>
          <a:xfrm>
            <a:off x="6572250" y="-281925"/>
            <a:ext cx="2279100" cy="557100"/>
          </a:xfrm>
          <a:prstGeom prst="roundRect">
            <a:avLst>
              <a:gd name="adj" fmla="val 39324"/>
            </a:avLst>
          </a:pr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35" name="Google Shape;235;p23"/>
          <p:cNvGrpSpPr/>
          <p:nvPr/>
        </p:nvGrpSpPr>
        <p:grpSpPr>
          <a:xfrm>
            <a:off x="-68965" y="1646100"/>
            <a:ext cx="579625" cy="557161"/>
            <a:chOff x="304275" y="275275"/>
            <a:chExt cx="579625" cy="557161"/>
          </a:xfrm>
        </p:grpSpPr>
        <p:sp>
          <p:nvSpPr>
            <p:cNvPr id="236" name="Google Shape;236;p23"/>
            <p:cNvSpPr/>
            <p:nvPr/>
          </p:nvSpPr>
          <p:spPr>
            <a:xfrm>
              <a:off x="304275"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237;p23"/>
            <p:cNvSpPr/>
            <p:nvPr/>
          </p:nvSpPr>
          <p:spPr>
            <a:xfrm>
              <a:off x="528838"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238;p23"/>
            <p:cNvSpPr/>
            <p:nvPr/>
          </p:nvSpPr>
          <p:spPr>
            <a:xfrm>
              <a:off x="753400"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239;p23"/>
            <p:cNvSpPr/>
            <p:nvPr/>
          </p:nvSpPr>
          <p:spPr>
            <a:xfrm>
              <a:off x="304275"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240;p23"/>
            <p:cNvSpPr/>
            <p:nvPr/>
          </p:nvSpPr>
          <p:spPr>
            <a:xfrm>
              <a:off x="528838" y="488611"/>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241;p23"/>
            <p:cNvSpPr/>
            <p:nvPr/>
          </p:nvSpPr>
          <p:spPr>
            <a:xfrm>
              <a:off x="753400"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242;p23"/>
            <p:cNvSpPr/>
            <p:nvPr/>
          </p:nvSpPr>
          <p:spPr>
            <a:xfrm>
              <a:off x="304275" y="701936"/>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243;p23"/>
            <p:cNvSpPr/>
            <p:nvPr/>
          </p:nvSpPr>
          <p:spPr>
            <a:xfrm>
              <a:off x="528838"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244;p23"/>
            <p:cNvSpPr/>
            <p:nvPr/>
          </p:nvSpPr>
          <p:spPr>
            <a:xfrm>
              <a:off x="753400"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45" name="Google Shape;245;p23"/>
          <p:cNvGrpSpPr/>
          <p:nvPr/>
        </p:nvGrpSpPr>
        <p:grpSpPr>
          <a:xfrm>
            <a:off x="8647672" y="3480575"/>
            <a:ext cx="355063" cy="557161"/>
            <a:chOff x="528838" y="275275"/>
            <a:chExt cx="355063" cy="557161"/>
          </a:xfrm>
        </p:grpSpPr>
        <p:sp>
          <p:nvSpPr>
            <p:cNvPr id="246" name="Google Shape;246;p23"/>
            <p:cNvSpPr/>
            <p:nvPr/>
          </p:nvSpPr>
          <p:spPr>
            <a:xfrm>
              <a:off x="528838"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247;p23"/>
            <p:cNvSpPr/>
            <p:nvPr/>
          </p:nvSpPr>
          <p:spPr>
            <a:xfrm>
              <a:off x="753400"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248;p23"/>
            <p:cNvSpPr/>
            <p:nvPr/>
          </p:nvSpPr>
          <p:spPr>
            <a:xfrm>
              <a:off x="528838" y="488611"/>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249;p23"/>
            <p:cNvSpPr/>
            <p:nvPr/>
          </p:nvSpPr>
          <p:spPr>
            <a:xfrm>
              <a:off x="753400"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250;p23"/>
            <p:cNvSpPr/>
            <p:nvPr/>
          </p:nvSpPr>
          <p:spPr>
            <a:xfrm>
              <a:off x="528838"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251;p23"/>
            <p:cNvSpPr/>
            <p:nvPr/>
          </p:nvSpPr>
          <p:spPr>
            <a:xfrm>
              <a:off x="753400"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52" name="Google Shape;252;p23"/>
          <p:cNvSpPr/>
          <p:nvPr/>
        </p:nvSpPr>
        <p:spPr>
          <a:xfrm>
            <a:off x="8601051" y="684900"/>
            <a:ext cx="1971300" cy="19713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253;p23"/>
          <p:cNvSpPr/>
          <p:nvPr/>
        </p:nvSpPr>
        <p:spPr>
          <a:xfrm>
            <a:off x="-733600" y="4442625"/>
            <a:ext cx="1292700" cy="12927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254;p23"/>
          <p:cNvSpPr/>
          <p:nvPr/>
        </p:nvSpPr>
        <p:spPr>
          <a:xfrm>
            <a:off x="8172350" y="4385025"/>
            <a:ext cx="2400000" cy="1407900"/>
          </a:xfrm>
          <a:prstGeom prst="plaque">
            <a:avLst>
              <a:gd name="adj" fmla="val 30762"/>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55" name="Google Shape;255;p23"/>
          <p:cNvGrpSpPr/>
          <p:nvPr/>
        </p:nvGrpSpPr>
        <p:grpSpPr>
          <a:xfrm>
            <a:off x="180529" y="162733"/>
            <a:ext cx="896100" cy="206100"/>
            <a:chOff x="5733519" y="960358"/>
            <a:chExt cx="896100" cy="206100"/>
          </a:xfrm>
        </p:grpSpPr>
        <p:grpSp>
          <p:nvGrpSpPr>
            <p:cNvPr id="256" name="Google Shape;256;p23"/>
            <p:cNvGrpSpPr/>
            <p:nvPr/>
          </p:nvGrpSpPr>
          <p:grpSpPr>
            <a:xfrm>
              <a:off x="5733519" y="960358"/>
              <a:ext cx="210300" cy="206100"/>
              <a:chOff x="5733519" y="960358"/>
              <a:chExt cx="210300" cy="206100"/>
            </a:xfrm>
          </p:grpSpPr>
          <p:cxnSp>
            <p:nvCxnSpPr>
              <p:cNvPr id="257" name="Google Shape;257;p23"/>
              <p:cNvCxnSpPr/>
              <p:nvPr/>
            </p:nvCxnSpPr>
            <p:spPr>
              <a:xfrm>
                <a:off x="58386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258" name="Google Shape;258;p23"/>
              <p:cNvCxnSpPr/>
              <p:nvPr/>
            </p:nvCxnSpPr>
            <p:spPr>
              <a:xfrm>
                <a:off x="57335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nvGrpSpPr>
            <p:cNvPr id="259" name="Google Shape;259;p23"/>
            <p:cNvGrpSpPr/>
            <p:nvPr/>
          </p:nvGrpSpPr>
          <p:grpSpPr>
            <a:xfrm>
              <a:off x="6076419" y="960358"/>
              <a:ext cx="210300" cy="206100"/>
              <a:chOff x="6076419" y="960358"/>
              <a:chExt cx="210300" cy="206100"/>
            </a:xfrm>
          </p:grpSpPr>
          <p:cxnSp>
            <p:nvCxnSpPr>
              <p:cNvPr id="260" name="Google Shape;260;p23"/>
              <p:cNvCxnSpPr/>
              <p:nvPr/>
            </p:nvCxnSpPr>
            <p:spPr>
              <a:xfrm>
                <a:off x="61815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261" name="Google Shape;261;p23"/>
              <p:cNvCxnSpPr/>
              <p:nvPr/>
            </p:nvCxnSpPr>
            <p:spPr>
              <a:xfrm>
                <a:off x="60764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nvGrpSpPr>
            <p:cNvPr id="262" name="Google Shape;262;p23"/>
            <p:cNvGrpSpPr/>
            <p:nvPr/>
          </p:nvGrpSpPr>
          <p:grpSpPr>
            <a:xfrm>
              <a:off x="6419319" y="960358"/>
              <a:ext cx="210300" cy="206100"/>
              <a:chOff x="6419319" y="960358"/>
              <a:chExt cx="210300" cy="206100"/>
            </a:xfrm>
          </p:grpSpPr>
          <p:cxnSp>
            <p:nvCxnSpPr>
              <p:cNvPr id="263" name="Google Shape;263;p23"/>
              <p:cNvCxnSpPr/>
              <p:nvPr/>
            </p:nvCxnSpPr>
            <p:spPr>
              <a:xfrm>
                <a:off x="65244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264" name="Google Shape;264;p23"/>
              <p:cNvCxnSpPr/>
              <p:nvPr/>
            </p:nvCxnSpPr>
            <p:spPr>
              <a:xfrm>
                <a:off x="64193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1">
  <p:cSld name="CUSTOM_3_1_1_1_1_1_1_1_1_1_1">
    <p:spTree>
      <p:nvGrpSpPr>
        <p:cNvPr id="265" name="Shape 265"/>
        <p:cNvGrpSpPr/>
        <p:nvPr/>
      </p:nvGrpSpPr>
      <p:grpSpPr>
        <a:xfrm>
          <a:off x="0" y="0"/>
          <a:ext cx="0" cy="0"/>
          <a:chOff x="0" y="0"/>
          <a:chExt cx="0" cy="0"/>
        </a:xfrm>
      </p:grpSpPr>
      <p:sp>
        <p:nvSpPr>
          <p:cNvPr id="266" name="Google Shape;266;p24"/>
          <p:cNvSpPr txBox="1"/>
          <p:nvPr>
            <p:ph type="title"/>
          </p:nvPr>
        </p:nvSpPr>
        <p:spPr>
          <a:xfrm>
            <a:off x="823800" y="1925250"/>
            <a:ext cx="2948100" cy="129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67" name="Google Shape;267;p24"/>
          <p:cNvSpPr txBox="1"/>
          <p:nvPr>
            <p:ph type="title" idx="2"/>
          </p:nvPr>
        </p:nvSpPr>
        <p:spPr>
          <a:xfrm>
            <a:off x="4392750" y="1277450"/>
            <a:ext cx="19221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268" name="Google Shape;268;p24"/>
          <p:cNvSpPr txBox="1"/>
          <p:nvPr>
            <p:ph type="subTitle" idx="1"/>
          </p:nvPr>
        </p:nvSpPr>
        <p:spPr>
          <a:xfrm>
            <a:off x="4392750" y="1706997"/>
            <a:ext cx="1922100" cy="6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69" name="Google Shape;269;p24"/>
          <p:cNvSpPr txBox="1"/>
          <p:nvPr>
            <p:ph type="title" idx="3"/>
          </p:nvPr>
        </p:nvSpPr>
        <p:spPr>
          <a:xfrm>
            <a:off x="6508612" y="1277450"/>
            <a:ext cx="19221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270" name="Google Shape;270;p24"/>
          <p:cNvSpPr txBox="1"/>
          <p:nvPr>
            <p:ph type="subTitle" idx="4"/>
          </p:nvPr>
        </p:nvSpPr>
        <p:spPr>
          <a:xfrm>
            <a:off x="6508613" y="1706998"/>
            <a:ext cx="1922100" cy="6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71" name="Google Shape;271;p24"/>
          <p:cNvSpPr txBox="1"/>
          <p:nvPr>
            <p:ph type="title" idx="5"/>
          </p:nvPr>
        </p:nvSpPr>
        <p:spPr>
          <a:xfrm>
            <a:off x="4392750" y="3261928"/>
            <a:ext cx="19221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272" name="Google Shape;272;p24"/>
          <p:cNvSpPr txBox="1"/>
          <p:nvPr>
            <p:ph type="subTitle" idx="6"/>
          </p:nvPr>
        </p:nvSpPr>
        <p:spPr>
          <a:xfrm>
            <a:off x="4392750" y="3691475"/>
            <a:ext cx="1922100" cy="6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73" name="Google Shape;273;p24"/>
          <p:cNvSpPr txBox="1"/>
          <p:nvPr>
            <p:ph type="title" idx="7"/>
          </p:nvPr>
        </p:nvSpPr>
        <p:spPr>
          <a:xfrm>
            <a:off x="6508612" y="3261927"/>
            <a:ext cx="19221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274" name="Google Shape;274;p24"/>
          <p:cNvSpPr txBox="1"/>
          <p:nvPr>
            <p:ph type="subTitle" idx="8"/>
          </p:nvPr>
        </p:nvSpPr>
        <p:spPr>
          <a:xfrm>
            <a:off x="6508613" y="3691475"/>
            <a:ext cx="1922100" cy="6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75" name="Google Shape;275;p24"/>
          <p:cNvSpPr/>
          <p:nvPr/>
        </p:nvSpPr>
        <p:spPr>
          <a:xfrm>
            <a:off x="8547700" y="199725"/>
            <a:ext cx="411900" cy="468600"/>
          </a:xfrm>
          <a:prstGeom prst="upArrow">
            <a:avLst>
              <a:gd name="adj1" fmla="val 50000"/>
              <a:gd name="adj2" fmla="val 67875"/>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276;p24"/>
          <p:cNvSpPr/>
          <p:nvPr/>
        </p:nvSpPr>
        <p:spPr>
          <a:xfrm>
            <a:off x="5943600" y="4819650"/>
            <a:ext cx="3683700" cy="990600"/>
          </a:xfrm>
          <a:prstGeom prst="roundRect">
            <a:avLst>
              <a:gd name="adj" fmla="val 29808"/>
            </a:avLst>
          </a:pr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277;p24"/>
          <p:cNvSpPr/>
          <p:nvPr/>
        </p:nvSpPr>
        <p:spPr>
          <a:xfrm>
            <a:off x="8547700" y="570388"/>
            <a:ext cx="411900" cy="468600"/>
          </a:xfrm>
          <a:prstGeom prst="upArrow">
            <a:avLst>
              <a:gd name="adj1" fmla="val 50000"/>
              <a:gd name="adj2" fmla="val 67875"/>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78" name="Google Shape;278;p24"/>
          <p:cNvGrpSpPr/>
          <p:nvPr/>
        </p:nvGrpSpPr>
        <p:grpSpPr>
          <a:xfrm>
            <a:off x="507429" y="351995"/>
            <a:ext cx="210300" cy="206100"/>
            <a:chOff x="5733519" y="960358"/>
            <a:chExt cx="210300" cy="206100"/>
          </a:xfrm>
        </p:grpSpPr>
        <p:cxnSp>
          <p:nvCxnSpPr>
            <p:cNvPr id="279" name="Google Shape;279;p24"/>
            <p:cNvCxnSpPr/>
            <p:nvPr/>
          </p:nvCxnSpPr>
          <p:spPr>
            <a:xfrm>
              <a:off x="58386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280" name="Google Shape;280;p24"/>
            <p:cNvCxnSpPr/>
            <p:nvPr/>
          </p:nvCxnSpPr>
          <p:spPr>
            <a:xfrm>
              <a:off x="5733519" y="1063334"/>
              <a:ext cx="210300" cy="0"/>
            </a:xfrm>
            <a:prstGeom prst="straightConnector1">
              <a:avLst/>
            </a:prstGeom>
            <a:noFill/>
            <a:ln w="9525" cap="flat" cmpd="sng">
              <a:solidFill>
                <a:schemeClr val="accent2"/>
              </a:solidFill>
              <a:prstDash val="solid"/>
              <a:round/>
              <a:headEnd type="none" w="med" len="med"/>
              <a:tailEnd type="none" w="med" len="med"/>
            </a:ln>
          </p:spPr>
        </p:cxn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CUSTOM_4">
    <p:spTree>
      <p:nvGrpSpPr>
        <p:cNvPr id="281" name="Shape 281"/>
        <p:cNvGrpSpPr/>
        <p:nvPr/>
      </p:nvGrpSpPr>
      <p:grpSpPr>
        <a:xfrm>
          <a:off x="0" y="0"/>
          <a:ext cx="0" cy="0"/>
          <a:chOff x="0" y="0"/>
          <a:chExt cx="0" cy="0"/>
        </a:xfrm>
      </p:grpSpPr>
      <p:sp>
        <p:nvSpPr>
          <p:cNvPr id="282" name="Google Shape;282;p25"/>
          <p:cNvSpPr txBox="1"/>
          <p:nvPr>
            <p:ph type="title"/>
          </p:nvPr>
        </p:nvSpPr>
        <p:spPr>
          <a:xfrm>
            <a:off x="713275" y="445025"/>
            <a:ext cx="77175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83" name="Google Shape;283;p25"/>
          <p:cNvSpPr txBox="1"/>
          <p:nvPr>
            <p:ph type="title" idx="2"/>
          </p:nvPr>
        </p:nvSpPr>
        <p:spPr>
          <a:xfrm>
            <a:off x="713400" y="3343250"/>
            <a:ext cx="24054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284" name="Google Shape;284;p25"/>
          <p:cNvSpPr txBox="1"/>
          <p:nvPr>
            <p:ph type="subTitle" idx="1"/>
          </p:nvPr>
        </p:nvSpPr>
        <p:spPr>
          <a:xfrm>
            <a:off x="713400" y="3772799"/>
            <a:ext cx="24054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85" name="Google Shape;285;p25"/>
          <p:cNvSpPr txBox="1"/>
          <p:nvPr>
            <p:ph type="title" idx="3"/>
          </p:nvPr>
        </p:nvSpPr>
        <p:spPr>
          <a:xfrm>
            <a:off x="3369386" y="3343250"/>
            <a:ext cx="24054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286" name="Google Shape;286;p25"/>
          <p:cNvSpPr txBox="1"/>
          <p:nvPr>
            <p:ph type="subTitle" idx="4"/>
          </p:nvPr>
        </p:nvSpPr>
        <p:spPr>
          <a:xfrm>
            <a:off x="3369375" y="3772800"/>
            <a:ext cx="24054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87" name="Google Shape;287;p25"/>
          <p:cNvSpPr txBox="1"/>
          <p:nvPr>
            <p:ph type="title" idx="5"/>
          </p:nvPr>
        </p:nvSpPr>
        <p:spPr>
          <a:xfrm>
            <a:off x="6025372" y="3343250"/>
            <a:ext cx="24054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288" name="Google Shape;288;p25"/>
          <p:cNvSpPr txBox="1"/>
          <p:nvPr>
            <p:ph type="subTitle" idx="6"/>
          </p:nvPr>
        </p:nvSpPr>
        <p:spPr>
          <a:xfrm>
            <a:off x="6025372" y="3772800"/>
            <a:ext cx="24054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89" name="Google Shape;289;p25"/>
          <p:cNvSpPr txBox="1"/>
          <p:nvPr>
            <p:ph type="title" idx="7"/>
          </p:nvPr>
        </p:nvSpPr>
        <p:spPr>
          <a:xfrm>
            <a:off x="713400" y="1689375"/>
            <a:ext cx="24054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290" name="Google Shape;290;p25"/>
          <p:cNvSpPr txBox="1"/>
          <p:nvPr>
            <p:ph type="subTitle" idx="8"/>
          </p:nvPr>
        </p:nvSpPr>
        <p:spPr>
          <a:xfrm>
            <a:off x="713400" y="2118924"/>
            <a:ext cx="24054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91" name="Google Shape;291;p25"/>
          <p:cNvSpPr txBox="1"/>
          <p:nvPr>
            <p:ph type="title" idx="9"/>
          </p:nvPr>
        </p:nvSpPr>
        <p:spPr>
          <a:xfrm>
            <a:off x="3369386" y="1689375"/>
            <a:ext cx="24054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292" name="Google Shape;292;p25"/>
          <p:cNvSpPr txBox="1"/>
          <p:nvPr>
            <p:ph type="subTitle" idx="13"/>
          </p:nvPr>
        </p:nvSpPr>
        <p:spPr>
          <a:xfrm>
            <a:off x="3369375" y="2118925"/>
            <a:ext cx="24054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93" name="Google Shape;293;p25"/>
          <p:cNvSpPr txBox="1"/>
          <p:nvPr>
            <p:ph type="title" idx="14"/>
          </p:nvPr>
        </p:nvSpPr>
        <p:spPr>
          <a:xfrm>
            <a:off x="6025372" y="1689375"/>
            <a:ext cx="24054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294" name="Google Shape;294;p25"/>
          <p:cNvSpPr txBox="1"/>
          <p:nvPr>
            <p:ph type="subTitle" idx="15"/>
          </p:nvPr>
        </p:nvSpPr>
        <p:spPr>
          <a:xfrm>
            <a:off x="6025372" y="2118925"/>
            <a:ext cx="24054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grpSp>
        <p:nvGrpSpPr>
          <p:cNvPr id="295" name="Google Shape;295;p25"/>
          <p:cNvGrpSpPr/>
          <p:nvPr/>
        </p:nvGrpSpPr>
        <p:grpSpPr>
          <a:xfrm>
            <a:off x="8524875" y="4561524"/>
            <a:ext cx="355063" cy="343825"/>
            <a:chOff x="304275" y="488611"/>
            <a:chExt cx="355063" cy="343825"/>
          </a:xfrm>
        </p:grpSpPr>
        <p:sp>
          <p:nvSpPr>
            <p:cNvPr id="296" name="Google Shape;296;p25"/>
            <p:cNvSpPr/>
            <p:nvPr/>
          </p:nvSpPr>
          <p:spPr>
            <a:xfrm>
              <a:off x="304275"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 name="Google Shape;297;p25"/>
            <p:cNvSpPr/>
            <p:nvPr/>
          </p:nvSpPr>
          <p:spPr>
            <a:xfrm>
              <a:off x="528838" y="488611"/>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8" name="Google Shape;298;p25"/>
            <p:cNvSpPr/>
            <p:nvPr/>
          </p:nvSpPr>
          <p:spPr>
            <a:xfrm>
              <a:off x="304275" y="701936"/>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 name="Google Shape;299;p25"/>
            <p:cNvSpPr/>
            <p:nvPr/>
          </p:nvSpPr>
          <p:spPr>
            <a:xfrm>
              <a:off x="528838"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00" name="Google Shape;300;p25"/>
          <p:cNvSpPr/>
          <p:nvPr/>
        </p:nvSpPr>
        <p:spPr>
          <a:xfrm>
            <a:off x="-853576" y="4081850"/>
            <a:ext cx="1434600" cy="14346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 name="Google Shape;301;p25"/>
          <p:cNvSpPr/>
          <p:nvPr/>
        </p:nvSpPr>
        <p:spPr>
          <a:xfrm>
            <a:off x="-372125" y="4953725"/>
            <a:ext cx="8544600" cy="615600"/>
          </a:xfrm>
          <a:prstGeom prst="roundRect">
            <a:avLst>
              <a:gd name="adj" fmla="val 40335"/>
            </a:avLst>
          </a:pr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02" name="Google Shape;302;p25"/>
          <p:cNvGrpSpPr/>
          <p:nvPr/>
        </p:nvGrpSpPr>
        <p:grpSpPr>
          <a:xfrm rot="5400000">
            <a:off x="-88146" y="3207632"/>
            <a:ext cx="896100" cy="206100"/>
            <a:chOff x="5733519" y="960358"/>
            <a:chExt cx="896100" cy="206100"/>
          </a:xfrm>
        </p:grpSpPr>
        <p:grpSp>
          <p:nvGrpSpPr>
            <p:cNvPr id="303" name="Google Shape;303;p25"/>
            <p:cNvGrpSpPr/>
            <p:nvPr/>
          </p:nvGrpSpPr>
          <p:grpSpPr>
            <a:xfrm>
              <a:off x="5733519" y="960358"/>
              <a:ext cx="210300" cy="206100"/>
              <a:chOff x="5733519" y="960358"/>
              <a:chExt cx="210300" cy="206100"/>
            </a:xfrm>
          </p:grpSpPr>
          <p:cxnSp>
            <p:nvCxnSpPr>
              <p:cNvPr id="304" name="Google Shape;304;p25"/>
              <p:cNvCxnSpPr/>
              <p:nvPr/>
            </p:nvCxnSpPr>
            <p:spPr>
              <a:xfrm>
                <a:off x="58386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305" name="Google Shape;305;p25"/>
              <p:cNvCxnSpPr/>
              <p:nvPr/>
            </p:nvCxnSpPr>
            <p:spPr>
              <a:xfrm>
                <a:off x="57335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nvGrpSpPr>
            <p:cNvPr id="306" name="Google Shape;306;p25"/>
            <p:cNvGrpSpPr/>
            <p:nvPr/>
          </p:nvGrpSpPr>
          <p:grpSpPr>
            <a:xfrm>
              <a:off x="6076419" y="960358"/>
              <a:ext cx="210300" cy="206100"/>
              <a:chOff x="6076419" y="960358"/>
              <a:chExt cx="210300" cy="206100"/>
            </a:xfrm>
          </p:grpSpPr>
          <p:cxnSp>
            <p:nvCxnSpPr>
              <p:cNvPr id="307" name="Google Shape;307;p25"/>
              <p:cNvCxnSpPr/>
              <p:nvPr/>
            </p:nvCxnSpPr>
            <p:spPr>
              <a:xfrm>
                <a:off x="61815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308" name="Google Shape;308;p25"/>
              <p:cNvCxnSpPr/>
              <p:nvPr/>
            </p:nvCxnSpPr>
            <p:spPr>
              <a:xfrm>
                <a:off x="60764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nvGrpSpPr>
            <p:cNvPr id="309" name="Google Shape;309;p25"/>
            <p:cNvGrpSpPr/>
            <p:nvPr/>
          </p:nvGrpSpPr>
          <p:grpSpPr>
            <a:xfrm>
              <a:off x="6419319" y="960358"/>
              <a:ext cx="210300" cy="206100"/>
              <a:chOff x="6419319" y="960358"/>
              <a:chExt cx="210300" cy="206100"/>
            </a:xfrm>
          </p:grpSpPr>
          <p:cxnSp>
            <p:nvCxnSpPr>
              <p:cNvPr id="310" name="Google Shape;310;p25"/>
              <p:cNvCxnSpPr/>
              <p:nvPr/>
            </p:nvCxnSpPr>
            <p:spPr>
              <a:xfrm>
                <a:off x="65244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311" name="Google Shape;311;p25"/>
              <p:cNvCxnSpPr/>
              <p:nvPr/>
            </p:nvCxnSpPr>
            <p:spPr>
              <a:xfrm>
                <a:off x="64193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CUSTOM_10">
    <p:spTree>
      <p:nvGrpSpPr>
        <p:cNvPr id="312" name="Shape 312"/>
        <p:cNvGrpSpPr/>
        <p:nvPr/>
      </p:nvGrpSpPr>
      <p:grpSpPr>
        <a:xfrm>
          <a:off x="0" y="0"/>
          <a:ext cx="0" cy="0"/>
          <a:chOff x="0" y="0"/>
          <a:chExt cx="0" cy="0"/>
        </a:xfrm>
      </p:grpSpPr>
      <p:sp>
        <p:nvSpPr>
          <p:cNvPr id="313" name="Google Shape;313;p26"/>
          <p:cNvSpPr txBox="1"/>
          <p:nvPr>
            <p:ph type="title" hasCustomPrompt="1"/>
          </p:nvPr>
        </p:nvSpPr>
        <p:spPr>
          <a:xfrm>
            <a:off x="2433069" y="1979400"/>
            <a:ext cx="1265700" cy="64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3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14" name="Google Shape;314;p26"/>
          <p:cNvSpPr txBox="1"/>
          <p:nvPr>
            <p:ph type="title" idx="2" hasCustomPrompt="1"/>
          </p:nvPr>
        </p:nvSpPr>
        <p:spPr>
          <a:xfrm>
            <a:off x="5445225" y="1979400"/>
            <a:ext cx="1265700" cy="64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3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15" name="Google Shape;315;p26"/>
          <p:cNvSpPr txBox="1"/>
          <p:nvPr>
            <p:ph type="title" idx="3"/>
          </p:nvPr>
        </p:nvSpPr>
        <p:spPr>
          <a:xfrm>
            <a:off x="713275" y="445025"/>
            <a:ext cx="77175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16" name="Google Shape;316;p26"/>
          <p:cNvSpPr txBox="1"/>
          <p:nvPr>
            <p:ph type="title" idx="4"/>
          </p:nvPr>
        </p:nvSpPr>
        <p:spPr>
          <a:xfrm>
            <a:off x="1837125" y="3343250"/>
            <a:ext cx="24576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317" name="Google Shape;317;p26"/>
          <p:cNvSpPr txBox="1"/>
          <p:nvPr>
            <p:ph type="subTitle" idx="1"/>
          </p:nvPr>
        </p:nvSpPr>
        <p:spPr>
          <a:xfrm>
            <a:off x="1837125" y="3772800"/>
            <a:ext cx="2457600" cy="83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18" name="Google Shape;318;p26"/>
          <p:cNvSpPr txBox="1"/>
          <p:nvPr>
            <p:ph type="title" idx="5"/>
          </p:nvPr>
        </p:nvSpPr>
        <p:spPr>
          <a:xfrm>
            <a:off x="4849286" y="3343250"/>
            <a:ext cx="24576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319" name="Google Shape;319;p26"/>
          <p:cNvSpPr txBox="1"/>
          <p:nvPr>
            <p:ph type="subTitle" idx="6"/>
          </p:nvPr>
        </p:nvSpPr>
        <p:spPr>
          <a:xfrm>
            <a:off x="4849275" y="3772800"/>
            <a:ext cx="2457600" cy="83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20" name="Google Shape;320;p26"/>
          <p:cNvSpPr/>
          <p:nvPr/>
        </p:nvSpPr>
        <p:spPr>
          <a:xfrm rot="10800000" flipH="1">
            <a:off x="-819387" y="539375"/>
            <a:ext cx="1398600" cy="1969500"/>
          </a:xfrm>
          <a:prstGeom prst="roundRect">
            <a:avLst>
              <a:gd name="adj" fmla="val 21302"/>
            </a:avLst>
          </a:pr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 name="Google Shape;321;p26"/>
          <p:cNvSpPr/>
          <p:nvPr/>
        </p:nvSpPr>
        <p:spPr>
          <a:xfrm rot="10800000" flipH="1">
            <a:off x="-1273751" y="4132300"/>
            <a:ext cx="2807100" cy="28071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 name="Google Shape;322;p26"/>
          <p:cNvSpPr/>
          <p:nvPr/>
        </p:nvSpPr>
        <p:spPr>
          <a:xfrm rot="10800000" flipH="1">
            <a:off x="8564788" y="3436000"/>
            <a:ext cx="1398600" cy="1969500"/>
          </a:xfrm>
          <a:prstGeom prst="roundRect">
            <a:avLst>
              <a:gd name="adj" fmla="val 21302"/>
            </a:avLst>
          </a:pr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 name="Google Shape;323;p26"/>
          <p:cNvSpPr/>
          <p:nvPr/>
        </p:nvSpPr>
        <p:spPr>
          <a:xfrm rot="10800000" flipH="1">
            <a:off x="8068301" y="-566750"/>
            <a:ext cx="1546500" cy="15465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CUSTOM_7">
    <p:spTree>
      <p:nvGrpSpPr>
        <p:cNvPr id="324" name="Shape 324"/>
        <p:cNvGrpSpPr/>
        <p:nvPr/>
      </p:nvGrpSpPr>
      <p:grpSpPr>
        <a:xfrm>
          <a:off x="0" y="0"/>
          <a:ext cx="0" cy="0"/>
          <a:chOff x="0" y="0"/>
          <a:chExt cx="0" cy="0"/>
        </a:xfrm>
      </p:grpSpPr>
      <p:sp>
        <p:nvSpPr>
          <p:cNvPr id="325" name="Google Shape;325;p27"/>
          <p:cNvSpPr/>
          <p:nvPr/>
        </p:nvSpPr>
        <p:spPr>
          <a:xfrm>
            <a:off x="539400" y="543325"/>
            <a:ext cx="8065200" cy="4100400"/>
          </a:xfrm>
          <a:prstGeom prst="plaque">
            <a:avLst>
              <a:gd name="adj" fmla="val 16667"/>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 name="Google Shape;326;p27"/>
          <p:cNvSpPr txBox="1"/>
          <p:nvPr>
            <p:ph type="title"/>
          </p:nvPr>
        </p:nvSpPr>
        <p:spPr>
          <a:xfrm>
            <a:off x="2243525" y="594775"/>
            <a:ext cx="4656900" cy="954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5000"/>
            </a:lvl1pPr>
            <a:lvl2pPr lvl="1" algn="ctr" rtl="0">
              <a:spcBef>
                <a:spcPts val="0"/>
              </a:spcBef>
              <a:spcAft>
                <a:spcPts val="0"/>
              </a:spcAft>
              <a:buNone/>
              <a:defRPr sz="5000"/>
            </a:lvl2pPr>
            <a:lvl3pPr lvl="2" algn="ctr" rtl="0">
              <a:spcBef>
                <a:spcPts val="0"/>
              </a:spcBef>
              <a:spcAft>
                <a:spcPts val="0"/>
              </a:spcAft>
              <a:buNone/>
              <a:defRPr sz="5000"/>
            </a:lvl3pPr>
            <a:lvl4pPr lvl="3" algn="ctr" rtl="0">
              <a:spcBef>
                <a:spcPts val="0"/>
              </a:spcBef>
              <a:spcAft>
                <a:spcPts val="0"/>
              </a:spcAft>
              <a:buNone/>
              <a:defRPr sz="5000"/>
            </a:lvl4pPr>
            <a:lvl5pPr lvl="4" algn="ctr" rtl="0">
              <a:spcBef>
                <a:spcPts val="0"/>
              </a:spcBef>
              <a:spcAft>
                <a:spcPts val="0"/>
              </a:spcAft>
              <a:buNone/>
              <a:defRPr sz="5000"/>
            </a:lvl5pPr>
            <a:lvl6pPr lvl="5" algn="ctr" rtl="0">
              <a:spcBef>
                <a:spcPts val="0"/>
              </a:spcBef>
              <a:spcAft>
                <a:spcPts val="0"/>
              </a:spcAft>
              <a:buNone/>
              <a:defRPr sz="5000"/>
            </a:lvl6pPr>
            <a:lvl7pPr lvl="6" algn="ctr" rtl="0">
              <a:spcBef>
                <a:spcPts val="0"/>
              </a:spcBef>
              <a:spcAft>
                <a:spcPts val="0"/>
              </a:spcAft>
              <a:buNone/>
              <a:defRPr sz="5000"/>
            </a:lvl7pPr>
            <a:lvl8pPr lvl="7" algn="ctr" rtl="0">
              <a:spcBef>
                <a:spcPts val="0"/>
              </a:spcBef>
              <a:spcAft>
                <a:spcPts val="0"/>
              </a:spcAft>
              <a:buNone/>
              <a:defRPr sz="5000"/>
            </a:lvl8pPr>
            <a:lvl9pPr lvl="8" algn="ctr" rtl="0">
              <a:spcBef>
                <a:spcPts val="0"/>
              </a:spcBef>
              <a:spcAft>
                <a:spcPts val="0"/>
              </a:spcAft>
              <a:buNone/>
              <a:defRPr sz="5000"/>
            </a:lvl9pPr>
          </a:lstStyle>
          <a:p/>
        </p:txBody>
      </p:sp>
      <p:sp>
        <p:nvSpPr>
          <p:cNvPr id="327" name="Google Shape;327;p27"/>
          <p:cNvSpPr txBox="1"/>
          <p:nvPr>
            <p:ph type="title" idx="2"/>
          </p:nvPr>
        </p:nvSpPr>
        <p:spPr>
          <a:xfrm>
            <a:off x="2244948" y="1599150"/>
            <a:ext cx="4655400" cy="110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28" name="Google Shape;328;p27"/>
          <p:cNvSpPr txBox="1"/>
          <p:nvPr/>
        </p:nvSpPr>
        <p:spPr>
          <a:xfrm>
            <a:off x="1909050" y="3655800"/>
            <a:ext cx="5325900" cy="5541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GB" sz="1200">
                <a:solidFill>
                  <a:schemeClr val="accent2"/>
                </a:solidFill>
                <a:latin typeface="Chivo"/>
                <a:ea typeface="Chivo"/>
                <a:cs typeface="Chivo"/>
                <a:sym typeface="Chivo"/>
              </a:rPr>
              <a:t>CREDITS: This presentation template was created by </a:t>
            </a:r>
            <a:r>
              <a:rPr lang="en-GB" sz="1200" b="1">
                <a:solidFill>
                  <a:schemeClr val="accent2"/>
                </a:solidFill>
                <a:uFill>
                  <a:noFill/>
                </a:uFill>
                <a:latin typeface="Chivo"/>
                <a:ea typeface="Chivo"/>
                <a:cs typeface="Chivo"/>
                <a:sym typeface="Chivo"/>
                <a:hlinkClick r:id="rId2"/>
              </a:rPr>
              <a:t>Slidesgo</a:t>
            </a:r>
            <a:r>
              <a:rPr lang="en-GB" sz="1200">
                <a:solidFill>
                  <a:schemeClr val="accent2"/>
                </a:solidFill>
                <a:latin typeface="Chivo"/>
                <a:ea typeface="Chivo"/>
                <a:cs typeface="Chivo"/>
                <a:sym typeface="Chivo"/>
              </a:rPr>
              <a:t>, including icons by </a:t>
            </a:r>
            <a:r>
              <a:rPr lang="en-GB" sz="1200" b="1">
                <a:solidFill>
                  <a:schemeClr val="accent2"/>
                </a:solidFill>
                <a:uFill>
                  <a:noFill/>
                </a:uFill>
                <a:latin typeface="Chivo"/>
                <a:ea typeface="Chivo"/>
                <a:cs typeface="Chivo"/>
                <a:sym typeface="Chivo"/>
                <a:hlinkClick r:id="rId3"/>
              </a:rPr>
              <a:t>Flaticon</a:t>
            </a:r>
            <a:r>
              <a:rPr lang="en-GB" sz="1200">
                <a:solidFill>
                  <a:schemeClr val="accent2"/>
                </a:solidFill>
                <a:latin typeface="Chivo"/>
                <a:ea typeface="Chivo"/>
                <a:cs typeface="Chivo"/>
                <a:sym typeface="Chivo"/>
              </a:rPr>
              <a:t>, and infographics &amp; images by </a:t>
            </a:r>
            <a:r>
              <a:rPr lang="en-GB" sz="1200" b="1">
                <a:solidFill>
                  <a:schemeClr val="accent2"/>
                </a:solidFill>
                <a:uFill>
                  <a:noFill/>
                </a:uFill>
                <a:latin typeface="Chivo"/>
                <a:ea typeface="Chivo"/>
                <a:cs typeface="Chivo"/>
                <a:sym typeface="Chivo"/>
                <a:hlinkClick r:id="rId4"/>
              </a:rPr>
              <a:t>Freepik</a:t>
            </a:r>
            <a:r>
              <a:rPr lang="en-GB" sz="1200" b="1">
                <a:solidFill>
                  <a:schemeClr val="accent2"/>
                </a:solidFill>
                <a:latin typeface="Chivo"/>
                <a:ea typeface="Chivo"/>
                <a:cs typeface="Chivo"/>
                <a:sym typeface="Chivo"/>
              </a:rPr>
              <a:t> </a:t>
            </a:r>
            <a:endParaRPr sz="1200" b="1">
              <a:solidFill>
                <a:schemeClr val="accent2"/>
              </a:solidFill>
              <a:latin typeface="Chivo"/>
              <a:ea typeface="Chivo"/>
              <a:cs typeface="Chivo"/>
              <a:sym typeface="Chivo"/>
            </a:endParaRPr>
          </a:p>
        </p:txBody>
      </p:sp>
      <p:grpSp>
        <p:nvGrpSpPr>
          <p:cNvPr id="329" name="Google Shape;329;p27"/>
          <p:cNvGrpSpPr/>
          <p:nvPr/>
        </p:nvGrpSpPr>
        <p:grpSpPr>
          <a:xfrm>
            <a:off x="304275" y="275275"/>
            <a:ext cx="579625" cy="557161"/>
            <a:chOff x="304275" y="275275"/>
            <a:chExt cx="579625" cy="557161"/>
          </a:xfrm>
        </p:grpSpPr>
        <p:sp>
          <p:nvSpPr>
            <p:cNvPr id="330" name="Google Shape;330;p27"/>
            <p:cNvSpPr/>
            <p:nvPr/>
          </p:nvSpPr>
          <p:spPr>
            <a:xfrm>
              <a:off x="304275"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 name="Google Shape;331;p27"/>
            <p:cNvSpPr/>
            <p:nvPr/>
          </p:nvSpPr>
          <p:spPr>
            <a:xfrm>
              <a:off x="528838"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 name="Google Shape;332;p27"/>
            <p:cNvSpPr/>
            <p:nvPr/>
          </p:nvSpPr>
          <p:spPr>
            <a:xfrm>
              <a:off x="753400"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 name="Google Shape;333;p27"/>
            <p:cNvSpPr/>
            <p:nvPr/>
          </p:nvSpPr>
          <p:spPr>
            <a:xfrm>
              <a:off x="304275"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 name="Google Shape;334;p27"/>
            <p:cNvSpPr/>
            <p:nvPr/>
          </p:nvSpPr>
          <p:spPr>
            <a:xfrm>
              <a:off x="528838" y="488611"/>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 name="Google Shape;335;p27"/>
            <p:cNvSpPr/>
            <p:nvPr/>
          </p:nvSpPr>
          <p:spPr>
            <a:xfrm>
              <a:off x="753400"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 name="Google Shape;336;p27"/>
            <p:cNvSpPr/>
            <p:nvPr/>
          </p:nvSpPr>
          <p:spPr>
            <a:xfrm>
              <a:off x="304275" y="701936"/>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 name="Google Shape;337;p27"/>
            <p:cNvSpPr/>
            <p:nvPr/>
          </p:nvSpPr>
          <p:spPr>
            <a:xfrm>
              <a:off x="528838"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 name="Google Shape;338;p27"/>
            <p:cNvSpPr/>
            <p:nvPr/>
          </p:nvSpPr>
          <p:spPr>
            <a:xfrm>
              <a:off x="753400"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39" name="Google Shape;339;p27"/>
          <p:cNvSpPr/>
          <p:nvPr/>
        </p:nvSpPr>
        <p:spPr>
          <a:xfrm>
            <a:off x="4981575" y="-1088575"/>
            <a:ext cx="2279100" cy="1363800"/>
          </a:xfrm>
          <a:prstGeom prst="roundRect">
            <a:avLst>
              <a:gd name="adj" fmla="val 16667"/>
            </a:avLst>
          </a:pr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340;p27"/>
          <p:cNvSpPr/>
          <p:nvPr/>
        </p:nvSpPr>
        <p:spPr>
          <a:xfrm>
            <a:off x="-316451" y="4153787"/>
            <a:ext cx="1314600" cy="13146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341" name="Shape 341"/>
        <p:cNvGrpSpPr/>
        <p:nvPr/>
      </p:nvGrpSpPr>
      <p:grpSpPr>
        <a:xfrm>
          <a:off x="0" y="0"/>
          <a:ext cx="0" cy="0"/>
          <a:chOff x="0" y="0"/>
          <a:chExt cx="0" cy="0"/>
        </a:xfrm>
      </p:grpSpPr>
      <p:sp>
        <p:nvSpPr>
          <p:cNvPr id="342" name="Google Shape;342;p28"/>
          <p:cNvSpPr/>
          <p:nvPr/>
        </p:nvSpPr>
        <p:spPr>
          <a:xfrm>
            <a:off x="539400" y="543325"/>
            <a:ext cx="8065200" cy="4100400"/>
          </a:xfrm>
          <a:prstGeom prst="plaque">
            <a:avLst>
              <a:gd name="adj" fmla="val 16667"/>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CUSTOM_8_1">
    <p:spTree>
      <p:nvGrpSpPr>
        <p:cNvPr id="343" name="Shape 343"/>
        <p:cNvGrpSpPr/>
        <p:nvPr/>
      </p:nvGrpSpPr>
      <p:grpSpPr>
        <a:xfrm>
          <a:off x="0" y="0"/>
          <a:ext cx="0" cy="0"/>
          <a:chOff x="0" y="0"/>
          <a:chExt cx="0" cy="0"/>
        </a:xfrm>
      </p:grpSpPr>
      <p:sp>
        <p:nvSpPr>
          <p:cNvPr id="344" name="Google Shape;344;p29"/>
          <p:cNvSpPr/>
          <p:nvPr/>
        </p:nvSpPr>
        <p:spPr>
          <a:xfrm>
            <a:off x="-819387" y="3018625"/>
            <a:ext cx="1398600" cy="1969500"/>
          </a:xfrm>
          <a:prstGeom prst="roundRect">
            <a:avLst>
              <a:gd name="adj" fmla="val 21302"/>
            </a:avLst>
          </a:pr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 name="Google Shape;345;p29"/>
          <p:cNvSpPr/>
          <p:nvPr/>
        </p:nvSpPr>
        <p:spPr>
          <a:xfrm>
            <a:off x="-489549" y="-562000"/>
            <a:ext cx="1546500" cy="15465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 name="Google Shape;346;p29"/>
          <p:cNvSpPr/>
          <p:nvPr/>
        </p:nvSpPr>
        <p:spPr>
          <a:xfrm>
            <a:off x="7567351" y="4786125"/>
            <a:ext cx="1546500" cy="15465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 name="Google Shape;347;p29"/>
          <p:cNvSpPr/>
          <p:nvPr/>
        </p:nvSpPr>
        <p:spPr>
          <a:xfrm>
            <a:off x="8564788" y="275700"/>
            <a:ext cx="1398600" cy="1969500"/>
          </a:xfrm>
          <a:prstGeom prst="roundRect">
            <a:avLst>
              <a:gd name="adj" fmla="val 21302"/>
            </a:avLst>
          </a:pr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29" name="Shape 29"/>
        <p:cNvGrpSpPr/>
        <p:nvPr/>
      </p:nvGrpSpPr>
      <p:grpSpPr>
        <a:xfrm>
          <a:off x="0" y="0"/>
          <a:ext cx="0" cy="0"/>
          <a:chOff x="0" y="0"/>
          <a:chExt cx="0" cy="0"/>
        </a:xfrm>
      </p:grpSpPr>
      <p:sp>
        <p:nvSpPr>
          <p:cNvPr id="30" name="Google Shape;30;p4"/>
          <p:cNvSpPr/>
          <p:nvPr/>
        </p:nvSpPr>
        <p:spPr>
          <a:xfrm>
            <a:off x="-819387" y="3018625"/>
            <a:ext cx="1398600" cy="1969500"/>
          </a:xfrm>
          <a:prstGeom prst="roundRect">
            <a:avLst>
              <a:gd name="adj" fmla="val 21302"/>
            </a:avLst>
          </a:pr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31;p4"/>
          <p:cNvSpPr/>
          <p:nvPr/>
        </p:nvSpPr>
        <p:spPr>
          <a:xfrm>
            <a:off x="7567351" y="4786125"/>
            <a:ext cx="1546500" cy="15465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32;p4"/>
          <p:cNvSpPr/>
          <p:nvPr/>
        </p:nvSpPr>
        <p:spPr>
          <a:xfrm>
            <a:off x="8564788" y="275700"/>
            <a:ext cx="1398600" cy="1969500"/>
          </a:xfrm>
          <a:prstGeom prst="roundRect">
            <a:avLst>
              <a:gd name="adj" fmla="val 21302"/>
            </a:avLst>
          </a:pr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33;p4"/>
          <p:cNvSpPr txBox="1"/>
          <p:nvPr>
            <p:ph type="title"/>
          </p:nvPr>
        </p:nvSpPr>
        <p:spPr>
          <a:xfrm>
            <a:off x="713275" y="445025"/>
            <a:ext cx="7717500" cy="740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4" name="Google Shape;34;p4"/>
          <p:cNvSpPr txBox="1"/>
          <p:nvPr>
            <p:ph type="body" idx="1"/>
          </p:nvPr>
        </p:nvSpPr>
        <p:spPr>
          <a:xfrm>
            <a:off x="713275" y="1152475"/>
            <a:ext cx="77175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grpSp>
        <p:nvGrpSpPr>
          <p:cNvPr id="35" name="Google Shape;35;p4"/>
          <p:cNvGrpSpPr/>
          <p:nvPr/>
        </p:nvGrpSpPr>
        <p:grpSpPr>
          <a:xfrm>
            <a:off x="170166" y="152606"/>
            <a:ext cx="896100" cy="206100"/>
            <a:chOff x="5733519" y="960358"/>
            <a:chExt cx="896100" cy="206100"/>
          </a:xfrm>
        </p:grpSpPr>
        <p:grpSp>
          <p:nvGrpSpPr>
            <p:cNvPr id="36" name="Google Shape;36;p4"/>
            <p:cNvGrpSpPr/>
            <p:nvPr/>
          </p:nvGrpSpPr>
          <p:grpSpPr>
            <a:xfrm>
              <a:off x="5733519" y="960358"/>
              <a:ext cx="210300" cy="206100"/>
              <a:chOff x="5733519" y="960358"/>
              <a:chExt cx="210300" cy="206100"/>
            </a:xfrm>
          </p:grpSpPr>
          <p:cxnSp>
            <p:nvCxnSpPr>
              <p:cNvPr id="37" name="Google Shape;37;p4"/>
              <p:cNvCxnSpPr/>
              <p:nvPr/>
            </p:nvCxnSpPr>
            <p:spPr>
              <a:xfrm>
                <a:off x="58386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38" name="Google Shape;38;p4"/>
              <p:cNvCxnSpPr/>
              <p:nvPr/>
            </p:nvCxnSpPr>
            <p:spPr>
              <a:xfrm>
                <a:off x="57335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nvGrpSpPr>
            <p:cNvPr id="39" name="Google Shape;39;p4"/>
            <p:cNvGrpSpPr/>
            <p:nvPr/>
          </p:nvGrpSpPr>
          <p:grpSpPr>
            <a:xfrm>
              <a:off x="6076419" y="960358"/>
              <a:ext cx="210300" cy="206100"/>
              <a:chOff x="6076419" y="960358"/>
              <a:chExt cx="210300" cy="206100"/>
            </a:xfrm>
          </p:grpSpPr>
          <p:cxnSp>
            <p:nvCxnSpPr>
              <p:cNvPr id="40" name="Google Shape;40;p4"/>
              <p:cNvCxnSpPr/>
              <p:nvPr/>
            </p:nvCxnSpPr>
            <p:spPr>
              <a:xfrm>
                <a:off x="61815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41" name="Google Shape;41;p4"/>
              <p:cNvCxnSpPr/>
              <p:nvPr/>
            </p:nvCxnSpPr>
            <p:spPr>
              <a:xfrm>
                <a:off x="60764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nvGrpSpPr>
            <p:cNvPr id="42" name="Google Shape;42;p4"/>
            <p:cNvGrpSpPr/>
            <p:nvPr/>
          </p:nvGrpSpPr>
          <p:grpSpPr>
            <a:xfrm>
              <a:off x="6419319" y="960358"/>
              <a:ext cx="210300" cy="206100"/>
              <a:chOff x="6419319" y="960358"/>
              <a:chExt cx="210300" cy="206100"/>
            </a:xfrm>
          </p:grpSpPr>
          <p:cxnSp>
            <p:nvCxnSpPr>
              <p:cNvPr id="43" name="Google Shape;43;p4"/>
              <p:cNvCxnSpPr/>
              <p:nvPr/>
            </p:nvCxnSpPr>
            <p:spPr>
              <a:xfrm>
                <a:off x="65244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44" name="Google Shape;44;p4"/>
              <p:cNvCxnSpPr/>
              <p:nvPr/>
            </p:nvCxnSpPr>
            <p:spPr>
              <a:xfrm>
                <a:off x="64193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45" name="Shape 45"/>
        <p:cNvGrpSpPr/>
        <p:nvPr/>
      </p:nvGrpSpPr>
      <p:grpSpPr>
        <a:xfrm>
          <a:off x="0" y="0"/>
          <a:ext cx="0" cy="0"/>
          <a:chOff x="0" y="0"/>
          <a:chExt cx="0" cy="0"/>
        </a:xfrm>
      </p:grpSpPr>
      <p:sp>
        <p:nvSpPr>
          <p:cNvPr id="46" name="Google Shape;46;p5"/>
          <p:cNvSpPr txBox="1"/>
          <p:nvPr>
            <p:ph type="title"/>
          </p:nvPr>
        </p:nvSpPr>
        <p:spPr>
          <a:xfrm>
            <a:off x="713275" y="445025"/>
            <a:ext cx="7717500" cy="7407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47" name="Google Shape;47;p5"/>
          <p:cNvSpPr txBox="1"/>
          <p:nvPr>
            <p:ph type="title" idx="2"/>
          </p:nvPr>
        </p:nvSpPr>
        <p:spPr>
          <a:xfrm>
            <a:off x="1287363" y="3050475"/>
            <a:ext cx="29598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48" name="Google Shape;48;p5"/>
          <p:cNvSpPr txBox="1"/>
          <p:nvPr>
            <p:ph type="subTitle" idx="1"/>
          </p:nvPr>
        </p:nvSpPr>
        <p:spPr>
          <a:xfrm>
            <a:off x="1287363" y="3480023"/>
            <a:ext cx="2959800" cy="104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9" name="Google Shape;49;p5"/>
          <p:cNvSpPr txBox="1"/>
          <p:nvPr>
            <p:ph type="title" idx="3"/>
          </p:nvPr>
        </p:nvSpPr>
        <p:spPr>
          <a:xfrm>
            <a:off x="4896828" y="3050475"/>
            <a:ext cx="29598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50" name="Google Shape;50;p5"/>
          <p:cNvSpPr txBox="1"/>
          <p:nvPr>
            <p:ph type="subTitle" idx="4"/>
          </p:nvPr>
        </p:nvSpPr>
        <p:spPr>
          <a:xfrm>
            <a:off x="4896828" y="3480023"/>
            <a:ext cx="2959800" cy="104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51" name="Google Shape;51;p5"/>
          <p:cNvSpPr/>
          <p:nvPr/>
        </p:nvSpPr>
        <p:spPr>
          <a:xfrm>
            <a:off x="-819387" y="3018625"/>
            <a:ext cx="1398600" cy="1969500"/>
          </a:xfrm>
          <a:prstGeom prst="roundRect">
            <a:avLst>
              <a:gd name="adj" fmla="val 21302"/>
            </a:avLst>
          </a:pr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52;p5"/>
          <p:cNvSpPr/>
          <p:nvPr/>
        </p:nvSpPr>
        <p:spPr>
          <a:xfrm>
            <a:off x="-489549" y="-562000"/>
            <a:ext cx="1546500" cy="15465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53;p5"/>
          <p:cNvSpPr/>
          <p:nvPr/>
        </p:nvSpPr>
        <p:spPr>
          <a:xfrm>
            <a:off x="7567351" y="4786125"/>
            <a:ext cx="1546500" cy="15465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54;p5"/>
          <p:cNvSpPr/>
          <p:nvPr/>
        </p:nvSpPr>
        <p:spPr>
          <a:xfrm>
            <a:off x="8564788" y="275700"/>
            <a:ext cx="1398600" cy="1969500"/>
          </a:xfrm>
          <a:prstGeom prst="roundRect">
            <a:avLst>
              <a:gd name="adj" fmla="val 21302"/>
            </a:avLst>
          </a:pr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55" name="Shape 55"/>
        <p:cNvGrpSpPr/>
        <p:nvPr/>
      </p:nvGrpSpPr>
      <p:grpSpPr>
        <a:xfrm>
          <a:off x="0" y="0"/>
          <a:ext cx="0" cy="0"/>
          <a:chOff x="0" y="0"/>
          <a:chExt cx="0" cy="0"/>
        </a:xfrm>
      </p:grpSpPr>
      <p:sp>
        <p:nvSpPr>
          <p:cNvPr id="56" name="Google Shape;56;p6"/>
          <p:cNvSpPr txBox="1"/>
          <p:nvPr>
            <p:ph type="title"/>
          </p:nvPr>
        </p:nvSpPr>
        <p:spPr>
          <a:xfrm>
            <a:off x="713275" y="445025"/>
            <a:ext cx="7717500" cy="7389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57" name="Google Shape;57;p6"/>
          <p:cNvSpPr/>
          <p:nvPr/>
        </p:nvSpPr>
        <p:spPr>
          <a:xfrm>
            <a:off x="-946528" y="-702125"/>
            <a:ext cx="1784400" cy="17844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8" name="Google Shape;58;p6"/>
          <p:cNvGrpSpPr/>
          <p:nvPr/>
        </p:nvGrpSpPr>
        <p:grpSpPr>
          <a:xfrm>
            <a:off x="8484738" y="4489900"/>
            <a:ext cx="579625" cy="557161"/>
            <a:chOff x="304275" y="275275"/>
            <a:chExt cx="579625" cy="557161"/>
          </a:xfrm>
        </p:grpSpPr>
        <p:sp>
          <p:nvSpPr>
            <p:cNvPr id="59" name="Google Shape;59;p6"/>
            <p:cNvSpPr/>
            <p:nvPr/>
          </p:nvSpPr>
          <p:spPr>
            <a:xfrm>
              <a:off x="304275"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60;p6"/>
            <p:cNvSpPr/>
            <p:nvPr/>
          </p:nvSpPr>
          <p:spPr>
            <a:xfrm>
              <a:off x="528838"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61;p6"/>
            <p:cNvSpPr/>
            <p:nvPr/>
          </p:nvSpPr>
          <p:spPr>
            <a:xfrm>
              <a:off x="753400"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62;p6"/>
            <p:cNvSpPr/>
            <p:nvPr/>
          </p:nvSpPr>
          <p:spPr>
            <a:xfrm>
              <a:off x="304275"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63;p6"/>
            <p:cNvSpPr/>
            <p:nvPr/>
          </p:nvSpPr>
          <p:spPr>
            <a:xfrm>
              <a:off x="528838" y="488611"/>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64;p6"/>
            <p:cNvSpPr/>
            <p:nvPr/>
          </p:nvSpPr>
          <p:spPr>
            <a:xfrm>
              <a:off x="753400"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65;p6"/>
            <p:cNvSpPr/>
            <p:nvPr/>
          </p:nvSpPr>
          <p:spPr>
            <a:xfrm>
              <a:off x="304275" y="701936"/>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66;p6"/>
            <p:cNvSpPr/>
            <p:nvPr/>
          </p:nvSpPr>
          <p:spPr>
            <a:xfrm>
              <a:off x="528838"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67;p6"/>
            <p:cNvSpPr/>
            <p:nvPr/>
          </p:nvSpPr>
          <p:spPr>
            <a:xfrm>
              <a:off x="753400"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8" name="Google Shape;68;p6"/>
          <p:cNvSpPr/>
          <p:nvPr/>
        </p:nvSpPr>
        <p:spPr>
          <a:xfrm>
            <a:off x="6572250" y="-281925"/>
            <a:ext cx="2279100" cy="557100"/>
          </a:xfrm>
          <a:prstGeom prst="roundRect">
            <a:avLst>
              <a:gd name="adj" fmla="val 39324"/>
            </a:avLst>
          </a:pr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9" name="Google Shape;69;p6"/>
          <p:cNvGrpSpPr/>
          <p:nvPr/>
        </p:nvGrpSpPr>
        <p:grpSpPr>
          <a:xfrm>
            <a:off x="199507" y="4741645"/>
            <a:ext cx="896100" cy="206100"/>
            <a:chOff x="5733519" y="960358"/>
            <a:chExt cx="896100" cy="206100"/>
          </a:xfrm>
        </p:grpSpPr>
        <p:grpSp>
          <p:nvGrpSpPr>
            <p:cNvPr id="70" name="Google Shape;70;p6"/>
            <p:cNvGrpSpPr/>
            <p:nvPr/>
          </p:nvGrpSpPr>
          <p:grpSpPr>
            <a:xfrm>
              <a:off x="5733519" y="960358"/>
              <a:ext cx="210300" cy="206100"/>
              <a:chOff x="5733519" y="960358"/>
              <a:chExt cx="210300" cy="206100"/>
            </a:xfrm>
          </p:grpSpPr>
          <p:cxnSp>
            <p:nvCxnSpPr>
              <p:cNvPr id="71" name="Google Shape;71;p6"/>
              <p:cNvCxnSpPr/>
              <p:nvPr/>
            </p:nvCxnSpPr>
            <p:spPr>
              <a:xfrm>
                <a:off x="58386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72" name="Google Shape;72;p6"/>
              <p:cNvCxnSpPr/>
              <p:nvPr/>
            </p:nvCxnSpPr>
            <p:spPr>
              <a:xfrm>
                <a:off x="57335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nvGrpSpPr>
            <p:cNvPr id="73" name="Google Shape;73;p6"/>
            <p:cNvGrpSpPr/>
            <p:nvPr/>
          </p:nvGrpSpPr>
          <p:grpSpPr>
            <a:xfrm>
              <a:off x="6076419" y="960358"/>
              <a:ext cx="210300" cy="206100"/>
              <a:chOff x="6076419" y="960358"/>
              <a:chExt cx="210300" cy="206100"/>
            </a:xfrm>
          </p:grpSpPr>
          <p:cxnSp>
            <p:nvCxnSpPr>
              <p:cNvPr id="74" name="Google Shape;74;p6"/>
              <p:cNvCxnSpPr/>
              <p:nvPr/>
            </p:nvCxnSpPr>
            <p:spPr>
              <a:xfrm>
                <a:off x="61815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75" name="Google Shape;75;p6"/>
              <p:cNvCxnSpPr/>
              <p:nvPr/>
            </p:nvCxnSpPr>
            <p:spPr>
              <a:xfrm>
                <a:off x="60764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nvGrpSpPr>
            <p:cNvPr id="76" name="Google Shape;76;p6"/>
            <p:cNvGrpSpPr/>
            <p:nvPr/>
          </p:nvGrpSpPr>
          <p:grpSpPr>
            <a:xfrm>
              <a:off x="6419319" y="960358"/>
              <a:ext cx="210300" cy="206100"/>
              <a:chOff x="6419319" y="960358"/>
              <a:chExt cx="210300" cy="206100"/>
            </a:xfrm>
          </p:grpSpPr>
          <p:cxnSp>
            <p:nvCxnSpPr>
              <p:cNvPr id="77" name="Google Shape;77;p6"/>
              <p:cNvCxnSpPr/>
              <p:nvPr/>
            </p:nvCxnSpPr>
            <p:spPr>
              <a:xfrm>
                <a:off x="65244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78" name="Google Shape;78;p6"/>
              <p:cNvCxnSpPr/>
              <p:nvPr/>
            </p:nvCxnSpPr>
            <p:spPr>
              <a:xfrm>
                <a:off x="64193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79" name="Shape 79"/>
        <p:cNvGrpSpPr/>
        <p:nvPr/>
      </p:nvGrpSpPr>
      <p:grpSpPr>
        <a:xfrm>
          <a:off x="0" y="0"/>
          <a:ext cx="0" cy="0"/>
          <a:chOff x="0" y="0"/>
          <a:chExt cx="0" cy="0"/>
        </a:xfrm>
      </p:grpSpPr>
      <p:sp>
        <p:nvSpPr>
          <p:cNvPr id="80" name="Google Shape;80;p7"/>
          <p:cNvSpPr/>
          <p:nvPr/>
        </p:nvSpPr>
        <p:spPr>
          <a:xfrm>
            <a:off x="539400" y="543325"/>
            <a:ext cx="8065200" cy="4100400"/>
          </a:xfrm>
          <a:prstGeom prst="plaque">
            <a:avLst>
              <a:gd name="adj" fmla="val 16667"/>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81;p7"/>
          <p:cNvSpPr txBox="1"/>
          <p:nvPr>
            <p:ph type="title"/>
          </p:nvPr>
        </p:nvSpPr>
        <p:spPr>
          <a:xfrm>
            <a:off x="1273525" y="1150500"/>
            <a:ext cx="3990000" cy="738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82" name="Google Shape;82;p7"/>
          <p:cNvSpPr txBox="1"/>
          <p:nvPr>
            <p:ph type="body" idx="1"/>
          </p:nvPr>
        </p:nvSpPr>
        <p:spPr>
          <a:xfrm>
            <a:off x="1273525" y="1889400"/>
            <a:ext cx="3990000" cy="21036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Clr>
                <a:schemeClr val="dk1"/>
              </a:buClr>
              <a:buSzPts val="1000"/>
              <a:buFont typeface="Open Sans Medium"/>
              <a:buChar char="●"/>
              <a:defRPr/>
            </a:lvl1pPr>
            <a:lvl2pPr marL="914400" lvl="1" indent="-317500" rtl="0">
              <a:spcBef>
                <a:spcPts val="0"/>
              </a:spcBef>
              <a:spcAft>
                <a:spcPts val="0"/>
              </a:spcAft>
              <a:buClr>
                <a:schemeClr val="dk1"/>
              </a:buClr>
              <a:buSzPts val="1400"/>
              <a:buFont typeface="Open Sans Medium"/>
              <a:buChar char="○"/>
              <a:defRPr/>
            </a:lvl2pPr>
            <a:lvl3pPr marL="1371600" lvl="2" indent="-317500" rtl="0">
              <a:spcBef>
                <a:spcPts val="0"/>
              </a:spcBef>
              <a:spcAft>
                <a:spcPts val="0"/>
              </a:spcAft>
              <a:buClr>
                <a:schemeClr val="dk1"/>
              </a:buClr>
              <a:buSzPts val="1400"/>
              <a:buFont typeface="Open Sans Medium"/>
              <a:buChar char="■"/>
              <a:defRPr/>
            </a:lvl3pPr>
            <a:lvl4pPr marL="1828800" lvl="3" indent="-317500" rtl="0">
              <a:spcBef>
                <a:spcPts val="0"/>
              </a:spcBef>
              <a:spcAft>
                <a:spcPts val="0"/>
              </a:spcAft>
              <a:buClr>
                <a:schemeClr val="dk1"/>
              </a:buClr>
              <a:buSzPts val="1400"/>
              <a:buFont typeface="Open Sans Medium"/>
              <a:buChar char="●"/>
              <a:defRPr/>
            </a:lvl4pPr>
            <a:lvl5pPr marL="2286000" lvl="4" indent="-317500" rtl="0">
              <a:spcBef>
                <a:spcPts val="0"/>
              </a:spcBef>
              <a:spcAft>
                <a:spcPts val="0"/>
              </a:spcAft>
              <a:buClr>
                <a:schemeClr val="dk1"/>
              </a:buClr>
              <a:buSzPts val="1400"/>
              <a:buFont typeface="Open Sans Medium"/>
              <a:buChar char="○"/>
              <a:defRPr/>
            </a:lvl5pPr>
            <a:lvl6pPr marL="2743200" lvl="5" indent="-317500" rtl="0">
              <a:spcBef>
                <a:spcPts val="0"/>
              </a:spcBef>
              <a:spcAft>
                <a:spcPts val="0"/>
              </a:spcAft>
              <a:buClr>
                <a:schemeClr val="dk1"/>
              </a:buClr>
              <a:buSzPts val="1400"/>
              <a:buFont typeface="Open Sans Medium"/>
              <a:buChar char="■"/>
              <a:defRPr/>
            </a:lvl6pPr>
            <a:lvl7pPr marL="3200400" lvl="6" indent="-317500" rtl="0">
              <a:spcBef>
                <a:spcPts val="0"/>
              </a:spcBef>
              <a:spcAft>
                <a:spcPts val="0"/>
              </a:spcAft>
              <a:buClr>
                <a:schemeClr val="dk1"/>
              </a:buClr>
              <a:buSzPts val="1400"/>
              <a:buFont typeface="Open Sans Medium"/>
              <a:buChar char="●"/>
              <a:defRPr/>
            </a:lvl7pPr>
            <a:lvl8pPr marL="3657600" lvl="7" indent="-317500" rtl="0">
              <a:spcBef>
                <a:spcPts val="0"/>
              </a:spcBef>
              <a:spcAft>
                <a:spcPts val="0"/>
              </a:spcAft>
              <a:buClr>
                <a:schemeClr val="dk1"/>
              </a:buClr>
              <a:buSzPts val="1400"/>
              <a:buFont typeface="Open Sans Medium"/>
              <a:buChar char="○"/>
              <a:defRPr/>
            </a:lvl8pPr>
            <a:lvl9pPr marL="4114800" lvl="8" indent="-317500" rtl="0">
              <a:spcBef>
                <a:spcPts val="0"/>
              </a:spcBef>
              <a:spcAft>
                <a:spcPts val="0"/>
              </a:spcAft>
              <a:buClr>
                <a:schemeClr val="dk1"/>
              </a:buClr>
              <a:buSzPts val="1400"/>
              <a:buFont typeface="Open Sans Medium"/>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83" name="Shape 83"/>
        <p:cNvGrpSpPr/>
        <p:nvPr/>
      </p:nvGrpSpPr>
      <p:grpSpPr>
        <a:xfrm>
          <a:off x="0" y="0"/>
          <a:ext cx="0" cy="0"/>
          <a:chOff x="0" y="0"/>
          <a:chExt cx="0" cy="0"/>
        </a:xfrm>
      </p:grpSpPr>
      <p:sp>
        <p:nvSpPr>
          <p:cNvPr id="84" name="Google Shape;84;p8"/>
          <p:cNvSpPr/>
          <p:nvPr/>
        </p:nvSpPr>
        <p:spPr>
          <a:xfrm>
            <a:off x="539400" y="543325"/>
            <a:ext cx="8065200" cy="4100400"/>
          </a:xfrm>
          <a:prstGeom prst="plaque">
            <a:avLst>
              <a:gd name="adj" fmla="val 16667"/>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85;p8"/>
          <p:cNvSpPr txBox="1"/>
          <p:nvPr>
            <p:ph type="title"/>
          </p:nvPr>
        </p:nvSpPr>
        <p:spPr>
          <a:xfrm>
            <a:off x="1600300" y="1094100"/>
            <a:ext cx="5943600" cy="29553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86" name="Shape 86"/>
        <p:cNvGrpSpPr/>
        <p:nvPr/>
      </p:nvGrpSpPr>
      <p:grpSpPr>
        <a:xfrm>
          <a:off x="0" y="0"/>
          <a:ext cx="0" cy="0"/>
          <a:chOff x="0" y="0"/>
          <a:chExt cx="0" cy="0"/>
        </a:xfrm>
      </p:grpSpPr>
      <p:sp>
        <p:nvSpPr>
          <p:cNvPr id="87" name="Google Shape;87;p9"/>
          <p:cNvSpPr/>
          <p:nvPr/>
        </p:nvSpPr>
        <p:spPr>
          <a:xfrm>
            <a:off x="539400" y="543325"/>
            <a:ext cx="8065200" cy="4100400"/>
          </a:xfrm>
          <a:prstGeom prst="plaque">
            <a:avLst>
              <a:gd name="adj" fmla="val 16667"/>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88;p9"/>
          <p:cNvSpPr txBox="1"/>
          <p:nvPr>
            <p:ph type="title"/>
          </p:nvPr>
        </p:nvSpPr>
        <p:spPr>
          <a:xfrm>
            <a:off x="1551950" y="2243500"/>
            <a:ext cx="6040200" cy="831300"/>
          </a:xfrm>
          <a:prstGeom prst="rect">
            <a:avLst/>
          </a:prstGeom>
        </p:spPr>
        <p:txBody>
          <a:bodyPr spcFirstLastPara="1" wrap="square" lIns="91425" tIns="91425" rIns="91425" bIns="91425" anchor="t"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89" name="Google Shape;89;p9"/>
          <p:cNvSpPr txBox="1"/>
          <p:nvPr>
            <p:ph type="subTitle" idx="1"/>
          </p:nvPr>
        </p:nvSpPr>
        <p:spPr>
          <a:xfrm>
            <a:off x="1551950" y="3074800"/>
            <a:ext cx="6040200" cy="1293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8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90" name="Shape 90"/>
        <p:cNvGrpSpPr/>
        <p:nvPr/>
      </p:nvGrpSpPr>
      <p:grpSpPr>
        <a:xfrm>
          <a:off x="0" y="0"/>
          <a:ext cx="0" cy="0"/>
          <a:chOff x="0" y="0"/>
          <a:chExt cx="0" cy="0"/>
        </a:xfrm>
      </p:grpSpPr>
      <p:sp>
        <p:nvSpPr>
          <p:cNvPr id="91" name="Google Shape;91;p10"/>
          <p:cNvSpPr txBox="1"/>
          <p:nvPr>
            <p:ph type="title"/>
          </p:nvPr>
        </p:nvSpPr>
        <p:spPr>
          <a:xfrm>
            <a:off x="6335023" y="2719550"/>
            <a:ext cx="2106000" cy="190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2800"/>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9" Type="http://schemas.openxmlformats.org/officeDocument/2006/relationships/theme" Target="../theme/theme1.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713275" y="445025"/>
            <a:ext cx="7717500" cy="740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600"/>
              <a:buFont typeface="Fahkwang" panose="00000500000000000000"/>
              <a:buNone/>
              <a:defRPr sz="3600" b="1">
                <a:solidFill>
                  <a:schemeClr val="dk1"/>
                </a:solidFill>
                <a:latin typeface="Fahkwang" panose="00000500000000000000"/>
                <a:ea typeface="Fahkwang" panose="00000500000000000000"/>
                <a:cs typeface="Fahkwang" panose="00000500000000000000"/>
                <a:sym typeface="Fahkwang" panose="00000500000000000000"/>
              </a:defRPr>
            </a:lvl1pPr>
            <a:lvl2pPr lvl="1">
              <a:spcBef>
                <a:spcPts val="0"/>
              </a:spcBef>
              <a:spcAft>
                <a:spcPts val="0"/>
              </a:spcAft>
              <a:buClr>
                <a:schemeClr val="dk1"/>
              </a:buClr>
              <a:buSzPts val="3600"/>
              <a:buFont typeface="Fahkwang" panose="00000500000000000000"/>
              <a:buNone/>
              <a:defRPr sz="3600" b="1">
                <a:solidFill>
                  <a:schemeClr val="dk1"/>
                </a:solidFill>
                <a:latin typeface="Fahkwang" panose="00000500000000000000"/>
                <a:ea typeface="Fahkwang" panose="00000500000000000000"/>
                <a:cs typeface="Fahkwang" panose="00000500000000000000"/>
                <a:sym typeface="Fahkwang" panose="00000500000000000000"/>
              </a:defRPr>
            </a:lvl2pPr>
            <a:lvl3pPr lvl="2">
              <a:spcBef>
                <a:spcPts val="0"/>
              </a:spcBef>
              <a:spcAft>
                <a:spcPts val="0"/>
              </a:spcAft>
              <a:buClr>
                <a:schemeClr val="dk1"/>
              </a:buClr>
              <a:buSzPts val="3600"/>
              <a:buFont typeface="Fahkwang" panose="00000500000000000000"/>
              <a:buNone/>
              <a:defRPr sz="3600" b="1">
                <a:solidFill>
                  <a:schemeClr val="dk1"/>
                </a:solidFill>
                <a:latin typeface="Fahkwang" panose="00000500000000000000"/>
                <a:ea typeface="Fahkwang" panose="00000500000000000000"/>
                <a:cs typeface="Fahkwang" panose="00000500000000000000"/>
                <a:sym typeface="Fahkwang" panose="00000500000000000000"/>
              </a:defRPr>
            </a:lvl3pPr>
            <a:lvl4pPr lvl="3">
              <a:spcBef>
                <a:spcPts val="0"/>
              </a:spcBef>
              <a:spcAft>
                <a:spcPts val="0"/>
              </a:spcAft>
              <a:buClr>
                <a:schemeClr val="dk1"/>
              </a:buClr>
              <a:buSzPts val="3600"/>
              <a:buFont typeface="Fahkwang" panose="00000500000000000000"/>
              <a:buNone/>
              <a:defRPr sz="3600" b="1">
                <a:solidFill>
                  <a:schemeClr val="dk1"/>
                </a:solidFill>
                <a:latin typeface="Fahkwang" panose="00000500000000000000"/>
                <a:ea typeface="Fahkwang" panose="00000500000000000000"/>
                <a:cs typeface="Fahkwang" panose="00000500000000000000"/>
                <a:sym typeface="Fahkwang" panose="00000500000000000000"/>
              </a:defRPr>
            </a:lvl4pPr>
            <a:lvl5pPr lvl="4">
              <a:spcBef>
                <a:spcPts val="0"/>
              </a:spcBef>
              <a:spcAft>
                <a:spcPts val="0"/>
              </a:spcAft>
              <a:buClr>
                <a:schemeClr val="dk1"/>
              </a:buClr>
              <a:buSzPts val="3600"/>
              <a:buFont typeface="Fahkwang" panose="00000500000000000000"/>
              <a:buNone/>
              <a:defRPr sz="3600" b="1">
                <a:solidFill>
                  <a:schemeClr val="dk1"/>
                </a:solidFill>
                <a:latin typeface="Fahkwang" panose="00000500000000000000"/>
                <a:ea typeface="Fahkwang" panose="00000500000000000000"/>
                <a:cs typeface="Fahkwang" panose="00000500000000000000"/>
                <a:sym typeface="Fahkwang" panose="00000500000000000000"/>
              </a:defRPr>
            </a:lvl5pPr>
            <a:lvl6pPr lvl="5">
              <a:spcBef>
                <a:spcPts val="0"/>
              </a:spcBef>
              <a:spcAft>
                <a:spcPts val="0"/>
              </a:spcAft>
              <a:buClr>
                <a:schemeClr val="dk1"/>
              </a:buClr>
              <a:buSzPts val="3600"/>
              <a:buFont typeface="Fahkwang" panose="00000500000000000000"/>
              <a:buNone/>
              <a:defRPr sz="3600" b="1">
                <a:solidFill>
                  <a:schemeClr val="dk1"/>
                </a:solidFill>
                <a:latin typeface="Fahkwang" panose="00000500000000000000"/>
                <a:ea typeface="Fahkwang" panose="00000500000000000000"/>
                <a:cs typeface="Fahkwang" panose="00000500000000000000"/>
                <a:sym typeface="Fahkwang" panose="00000500000000000000"/>
              </a:defRPr>
            </a:lvl6pPr>
            <a:lvl7pPr lvl="6">
              <a:spcBef>
                <a:spcPts val="0"/>
              </a:spcBef>
              <a:spcAft>
                <a:spcPts val="0"/>
              </a:spcAft>
              <a:buClr>
                <a:schemeClr val="dk1"/>
              </a:buClr>
              <a:buSzPts val="3600"/>
              <a:buFont typeface="Fahkwang" panose="00000500000000000000"/>
              <a:buNone/>
              <a:defRPr sz="3600" b="1">
                <a:solidFill>
                  <a:schemeClr val="dk1"/>
                </a:solidFill>
                <a:latin typeface="Fahkwang" panose="00000500000000000000"/>
                <a:ea typeface="Fahkwang" panose="00000500000000000000"/>
                <a:cs typeface="Fahkwang" panose="00000500000000000000"/>
                <a:sym typeface="Fahkwang" panose="00000500000000000000"/>
              </a:defRPr>
            </a:lvl7pPr>
            <a:lvl8pPr lvl="7">
              <a:spcBef>
                <a:spcPts val="0"/>
              </a:spcBef>
              <a:spcAft>
                <a:spcPts val="0"/>
              </a:spcAft>
              <a:buClr>
                <a:schemeClr val="dk1"/>
              </a:buClr>
              <a:buSzPts val="3600"/>
              <a:buFont typeface="Fahkwang" panose="00000500000000000000"/>
              <a:buNone/>
              <a:defRPr sz="3600" b="1">
                <a:solidFill>
                  <a:schemeClr val="dk1"/>
                </a:solidFill>
                <a:latin typeface="Fahkwang" panose="00000500000000000000"/>
                <a:ea typeface="Fahkwang" panose="00000500000000000000"/>
                <a:cs typeface="Fahkwang" panose="00000500000000000000"/>
                <a:sym typeface="Fahkwang" panose="00000500000000000000"/>
              </a:defRPr>
            </a:lvl8pPr>
            <a:lvl9pPr lvl="8">
              <a:spcBef>
                <a:spcPts val="0"/>
              </a:spcBef>
              <a:spcAft>
                <a:spcPts val="0"/>
              </a:spcAft>
              <a:buClr>
                <a:schemeClr val="dk1"/>
              </a:buClr>
              <a:buSzPts val="3600"/>
              <a:buFont typeface="Fahkwang" panose="00000500000000000000"/>
              <a:buNone/>
              <a:defRPr sz="3600" b="1">
                <a:solidFill>
                  <a:schemeClr val="dk1"/>
                </a:solidFill>
                <a:latin typeface="Fahkwang" panose="00000500000000000000"/>
                <a:ea typeface="Fahkwang" panose="00000500000000000000"/>
                <a:cs typeface="Fahkwang" panose="00000500000000000000"/>
                <a:sym typeface="Fahkwang" panose="00000500000000000000"/>
              </a:defRPr>
            </a:lvl9pPr>
          </a:lstStyle>
          <a:p/>
        </p:txBody>
      </p:sp>
      <p:sp>
        <p:nvSpPr>
          <p:cNvPr id="7" name="Google Shape;7;p1"/>
          <p:cNvSpPr txBox="1"/>
          <p:nvPr>
            <p:ph type="body" idx="1"/>
          </p:nvPr>
        </p:nvSpPr>
        <p:spPr>
          <a:xfrm>
            <a:off x="71327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hivo"/>
              <a:buChar char="●"/>
              <a:defRPr>
                <a:solidFill>
                  <a:schemeClr val="accent2"/>
                </a:solidFill>
                <a:latin typeface="Chivo"/>
                <a:ea typeface="Chivo"/>
                <a:cs typeface="Chivo"/>
                <a:sym typeface="Chivo"/>
              </a:defRPr>
            </a:lvl1pPr>
            <a:lvl2pPr marL="914400" lvl="1" indent="-317500">
              <a:lnSpc>
                <a:spcPct val="100000"/>
              </a:lnSpc>
              <a:spcBef>
                <a:spcPts val="0"/>
              </a:spcBef>
              <a:spcAft>
                <a:spcPts val="0"/>
              </a:spcAft>
              <a:buClr>
                <a:schemeClr val="dk1"/>
              </a:buClr>
              <a:buSzPts val="1400"/>
              <a:buFont typeface="Chivo"/>
              <a:buChar char="○"/>
              <a:defRPr>
                <a:solidFill>
                  <a:schemeClr val="accent2"/>
                </a:solidFill>
                <a:latin typeface="Chivo"/>
                <a:ea typeface="Chivo"/>
                <a:cs typeface="Chivo"/>
                <a:sym typeface="Chivo"/>
              </a:defRPr>
            </a:lvl2pPr>
            <a:lvl3pPr marL="1371600" lvl="2" indent="-317500">
              <a:lnSpc>
                <a:spcPct val="100000"/>
              </a:lnSpc>
              <a:spcBef>
                <a:spcPts val="0"/>
              </a:spcBef>
              <a:spcAft>
                <a:spcPts val="0"/>
              </a:spcAft>
              <a:buClr>
                <a:schemeClr val="dk1"/>
              </a:buClr>
              <a:buSzPts val="1400"/>
              <a:buFont typeface="Chivo"/>
              <a:buChar char="■"/>
              <a:defRPr>
                <a:solidFill>
                  <a:schemeClr val="accent2"/>
                </a:solidFill>
                <a:latin typeface="Chivo"/>
                <a:ea typeface="Chivo"/>
                <a:cs typeface="Chivo"/>
                <a:sym typeface="Chivo"/>
              </a:defRPr>
            </a:lvl3pPr>
            <a:lvl4pPr marL="1828800" lvl="3" indent="-317500">
              <a:lnSpc>
                <a:spcPct val="100000"/>
              </a:lnSpc>
              <a:spcBef>
                <a:spcPts val="0"/>
              </a:spcBef>
              <a:spcAft>
                <a:spcPts val="0"/>
              </a:spcAft>
              <a:buClr>
                <a:schemeClr val="dk1"/>
              </a:buClr>
              <a:buSzPts val="1400"/>
              <a:buFont typeface="Chivo"/>
              <a:buChar char="●"/>
              <a:defRPr>
                <a:solidFill>
                  <a:schemeClr val="accent2"/>
                </a:solidFill>
                <a:latin typeface="Chivo"/>
                <a:ea typeface="Chivo"/>
                <a:cs typeface="Chivo"/>
                <a:sym typeface="Chivo"/>
              </a:defRPr>
            </a:lvl4pPr>
            <a:lvl5pPr marL="2286000" lvl="4" indent="-317500">
              <a:lnSpc>
                <a:spcPct val="100000"/>
              </a:lnSpc>
              <a:spcBef>
                <a:spcPts val="0"/>
              </a:spcBef>
              <a:spcAft>
                <a:spcPts val="0"/>
              </a:spcAft>
              <a:buClr>
                <a:schemeClr val="dk1"/>
              </a:buClr>
              <a:buSzPts val="1400"/>
              <a:buFont typeface="Chivo"/>
              <a:buChar char="○"/>
              <a:defRPr>
                <a:solidFill>
                  <a:schemeClr val="accent2"/>
                </a:solidFill>
                <a:latin typeface="Chivo"/>
                <a:ea typeface="Chivo"/>
                <a:cs typeface="Chivo"/>
                <a:sym typeface="Chivo"/>
              </a:defRPr>
            </a:lvl5pPr>
            <a:lvl6pPr marL="2743200" lvl="5" indent="-317500">
              <a:lnSpc>
                <a:spcPct val="100000"/>
              </a:lnSpc>
              <a:spcBef>
                <a:spcPts val="0"/>
              </a:spcBef>
              <a:spcAft>
                <a:spcPts val="0"/>
              </a:spcAft>
              <a:buClr>
                <a:schemeClr val="dk1"/>
              </a:buClr>
              <a:buSzPts val="1400"/>
              <a:buFont typeface="Chivo"/>
              <a:buChar char="■"/>
              <a:defRPr>
                <a:solidFill>
                  <a:schemeClr val="accent2"/>
                </a:solidFill>
                <a:latin typeface="Chivo"/>
                <a:ea typeface="Chivo"/>
                <a:cs typeface="Chivo"/>
                <a:sym typeface="Chivo"/>
              </a:defRPr>
            </a:lvl6pPr>
            <a:lvl7pPr marL="3200400" lvl="6" indent="-317500">
              <a:lnSpc>
                <a:spcPct val="100000"/>
              </a:lnSpc>
              <a:spcBef>
                <a:spcPts val="0"/>
              </a:spcBef>
              <a:spcAft>
                <a:spcPts val="0"/>
              </a:spcAft>
              <a:buClr>
                <a:schemeClr val="dk1"/>
              </a:buClr>
              <a:buSzPts val="1400"/>
              <a:buFont typeface="Chivo"/>
              <a:buChar char="●"/>
              <a:defRPr>
                <a:solidFill>
                  <a:schemeClr val="accent2"/>
                </a:solidFill>
                <a:latin typeface="Chivo"/>
                <a:ea typeface="Chivo"/>
                <a:cs typeface="Chivo"/>
                <a:sym typeface="Chivo"/>
              </a:defRPr>
            </a:lvl7pPr>
            <a:lvl8pPr marL="3657600" lvl="7" indent="-317500">
              <a:lnSpc>
                <a:spcPct val="100000"/>
              </a:lnSpc>
              <a:spcBef>
                <a:spcPts val="0"/>
              </a:spcBef>
              <a:spcAft>
                <a:spcPts val="0"/>
              </a:spcAft>
              <a:buClr>
                <a:schemeClr val="dk1"/>
              </a:buClr>
              <a:buSzPts val="1400"/>
              <a:buFont typeface="Chivo"/>
              <a:buChar char="○"/>
              <a:defRPr>
                <a:solidFill>
                  <a:schemeClr val="accent2"/>
                </a:solidFill>
                <a:latin typeface="Chivo"/>
                <a:ea typeface="Chivo"/>
                <a:cs typeface="Chivo"/>
                <a:sym typeface="Chivo"/>
              </a:defRPr>
            </a:lvl8pPr>
            <a:lvl9pPr marL="4114800" lvl="8" indent="-317500">
              <a:lnSpc>
                <a:spcPct val="100000"/>
              </a:lnSpc>
              <a:spcBef>
                <a:spcPts val="0"/>
              </a:spcBef>
              <a:spcAft>
                <a:spcPts val="0"/>
              </a:spcAft>
              <a:buClr>
                <a:schemeClr val="dk1"/>
              </a:buClr>
              <a:buSzPts val="1400"/>
              <a:buFont typeface="Chivo"/>
              <a:buChar char="■"/>
              <a:defRPr>
                <a:solidFill>
                  <a:schemeClr val="accent2"/>
                </a:solidFill>
                <a:latin typeface="Chivo"/>
                <a:ea typeface="Chivo"/>
                <a:cs typeface="Chivo"/>
                <a:sym typeface="Chivo"/>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0.xml"/><Relationship Id="rId2" Type="http://schemas.openxmlformats.org/officeDocument/2006/relationships/image" Target="../media/image7.jpeg"/><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4.xml"/><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hyperlink" Target="https://docs.google.com/spreadsheets/d/1iDv-o7Oa9jsRTZl5CJPYC9i0RFLKeXEqPHG6HFCFPM0/copy#gid=1728206522"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5.xml"/><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6.xml"/><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9.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357" name="Shape 357"/>
        <p:cNvGrpSpPr/>
        <p:nvPr/>
      </p:nvGrpSpPr>
      <p:grpSpPr>
        <a:xfrm>
          <a:off x="0" y="0"/>
          <a:ext cx="0" cy="0"/>
          <a:chOff x="0" y="0"/>
          <a:chExt cx="0" cy="0"/>
        </a:xfrm>
      </p:grpSpPr>
      <p:sp>
        <p:nvSpPr>
          <p:cNvPr id="358" name="Google Shape;358;p33"/>
          <p:cNvSpPr/>
          <p:nvPr/>
        </p:nvSpPr>
        <p:spPr>
          <a:xfrm>
            <a:off x="5781675" y="4210050"/>
            <a:ext cx="3683700" cy="1476300"/>
          </a:xfrm>
          <a:prstGeom prst="roundRect">
            <a:avLst>
              <a:gd name="adj" fmla="val 16667"/>
            </a:avLst>
          </a:pr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 name="Google Shape;359;p33"/>
          <p:cNvSpPr txBox="1"/>
          <p:nvPr>
            <p:ph type="ctrTitle"/>
          </p:nvPr>
        </p:nvSpPr>
        <p:spPr>
          <a:xfrm>
            <a:off x="1313815" y="1733550"/>
            <a:ext cx="5742940" cy="10826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Hybrid Learning</a:t>
            </a:r>
            <a:endParaRPr lang="en-GB"/>
          </a:p>
        </p:txBody>
      </p:sp>
      <p:grpSp>
        <p:nvGrpSpPr>
          <p:cNvPr id="361" name="Google Shape;361;p33"/>
          <p:cNvGrpSpPr/>
          <p:nvPr/>
        </p:nvGrpSpPr>
        <p:grpSpPr>
          <a:xfrm>
            <a:off x="323960" y="4245930"/>
            <a:ext cx="579625" cy="557161"/>
            <a:chOff x="304275" y="275275"/>
            <a:chExt cx="579625" cy="557161"/>
          </a:xfrm>
        </p:grpSpPr>
        <p:sp>
          <p:nvSpPr>
            <p:cNvPr id="362" name="Google Shape;362;p33"/>
            <p:cNvSpPr/>
            <p:nvPr/>
          </p:nvSpPr>
          <p:spPr>
            <a:xfrm>
              <a:off x="304275"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 name="Google Shape;363;p33"/>
            <p:cNvSpPr/>
            <p:nvPr/>
          </p:nvSpPr>
          <p:spPr>
            <a:xfrm>
              <a:off x="528838"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 name="Google Shape;364;p33"/>
            <p:cNvSpPr/>
            <p:nvPr/>
          </p:nvSpPr>
          <p:spPr>
            <a:xfrm>
              <a:off x="753400"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 name="Google Shape;365;p33"/>
            <p:cNvSpPr/>
            <p:nvPr/>
          </p:nvSpPr>
          <p:spPr>
            <a:xfrm>
              <a:off x="304275"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 name="Google Shape;366;p33"/>
            <p:cNvSpPr/>
            <p:nvPr/>
          </p:nvSpPr>
          <p:spPr>
            <a:xfrm>
              <a:off x="528838" y="488611"/>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 name="Google Shape;367;p33"/>
            <p:cNvSpPr/>
            <p:nvPr/>
          </p:nvSpPr>
          <p:spPr>
            <a:xfrm>
              <a:off x="753400"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 name="Google Shape;368;p33"/>
            <p:cNvSpPr/>
            <p:nvPr/>
          </p:nvSpPr>
          <p:spPr>
            <a:xfrm>
              <a:off x="304275" y="701936"/>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 name="Google Shape;369;p33"/>
            <p:cNvSpPr/>
            <p:nvPr/>
          </p:nvSpPr>
          <p:spPr>
            <a:xfrm>
              <a:off x="528838"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 name="Google Shape;370;p33"/>
            <p:cNvSpPr/>
            <p:nvPr/>
          </p:nvSpPr>
          <p:spPr>
            <a:xfrm>
              <a:off x="753400"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71" name="Google Shape;371;p33"/>
          <p:cNvGrpSpPr/>
          <p:nvPr/>
        </p:nvGrpSpPr>
        <p:grpSpPr>
          <a:xfrm>
            <a:off x="6440183" y="3446423"/>
            <a:ext cx="1354679" cy="2315347"/>
            <a:chOff x="1657875" y="610513"/>
            <a:chExt cx="478027" cy="817018"/>
          </a:xfrm>
        </p:grpSpPr>
        <p:sp>
          <p:nvSpPr>
            <p:cNvPr id="372" name="Google Shape;372;p33"/>
            <p:cNvSpPr/>
            <p:nvPr/>
          </p:nvSpPr>
          <p:spPr>
            <a:xfrm>
              <a:off x="1660914" y="1206960"/>
              <a:ext cx="471565" cy="220571"/>
            </a:xfrm>
            <a:custGeom>
              <a:avLst/>
              <a:gdLst/>
              <a:ahLst/>
              <a:cxnLst/>
              <a:rect l="l" t="t" r="r" b="b"/>
              <a:pathLst>
                <a:path w="14741" h="6895" extrusionOk="0">
                  <a:moveTo>
                    <a:pt x="14740" y="1"/>
                  </a:moveTo>
                  <a:lnTo>
                    <a:pt x="14740" y="4"/>
                  </a:lnTo>
                  <a:lnTo>
                    <a:pt x="14740" y="4"/>
                  </a:lnTo>
                  <a:cubicBezTo>
                    <a:pt x="14740" y="3"/>
                    <a:pt x="14740" y="2"/>
                    <a:pt x="14740" y="1"/>
                  </a:cubicBezTo>
                  <a:close/>
                  <a:moveTo>
                    <a:pt x="12" y="1"/>
                  </a:moveTo>
                  <a:lnTo>
                    <a:pt x="0" y="2620"/>
                  </a:lnTo>
                  <a:cubicBezTo>
                    <a:pt x="0" y="2775"/>
                    <a:pt x="96" y="2930"/>
                    <a:pt x="310" y="3049"/>
                  </a:cubicBezTo>
                  <a:lnTo>
                    <a:pt x="6656" y="6716"/>
                  </a:lnTo>
                  <a:cubicBezTo>
                    <a:pt x="6858" y="6835"/>
                    <a:pt x="7123" y="6894"/>
                    <a:pt x="7388" y="6894"/>
                  </a:cubicBezTo>
                  <a:cubicBezTo>
                    <a:pt x="7653" y="6894"/>
                    <a:pt x="7918" y="6835"/>
                    <a:pt x="8120" y="6716"/>
                  </a:cubicBezTo>
                  <a:lnTo>
                    <a:pt x="14431" y="3049"/>
                  </a:lnTo>
                  <a:cubicBezTo>
                    <a:pt x="14633" y="2941"/>
                    <a:pt x="14728" y="2787"/>
                    <a:pt x="14728" y="2632"/>
                  </a:cubicBezTo>
                  <a:lnTo>
                    <a:pt x="14740" y="4"/>
                  </a:lnTo>
                  <a:lnTo>
                    <a:pt x="14740" y="4"/>
                  </a:lnTo>
                  <a:cubicBezTo>
                    <a:pt x="14739" y="158"/>
                    <a:pt x="14643" y="311"/>
                    <a:pt x="14443" y="429"/>
                  </a:cubicBezTo>
                  <a:lnTo>
                    <a:pt x="8132" y="4096"/>
                  </a:lnTo>
                  <a:cubicBezTo>
                    <a:pt x="7930" y="4209"/>
                    <a:pt x="7665" y="4266"/>
                    <a:pt x="7400" y="4266"/>
                  </a:cubicBezTo>
                  <a:cubicBezTo>
                    <a:pt x="7135" y="4266"/>
                    <a:pt x="6870" y="4209"/>
                    <a:pt x="6668" y="4096"/>
                  </a:cubicBezTo>
                  <a:lnTo>
                    <a:pt x="322" y="429"/>
                  </a:lnTo>
                  <a:cubicBezTo>
                    <a:pt x="107" y="310"/>
                    <a:pt x="12" y="155"/>
                    <a:pt x="12" y="1"/>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 name="Google Shape;373;p33"/>
            <p:cNvSpPr/>
            <p:nvPr/>
          </p:nvSpPr>
          <p:spPr>
            <a:xfrm>
              <a:off x="1657875" y="1070620"/>
              <a:ext cx="478027" cy="272843"/>
            </a:xfrm>
            <a:custGeom>
              <a:avLst/>
              <a:gdLst/>
              <a:ahLst/>
              <a:cxnLst/>
              <a:rect l="l" t="t" r="r" b="b"/>
              <a:pathLst>
                <a:path w="14943" h="8529" extrusionOk="0">
                  <a:moveTo>
                    <a:pt x="7447" y="0"/>
                  </a:moveTo>
                  <a:cubicBezTo>
                    <a:pt x="7182" y="0"/>
                    <a:pt x="6918" y="60"/>
                    <a:pt x="6715" y="179"/>
                  </a:cubicBezTo>
                  <a:lnTo>
                    <a:pt x="405" y="3834"/>
                  </a:lnTo>
                  <a:cubicBezTo>
                    <a:pt x="0" y="4072"/>
                    <a:pt x="0" y="4453"/>
                    <a:pt x="417" y="4691"/>
                  </a:cubicBezTo>
                  <a:lnTo>
                    <a:pt x="6763" y="8358"/>
                  </a:lnTo>
                  <a:cubicBezTo>
                    <a:pt x="6965" y="8471"/>
                    <a:pt x="7230" y="8528"/>
                    <a:pt x="7495" y="8528"/>
                  </a:cubicBezTo>
                  <a:cubicBezTo>
                    <a:pt x="7760" y="8528"/>
                    <a:pt x="8025" y="8471"/>
                    <a:pt x="8227" y="8358"/>
                  </a:cubicBezTo>
                  <a:lnTo>
                    <a:pt x="14538" y="4691"/>
                  </a:lnTo>
                  <a:cubicBezTo>
                    <a:pt x="14942" y="4453"/>
                    <a:pt x="14942" y="4072"/>
                    <a:pt x="14526" y="3834"/>
                  </a:cubicBezTo>
                  <a:lnTo>
                    <a:pt x="8180" y="179"/>
                  </a:lnTo>
                  <a:cubicBezTo>
                    <a:pt x="7977" y="60"/>
                    <a:pt x="7712" y="0"/>
                    <a:pt x="7447" y="0"/>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 name="Google Shape;374;p33"/>
            <p:cNvSpPr/>
            <p:nvPr/>
          </p:nvSpPr>
          <p:spPr>
            <a:xfrm>
              <a:off x="1941239" y="1347458"/>
              <a:ext cx="14875" cy="19322"/>
            </a:xfrm>
            <a:custGeom>
              <a:avLst/>
              <a:gdLst/>
              <a:ahLst/>
              <a:cxnLst/>
              <a:rect l="l" t="t" r="r" b="b"/>
              <a:pathLst>
                <a:path w="465" h="604" extrusionOk="0">
                  <a:moveTo>
                    <a:pt x="338" y="0"/>
                  </a:moveTo>
                  <a:cubicBezTo>
                    <a:pt x="305" y="0"/>
                    <a:pt x="267" y="12"/>
                    <a:pt x="227" y="38"/>
                  </a:cubicBezTo>
                  <a:cubicBezTo>
                    <a:pt x="96" y="109"/>
                    <a:pt x="0" y="288"/>
                    <a:pt x="0" y="443"/>
                  </a:cubicBezTo>
                  <a:cubicBezTo>
                    <a:pt x="0" y="544"/>
                    <a:pt x="49" y="604"/>
                    <a:pt x="124" y="604"/>
                  </a:cubicBezTo>
                  <a:cubicBezTo>
                    <a:pt x="154" y="604"/>
                    <a:pt x="189" y="594"/>
                    <a:pt x="227" y="574"/>
                  </a:cubicBezTo>
                  <a:cubicBezTo>
                    <a:pt x="357" y="502"/>
                    <a:pt x="465" y="323"/>
                    <a:pt x="465" y="169"/>
                  </a:cubicBezTo>
                  <a:cubicBezTo>
                    <a:pt x="465" y="62"/>
                    <a:pt x="413" y="0"/>
                    <a:pt x="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5" name="Google Shape;375;p33"/>
            <p:cNvSpPr/>
            <p:nvPr/>
          </p:nvSpPr>
          <p:spPr>
            <a:xfrm>
              <a:off x="1985417" y="1324841"/>
              <a:ext cx="14875" cy="19482"/>
            </a:xfrm>
            <a:custGeom>
              <a:avLst/>
              <a:gdLst/>
              <a:ahLst/>
              <a:cxnLst/>
              <a:rect l="l" t="t" r="r" b="b"/>
              <a:pathLst>
                <a:path w="465" h="609" extrusionOk="0">
                  <a:moveTo>
                    <a:pt x="340" y="0"/>
                  </a:moveTo>
                  <a:cubicBezTo>
                    <a:pt x="310" y="0"/>
                    <a:pt x="276" y="10"/>
                    <a:pt x="239" y="30"/>
                  </a:cubicBezTo>
                  <a:cubicBezTo>
                    <a:pt x="108" y="114"/>
                    <a:pt x="0" y="292"/>
                    <a:pt x="0" y="447"/>
                  </a:cubicBezTo>
                  <a:cubicBezTo>
                    <a:pt x="0" y="549"/>
                    <a:pt x="55" y="608"/>
                    <a:pt x="133" y="608"/>
                  </a:cubicBezTo>
                  <a:cubicBezTo>
                    <a:pt x="165" y="608"/>
                    <a:pt x="201" y="599"/>
                    <a:pt x="239" y="578"/>
                  </a:cubicBezTo>
                  <a:cubicBezTo>
                    <a:pt x="370" y="507"/>
                    <a:pt x="465" y="316"/>
                    <a:pt x="465" y="173"/>
                  </a:cubicBezTo>
                  <a:cubicBezTo>
                    <a:pt x="465" y="62"/>
                    <a:pt x="416" y="0"/>
                    <a:pt x="3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 name="Google Shape;376;p33"/>
            <p:cNvSpPr/>
            <p:nvPr/>
          </p:nvSpPr>
          <p:spPr>
            <a:xfrm>
              <a:off x="2028827" y="1302321"/>
              <a:ext cx="16795" cy="19354"/>
            </a:xfrm>
            <a:custGeom>
              <a:avLst/>
              <a:gdLst/>
              <a:ahLst/>
              <a:cxnLst/>
              <a:rect l="l" t="t" r="r" b="b"/>
              <a:pathLst>
                <a:path w="525" h="605" extrusionOk="0">
                  <a:moveTo>
                    <a:pt x="361" y="1"/>
                  </a:moveTo>
                  <a:cubicBezTo>
                    <a:pt x="274" y="1"/>
                    <a:pt x="170" y="80"/>
                    <a:pt x="96" y="210"/>
                  </a:cubicBezTo>
                  <a:cubicBezTo>
                    <a:pt x="1" y="365"/>
                    <a:pt x="1" y="532"/>
                    <a:pt x="96" y="591"/>
                  </a:cubicBezTo>
                  <a:cubicBezTo>
                    <a:pt x="114" y="601"/>
                    <a:pt x="134" y="605"/>
                    <a:pt x="155" y="605"/>
                  </a:cubicBezTo>
                  <a:cubicBezTo>
                    <a:pt x="244" y="605"/>
                    <a:pt x="352" y="526"/>
                    <a:pt x="429" y="401"/>
                  </a:cubicBezTo>
                  <a:cubicBezTo>
                    <a:pt x="525" y="246"/>
                    <a:pt x="525" y="68"/>
                    <a:pt x="429" y="20"/>
                  </a:cubicBezTo>
                  <a:cubicBezTo>
                    <a:pt x="409" y="7"/>
                    <a:pt x="385" y="1"/>
                    <a:pt x="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 name="Google Shape;377;p33"/>
            <p:cNvSpPr/>
            <p:nvPr/>
          </p:nvSpPr>
          <p:spPr>
            <a:xfrm>
              <a:off x="2074156" y="1279896"/>
              <a:ext cx="14875" cy="19098"/>
            </a:xfrm>
            <a:custGeom>
              <a:avLst/>
              <a:gdLst/>
              <a:ahLst/>
              <a:cxnLst/>
              <a:rect l="l" t="t" r="r" b="b"/>
              <a:pathLst>
                <a:path w="465" h="597" extrusionOk="0">
                  <a:moveTo>
                    <a:pt x="332" y="0"/>
                  </a:moveTo>
                  <a:cubicBezTo>
                    <a:pt x="300" y="0"/>
                    <a:pt x="264" y="10"/>
                    <a:pt x="227" y="30"/>
                  </a:cubicBezTo>
                  <a:cubicBezTo>
                    <a:pt x="96" y="102"/>
                    <a:pt x="1" y="280"/>
                    <a:pt x="1" y="435"/>
                  </a:cubicBezTo>
                  <a:cubicBezTo>
                    <a:pt x="1" y="537"/>
                    <a:pt x="49" y="596"/>
                    <a:pt x="124" y="596"/>
                  </a:cubicBezTo>
                  <a:cubicBezTo>
                    <a:pt x="154" y="596"/>
                    <a:pt x="189" y="587"/>
                    <a:pt x="227" y="566"/>
                  </a:cubicBezTo>
                  <a:cubicBezTo>
                    <a:pt x="358" y="495"/>
                    <a:pt x="465" y="316"/>
                    <a:pt x="465" y="161"/>
                  </a:cubicBezTo>
                  <a:cubicBezTo>
                    <a:pt x="465" y="60"/>
                    <a:pt x="411" y="0"/>
                    <a:pt x="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 name="Google Shape;378;p33"/>
            <p:cNvSpPr/>
            <p:nvPr/>
          </p:nvSpPr>
          <p:spPr>
            <a:xfrm>
              <a:off x="1689097" y="1161630"/>
              <a:ext cx="414814" cy="140116"/>
            </a:xfrm>
            <a:custGeom>
              <a:avLst/>
              <a:gdLst/>
              <a:ahLst/>
              <a:cxnLst/>
              <a:rect l="l" t="t" r="r" b="b"/>
              <a:pathLst>
                <a:path w="12967" h="4380" extrusionOk="0">
                  <a:moveTo>
                    <a:pt x="12" y="1"/>
                  </a:moveTo>
                  <a:lnTo>
                    <a:pt x="0" y="632"/>
                  </a:lnTo>
                  <a:cubicBezTo>
                    <a:pt x="0" y="763"/>
                    <a:pt x="96" y="906"/>
                    <a:pt x="274" y="1001"/>
                  </a:cubicBezTo>
                  <a:lnTo>
                    <a:pt x="5858" y="4227"/>
                  </a:lnTo>
                  <a:cubicBezTo>
                    <a:pt x="6037" y="4329"/>
                    <a:pt x="6272" y="4379"/>
                    <a:pt x="6507" y="4379"/>
                  </a:cubicBezTo>
                  <a:cubicBezTo>
                    <a:pt x="6742" y="4379"/>
                    <a:pt x="6977" y="4329"/>
                    <a:pt x="7156" y="4227"/>
                  </a:cubicBezTo>
                  <a:lnTo>
                    <a:pt x="12692" y="1001"/>
                  </a:lnTo>
                  <a:cubicBezTo>
                    <a:pt x="12871" y="906"/>
                    <a:pt x="12966" y="775"/>
                    <a:pt x="12966" y="632"/>
                  </a:cubicBezTo>
                  <a:lnTo>
                    <a:pt x="12966" y="13"/>
                  </a:lnTo>
                  <a:cubicBezTo>
                    <a:pt x="12966" y="144"/>
                    <a:pt x="12883" y="275"/>
                    <a:pt x="12704" y="382"/>
                  </a:cubicBezTo>
                  <a:lnTo>
                    <a:pt x="7156" y="3608"/>
                  </a:lnTo>
                  <a:cubicBezTo>
                    <a:pt x="6983" y="3710"/>
                    <a:pt x="6751" y="3760"/>
                    <a:pt x="6518" y="3760"/>
                  </a:cubicBezTo>
                  <a:cubicBezTo>
                    <a:pt x="6284" y="3760"/>
                    <a:pt x="6049" y="3710"/>
                    <a:pt x="5870" y="3608"/>
                  </a:cubicBezTo>
                  <a:lnTo>
                    <a:pt x="286" y="382"/>
                  </a:lnTo>
                  <a:cubicBezTo>
                    <a:pt x="108" y="275"/>
                    <a:pt x="12" y="144"/>
                    <a:pt x="12" y="1"/>
                  </a:cubicBez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 name="Google Shape;379;p33"/>
            <p:cNvSpPr/>
            <p:nvPr/>
          </p:nvSpPr>
          <p:spPr>
            <a:xfrm>
              <a:off x="1686793" y="1041765"/>
              <a:ext cx="420157" cy="240181"/>
            </a:xfrm>
            <a:custGeom>
              <a:avLst/>
              <a:gdLst/>
              <a:ahLst/>
              <a:cxnLst/>
              <a:rect l="l" t="t" r="r" b="b"/>
              <a:pathLst>
                <a:path w="13134" h="7508" extrusionOk="0">
                  <a:moveTo>
                    <a:pt x="6543" y="0"/>
                  </a:moveTo>
                  <a:cubicBezTo>
                    <a:pt x="6308" y="0"/>
                    <a:pt x="6073" y="51"/>
                    <a:pt x="5895" y="152"/>
                  </a:cubicBezTo>
                  <a:lnTo>
                    <a:pt x="358" y="3379"/>
                  </a:lnTo>
                  <a:cubicBezTo>
                    <a:pt x="1" y="3593"/>
                    <a:pt x="1" y="3926"/>
                    <a:pt x="358" y="4129"/>
                  </a:cubicBezTo>
                  <a:lnTo>
                    <a:pt x="5942" y="7355"/>
                  </a:lnTo>
                  <a:cubicBezTo>
                    <a:pt x="6121" y="7457"/>
                    <a:pt x="6356" y="7507"/>
                    <a:pt x="6590" y="7507"/>
                  </a:cubicBezTo>
                  <a:cubicBezTo>
                    <a:pt x="6823" y="7507"/>
                    <a:pt x="7055" y="7457"/>
                    <a:pt x="7228" y="7355"/>
                  </a:cubicBezTo>
                  <a:lnTo>
                    <a:pt x="12776" y="4129"/>
                  </a:lnTo>
                  <a:cubicBezTo>
                    <a:pt x="13134" y="3926"/>
                    <a:pt x="13134" y="3581"/>
                    <a:pt x="12776" y="3379"/>
                  </a:cubicBezTo>
                  <a:lnTo>
                    <a:pt x="7192" y="152"/>
                  </a:lnTo>
                  <a:cubicBezTo>
                    <a:pt x="7014" y="51"/>
                    <a:pt x="6779" y="0"/>
                    <a:pt x="6543" y="0"/>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 name="Google Shape;380;p33"/>
            <p:cNvSpPr/>
            <p:nvPr/>
          </p:nvSpPr>
          <p:spPr>
            <a:xfrm>
              <a:off x="1689097" y="1122795"/>
              <a:ext cx="414814" cy="139988"/>
            </a:xfrm>
            <a:custGeom>
              <a:avLst/>
              <a:gdLst/>
              <a:ahLst/>
              <a:cxnLst/>
              <a:rect l="l" t="t" r="r" b="b"/>
              <a:pathLst>
                <a:path w="12967" h="4376" extrusionOk="0">
                  <a:moveTo>
                    <a:pt x="12" y="0"/>
                  </a:moveTo>
                  <a:lnTo>
                    <a:pt x="0" y="619"/>
                  </a:lnTo>
                  <a:cubicBezTo>
                    <a:pt x="0" y="750"/>
                    <a:pt x="96" y="893"/>
                    <a:pt x="274" y="1000"/>
                  </a:cubicBezTo>
                  <a:lnTo>
                    <a:pt x="5858" y="4215"/>
                  </a:lnTo>
                  <a:cubicBezTo>
                    <a:pt x="6037" y="4322"/>
                    <a:pt x="6272" y="4376"/>
                    <a:pt x="6507" y="4376"/>
                  </a:cubicBezTo>
                  <a:cubicBezTo>
                    <a:pt x="6742" y="4376"/>
                    <a:pt x="6977" y="4322"/>
                    <a:pt x="7156" y="4215"/>
                  </a:cubicBezTo>
                  <a:lnTo>
                    <a:pt x="12692" y="1000"/>
                  </a:lnTo>
                  <a:cubicBezTo>
                    <a:pt x="12871" y="893"/>
                    <a:pt x="12966" y="762"/>
                    <a:pt x="12966" y="619"/>
                  </a:cubicBezTo>
                  <a:lnTo>
                    <a:pt x="12966" y="0"/>
                  </a:lnTo>
                  <a:cubicBezTo>
                    <a:pt x="12966" y="131"/>
                    <a:pt x="12883" y="274"/>
                    <a:pt x="12704" y="369"/>
                  </a:cubicBezTo>
                  <a:lnTo>
                    <a:pt x="7156" y="3596"/>
                  </a:lnTo>
                  <a:cubicBezTo>
                    <a:pt x="6983" y="3697"/>
                    <a:pt x="6751" y="3748"/>
                    <a:pt x="6518" y="3748"/>
                  </a:cubicBezTo>
                  <a:cubicBezTo>
                    <a:pt x="6284" y="3748"/>
                    <a:pt x="6049" y="3697"/>
                    <a:pt x="5870" y="3596"/>
                  </a:cubicBezTo>
                  <a:lnTo>
                    <a:pt x="286" y="369"/>
                  </a:lnTo>
                  <a:cubicBezTo>
                    <a:pt x="108" y="274"/>
                    <a:pt x="12" y="131"/>
                    <a:pt x="12" y="0"/>
                  </a:cubicBez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 name="Google Shape;381;p33"/>
            <p:cNvSpPr/>
            <p:nvPr/>
          </p:nvSpPr>
          <p:spPr>
            <a:xfrm>
              <a:off x="1686793" y="1002610"/>
              <a:ext cx="420157" cy="240085"/>
            </a:xfrm>
            <a:custGeom>
              <a:avLst/>
              <a:gdLst/>
              <a:ahLst/>
              <a:cxnLst/>
              <a:rect l="l" t="t" r="r" b="b"/>
              <a:pathLst>
                <a:path w="13134" h="7505" extrusionOk="0">
                  <a:moveTo>
                    <a:pt x="6543" y="1"/>
                  </a:moveTo>
                  <a:cubicBezTo>
                    <a:pt x="6308" y="1"/>
                    <a:pt x="6073" y="55"/>
                    <a:pt x="5895" y="162"/>
                  </a:cubicBezTo>
                  <a:lnTo>
                    <a:pt x="358" y="3376"/>
                  </a:lnTo>
                  <a:cubicBezTo>
                    <a:pt x="1" y="3591"/>
                    <a:pt x="1" y="3924"/>
                    <a:pt x="358" y="4126"/>
                  </a:cubicBezTo>
                  <a:lnTo>
                    <a:pt x="5942" y="7353"/>
                  </a:lnTo>
                  <a:cubicBezTo>
                    <a:pt x="6121" y="7454"/>
                    <a:pt x="6356" y="7505"/>
                    <a:pt x="6590" y="7505"/>
                  </a:cubicBezTo>
                  <a:cubicBezTo>
                    <a:pt x="6823" y="7505"/>
                    <a:pt x="7055" y="7454"/>
                    <a:pt x="7228" y="7353"/>
                  </a:cubicBezTo>
                  <a:lnTo>
                    <a:pt x="12776" y="4126"/>
                  </a:lnTo>
                  <a:cubicBezTo>
                    <a:pt x="13134" y="3924"/>
                    <a:pt x="13134" y="3591"/>
                    <a:pt x="12776" y="3376"/>
                  </a:cubicBezTo>
                  <a:lnTo>
                    <a:pt x="7192" y="162"/>
                  </a:lnTo>
                  <a:cubicBezTo>
                    <a:pt x="7014" y="55"/>
                    <a:pt x="6779" y="1"/>
                    <a:pt x="6543" y="1"/>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 name="Google Shape;382;p33"/>
            <p:cNvSpPr/>
            <p:nvPr/>
          </p:nvSpPr>
          <p:spPr>
            <a:xfrm>
              <a:off x="1689097" y="1083575"/>
              <a:ext cx="414814" cy="140084"/>
            </a:xfrm>
            <a:custGeom>
              <a:avLst/>
              <a:gdLst/>
              <a:ahLst/>
              <a:cxnLst/>
              <a:rect l="l" t="t" r="r" b="b"/>
              <a:pathLst>
                <a:path w="12967" h="4379" extrusionOk="0">
                  <a:moveTo>
                    <a:pt x="12" y="0"/>
                  </a:moveTo>
                  <a:lnTo>
                    <a:pt x="0" y="619"/>
                  </a:lnTo>
                  <a:cubicBezTo>
                    <a:pt x="0" y="762"/>
                    <a:pt x="96" y="893"/>
                    <a:pt x="274" y="1000"/>
                  </a:cubicBezTo>
                  <a:lnTo>
                    <a:pt x="5858" y="4227"/>
                  </a:lnTo>
                  <a:cubicBezTo>
                    <a:pt x="6037" y="4328"/>
                    <a:pt x="6272" y="4379"/>
                    <a:pt x="6507" y="4379"/>
                  </a:cubicBezTo>
                  <a:cubicBezTo>
                    <a:pt x="6742" y="4379"/>
                    <a:pt x="6977" y="4328"/>
                    <a:pt x="7156" y="4227"/>
                  </a:cubicBezTo>
                  <a:lnTo>
                    <a:pt x="12692" y="1000"/>
                  </a:lnTo>
                  <a:cubicBezTo>
                    <a:pt x="12871" y="893"/>
                    <a:pt x="12966" y="762"/>
                    <a:pt x="12966" y="631"/>
                  </a:cubicBezTo>
                  <a:lnTo>
                    <a:pt x="12966" y="0"/>
                  </a:lnTo>
                  <a:cubicBezTo>
                    <a:pt x="12966" y="143"/>
                    <a:pt x="12883" y="274"/>
                    <a:pt x="12704" y="381"/>
                  </a:cubicBezTo>
                  <a:lnTo>
                    <a:pt x="7156" y="3596"/>
                  </a:lnTo>
                  <a:cubicBezTo>
                    <a:pt x="6983" y="3703"/>
                    <a:pt x="6751" y="3756"/>
                    <a:pt x="6518" y="3756"/>
                  </a:cubicBezTo>
                  <a:cubicBezTo>
                    <a:pt x="6284" y="3756"/>
                    <a:pt x="6049" y="3703"/>
                    <a:pt x="5870" y="3596"/>
                  </a:cubicBezTo>
                  <a:lnTo>
                    <a:pt x="286" y="381"/>
                  </a:lnTo>
                  <a:cubicBezTo>
                    <a:pt x="108" y="274"/>
                    <a:pt x="12" y="131"/>
                    <a:pt x="12" y="0"/>
                  </a:cubicBez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 name="Google Shape;383;p33"/>
            <p:cNvSpPr/>
            <p:nvPr/>
          </p:nvSpPr>
          <p:spPr>
            <a:xfrm>
              <a:off x="1686793" y="963678"/>
              <a:ext cx="420157" cy="240085"/>
            </a:xfrm>
            <a:custGeom>
              <a:avLst/>
              <a:gdLst/>
              <a:ahLst/>
              <a:cxnLst/>
              <a:rect l="l" t="t" r="r" b="b"/>
              <a:pathLst>
                <a:path w="13134" h="7505" extrusionOk="0">
                  <a:moveTo>
                    <a:pt x="6543" y="1"/>
                  </a:moveTo>
                  <a:cubicBezTo>
                    <a:pt x="6308" y="1"/>
                    <a:pt x="6073" y="51"/>
                    <a:pt x="5895" y="152"/>
                  </a:cubicBezTo>
                  <a:lnTo>
                    <a:pt x="358" y="3379"/>
                  </a:lnTo>
                  <a:cubicBezTo>
                    <a:pt x="1" y="3581"/>
                    <a:pt x="1" y="3915"/>
                    <a:pt x="358" y="4129"/>
                  </a:cubicBezTo>
                  <a:lnTo>
                    <a:pt x="5942" y="7344"/>
                  </a:lnTo>
                  <a:cubicBezTo>
                    <a:pt x="6121" y="7451"/>
                    <a:pt x="6356" y="7504"/>
                    <a:pt x="6590" y="7504"/>
                  </a:cubicBezTo>
                  <a:cubicBezTo>
                    <a:pt x="6823" y="7504"/>
                    <a:pt x="7055" y="7451"/>
                    <a:pt x="7228" y="7344"/>
                  </a:cubicBezTo>
                  <a:lnTo>
                    <a:pt x="12776" y="4129"/>
                  </a:lnTo>
                  <a:cubicBezTo>
                    <a:pt x="13134" y="3915"/>
                    <a:pt x="13134" y="3581"/>
                    <a:pt x="12776" y="3379"/>
                  </a:cubicBezTo>
                  <a:lnTo>
                    <a:pt x="7192" y="152"/>
                  </a:lnTo>
                  <a:cubicBezTo>
                    <a:pt x="7014" y="51"/>
                    <a:pt x="6779" y="1"/>
                    <a:pt x="6543" y="1"/>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 name="Google Shape;384;p33"/>
            <p:cNvSpPr/>
            <p:nvPr/>
          </p:nvSpPr>
          <p:spPr>
            <a:xfrm>
              <a:off x="1660914" y="976922"/>
              <a:ext cx="471565" cy="220539"/>
            </a:xfrm>
            <a:custGeom>
              <a:avLst/>
              <a:gdLst/>
              <a:ahLst/>
              <a:cxnLst/>
              <a:rect l="l" t="t" r="r" b="b"/>
              <a:pathLst>
                <a:path w="14741" h="6894" extrusionOk="0">
                  <a:moveTo>
                    <a:pt x="14740" y="12"/>
                  </a:moveTo>
                  <a:lnTo>
                    <a:pt x="14740" y="15"/>
                  </a:lnTo>
                  <a:lnTo>
                    <a:pt x="14740" y="15"/>
                  </a:lnTo>
                  <a:cubicBezTo>
                    <a:pt x="14740" y="14"/>
                    <a:pt x="14740" y="13"/>
                    <a:pt x="14740" y="12"/>
                  </a:cubicBezTo>
                  <a:close/>
                  <a:moveTo>
                    <a:pt x="12" y="0"/>
                  </a:moveTo>
                  <a:lnTo>
                    <a:pt x="0" y="2632"/>
                  </a:lnTo>
                  <a:cubicBezTo>
                    <a:pt x="0" y="2786"/>
                    <a:pt x="96" y="2941"/>
                    <a:pt x="310" y="3060"/>
                  </a:cubicBezTo>
                  <a:lnTo>
                    <a:pt x="6656" y="6715"/>
                  </a:lnTo>
                  <a:cubicBezTo>
                    <a:pt x="6858" y="6834"/>
                    <a:pt x="7123" y="6894"/>
                    <a:pt x="7388" y="6894"/>
                  </a:cubicBezTo>
                  <a:cubicBezTo>
                    <a:pt x="7653" y="6894"/>
                    <a:pt x="7918" y="6834"/>
                    <a:pt x="8120" y="6715"/>
                  </a:cubicBezTo>
                  <a:lnTo>
                    <a:pt x="14431" y="3060"/>
                  </a:lnTo>
                  <a:cubicBezTo>
                    <a:pt x="14633" y="2941"/>
                    <a:pt x="14728" y="2786"/>
                    <a:pt x="14728" y="2632"/>
                  </a:cubicBezTo>
                  <a:lnTo>
                    <a:pt x="14740" y="15"/>
                  </a:lnTo>
                  <a:lnTo>
                    <a:pt x="14740" y="15"/>
                  </a:lnTo>
                  <a:cubicBezTo>
                    <a:pt x="14739" y="157"/>
                    <a:pt x="14644" y="311"/>
                    <a:pt x="14443" y="429"/>
                  </a:cubicBezTo>
                  <a:lnTo>
                    <a:pt x="8132" y="4096"/>
                  </a:lnTo>
                  <a:cubicBezTo>
                    <a:pt x="7930" y="4215"/>
                    <a:pt x="7665" y="4275"/>
                    <a:pt x="7400" y="4275"/>
                  </a:cubicBezTo>
                  <a:cubicBezTo>
                    <a:pt x="7135" y="4275"/>
                    <a:pt x="6870" y="4215"/>
                    <a:pt x="6668" y="4096"/>
                  </a:cubicBezTo>
                  <a:lnTo>
                    <a:pt x="322" y="429"/>
                  </a:lnTo>
                  <a:cubicBezTo>
                    <a:pt x="107" y="310"/>
                    <a:pt x="12" y="155"/>
                    <a:pt x="12" y="0"/>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 name="Google Shape;385;p33"/>
            <p:cNvSpPr/>
            <p:nvPr/>
          </p:nvSpPr>
          <p:spPr>
            <a:xfrm>
              <a:off x="1657875" y="840550"/>
              <a:ext cx="478027" cy="273131"/>
            </a:xfrm>
            <a:custGeom>
              <a:avLst/>
              <a:gdLst/>
              <a:ahLst/>
              <a:cxnLst/>
              <a:rect l="l" t="t" r="r" b="b"/>
              <a:pathLst>
                <a:path w="14943" h="8538" extrusionOk="0">
                  <a:moveTo>
                    <a:pt x="7447" y="1"/>
                  </a:moveTo>
                  <a:cubicBezTo>
                    <a:pt x="7182" y="1"/>
                    <a:pt x="6918" y="60"/>
                    <a:pt x="6715" y="179"/>
                  </a:cubicBezTo>
                  <a:lnTo>
                    <a:pt x="405" y="3835"/>
                  </a:lnTo>
                  <a:cubicBezTo>
                    <a:pt x="0" y="4073"/>
                    <a:pt x="0" y="4454"/>
                    <a:pt x="417" y="4692"/>
                  </a:cubicBezTo>
                  <a:lnTo>
                    <a:pt x="6763" y="8359"/>
                  </a:lnTo>
                  <a:cubicBezTo>
                    <a:pt x="6965" y="8478"/>
                    <a:pt x="7230" y="8538"/>
                    <a:pt x="7495" y="8538"/>
                  </a:cubicBezTo>
                  <a:cubicBezTo>
                    <a:pt x="7760" y="8538"/>
                    <a:pt x="8025" y="8478"/>
                    <a:pt x="8227" y="8359"/>
                  </a:cubicBezTo>
                  <a:lnTo>
                    <a:pt x="14538" y="4692"/>
                  </a:lnTo>
                  <a:cubicBezTo>
                    <a:pt x="14942" y="4454"/>
                    <a:pt x="14942" y="4073"/>
                    <a:pt x="14526" y="3835"/>
                  </a:cubicBezTo>
                  <a:lnTo>
                    <a:pt x="8180" y="179"/>
                  </a:lnTo>
                  <a:cubicBezTo>
                    <a:pt x="7977" y="60"/>
                    <a:pt x="7712" y="1"/>
                    <a:pt x="7447" y="1"/>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 name="Google Shape;386;p33"/>
            <p:cNvSpPr/>
            <p:nvPr/>
          </p:nvSpPr>
          <p:spPr>
            <a:xfrm>
              <a:off x="1941239" y="1117644"/>
              <a:ext cx="14875" cy="19322"/>
            </a:xfrm>
            <a:custGeom>
              <a:avLst/>
              <a:gdLst/>
              <a:ahLst/>
              <a:cxnLst/>
              <a:rect l="l" t="t" r="r" b="b"/>
              <a:pathLst>
                <a:path w="465" h="604" extrusionOk="0">
                  <a:moveTo>
                    <a:pt x="332" y="0"/>
                  </a:moveTo>
                  <a:cubicBezTo>
                    <a:pt x="300" y="0"/>
                    <a:pt x="264" y="10"/>
                    <a:pt x="227" y="30"/>
                  </a:cubicBezTo>
                  <a:cubicBezTo>
                    <a:pt x="96" y="102"/>
                    <a:pt x="0" y="292"/>
                    <a:pt x="0" y="435"/>
                  </a:cubicBezTo>
                  <a:cubicBezTo>
                    <a:pt x="0" y="542"/>
                    <a:pt x="46" y="604"/>
                    <a:pt x="118" y="604"/>
                  </a:cubicBezTo>
                  <a:cubicBezTo>
                    <a:pt x="149" y="604"/>
                    <a:pt x="186" y="592"/>
                    <a:pt x="227" y="566"/>
                  </a:cubicBezTo>
                  <a:cubicBezTo>
                    <a:pt x="357" y="495"/>
                    <a:pt x="465" y="316"/>
                    <a:pt x="465" y="161"/>
                  </a:cubicBezTo>
                  <a:cubicBezTo>
                    <a:pt x="465" y="60"/>
                    <a:pt x="410" y="0"/>
                    <a:pt x="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 name="Google Shape;387;p33"/>
            <p:cNvSpPr/>
            <p:nvPr/>
          </p:nvSpPr>
          <p:spPr>
            <a:xfrm>
              <a:off x="1985417" y="1094932"/>
              <a:ext cx="14875" cy="19322"/>
            </a:xfrm>
            <a:custGeom>
              <a:avLst/>
              <a:gdLst/>
              <a:ahLst/>
              <a:cxnLst/>
              <a:rect l="l" t="t" r="r" b="b"/>
              <a:pathLst>
                <a:path w="465" h="604" extrusionOk="0">
                  <a:moveTo>
                    <a:pt x="347" y="0"/>
                  </a:moveTo>
                  <a:cubicBezTo>
                    <a:pt x="316" y="0"/>
                    <a:pt x="279" y="12"/>
                    <a:pt x="239" y="38"/>
                  </a:cubicBezTo>
                  <a:cubicBezTo>
                    <a:pt x="108" y="109"/>
                    <a:pt x="0" y="288"/>
                    <a:pt x="0" y="443"/>
                  </a:cubicBezTo>
                  <a:cubicBezTo>
                    <a:pt x="0" y="544"/>
                    <a:pt x="55" y="604"/>
                    <a:pt x="133" y="604"/>
                  </a:cubicBezTo>
                  <a:cubicBezTo>
                    <a:pt x="165" y="604"/>
                    <a:pt x="201" y="594"/>
                    <a:pt x="239" y="574"/>
                  </a:cubicBezTo>
                  <a:cubicBezTo>
                    <a:pt x="370" y="502"/>
                    <a:pt x="465" y="312"/>
                    <a:pt x="465" y="169"/>
                  </a:cubicBezTo>
                  <a:cubicBezTo>
                    <a:pt x="465" y="62"/>
                    <a:pt x="419" y="0"/>
                    <a:pt x="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 name="Google Shape;388;p33"/>
            <p:cNvSpPr/>
            <p:nvPr/>
          </p:nvSpPr>
          <p:spPr>
            <a:xfrm>
              <a:off x="2029594" y="1072315"/>
              <a:ext cx="15259" cy="19482"/>
            </a:xfrm>
            <a:custGeom>
              <a:avLst/>
              <a:gdLst/>
              <a:ahLst/>
              <a:cxnLst/>
              <a:rect l="l" t="t" r="r" b="b"/>
              <a:pathLst>
                <a:path w="477" h="609" extrusionOk="0">
                  <a:moveTo>
                    <a:pt x="342" y="1"/>
                  </a:moveTo>
                  <a:cubicBezTo>
                    <a:pt x="311" y="1"/>
                    <a:pt x="276" y="10"/>
                    <a:pt x="239" y="31"/>
                  </a:cubicBezTo>
                  <a:cubicBezTo>
                    <a:pt x="108" y="114"/>
                    <a:pt x="1" y="292"/>
                    <a:pt x="1" y="435"/>
                  </a:cubicBezTo>
                  <a:cubicBezTo>
                    <a:pt x="1" y="546"/>
                    <a:pt x="56" y="608"/>
                    <a:pt x="135" y="608"/>
                  </a:cubicBezTo>
                  <a:cubicBezTo>
                    <a:pt x="166" y="608"/>
                    <a:pt x="202" y="598"/>
                    <a:pt x="239" y="578"/>
                  </a:cubicBezTo>
                  <a:cubicBezTo>
                    <a:pt x="370" y="495"/>
                    <a:pt x="477" y="316"/>
                    <a:pt x="477" y="173"/>
                  </a:cubicBezTo>
                  <a:cubicBezTo>
                    <a:pt x="477" y="63"/>
                    <a:pt x="422" y="1"/>
                    <a:pt x="3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 name="Google Shape;389;p33"/>
            <p:cNvSpPr/>
            <p:nvPr/>
          </p:nvSpPr>
          <p:spPr>
            <a:xfrm>
              <a:off x="2074156" y="1049826"/>
              <a:ext cx="14875" cy="19354"/>
            </a:xfrm>
            <a:custGeom>
              <a:avLst/>
              <a:gdLst/>
              <a:ahLst/>
              <a:cxnLst/>
              <a:rect l="l" t="t" r="r" b="b"/>
              <a:pathLst>
                <a:path w="465" h="605" extrusionOk="0">
                  <a:moveTo>
                    <a:pt x="332" y="1"/>
                  </a:moveTo>
                  <a:cubicBezTo>
                    <a:pt x="300" y="1"/>
                    <a:pt x="264" y="11"/>
                    <a:pt x="227" y="31"/>
                  </a:cubicBezTo>
                  <a:cubicBezTo>
                    <a:pt x="96" y="103"/>
                    <a:pt x="1" y="293"/>
                    <a:pt x="1" y="436"/>
                  </a:cubicBezTo>
                  <a:cubicBezTo>
                    <a:pt x="1" y="543"/>
                    <a:pt x="46" y="605"/>
                    <a:pt x="118" y="605"/>
                  </a:cubicBezTo>
                  <a:cubicBezTo>
                    <a:pt x="150" y="605"/>
                    <a:pt x="187" y="592"/>
                    <a:pt x="227" y="567"/>
                  </a:cubicBezTo>
                  <a:cubicBezTo>
                    <a:pt x="358" y="495"/>
                    <a:pt x="465" y="317"/>
                    <a:pt x="465" y="162"/>
                  </a:cubicBezTo>
                  <a:cubicBezTo>
                    <a:pt x="465" y="60"/>
                    <a:pt x="411" y="1"/>
                    <a:pt x="3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 name="Google Shape;390;p33"/>
            <p:cNvSpPr/>
            <p:nvPr/>
          </p:nvSpPr>
          <p:spPr>
            <a:xfrm>
              <a:off x="1689097" y="931977"/>
              <a:ext cx="414814" cy="139988"/>
            </a:xfrm>
            <a:custGeom>
              <a:avLst/>
              <a:gdLst/>
              <a:ahLst/>
              <a:cxnLst/>
              <a:rect l="l" t="t" r="r" b="b"/>
              <a:pathLst>
                <a:path w="12967" h="4376" extrusionOk="0">
                  <a:moveTo>
                    <a:pt x="12" y="0"/>
                  </a:moveTo>
                  <a:lnTo>
                    <a:pt x="0" y="619"/>
                  </a:lnTo>
                  <a:cubicBezTo>
                    <a:pt x="0" y="750"/>
                    <a:pt x="96" y="893"/>
                    <a:pt x="274" y="1000"/>
                  </a:cubicBezTo>
                  <a:lnTo>
                    <a:pt x="5858" y="4215"/>
                  </a:lnTo>
                  <a:cubicBezTo>
                    <a:pt x="6037" y="4322"/>
                    <a:pt x="6272" y="4376"/>
                    <a:pt x="6507" y="4376"/>
                  </a:cubicBezTo>
                  <a:cubicBezTo>
                    <a:pt x="6742" y="4376"/>
                    <a:pt x="6977" y="4322"/>
                    <a:pt x="7156" y="4215"/>
                  </a:cubicBezTo>
                  <a:lnTo>
                    <a:pt x="12692" y="1000"/>
                  </a:lnTo>
                  <a:cubicBezTo>
                    <a:pt x="12871" y="893"/>
                    <a:pt x="12966" y="762"/>
                    <a:pt x="12966" y="619"/>
                  </a:cubicBezTo>
                  <a:lnTo>
                    <a:pt x="12966" y="0"/>
                  </a:lnTo>
                  <a:cubicBezTo>
                    <a:pt x="12966" y="131"/>
                    <a:pt x="12883" y="274"/>
                    <a:pt x="12704" y="369"/>
                  </a:cubicBezTo>
                  <a:lnTo>
                    <a:pt x="7156" y="3596"/>
                  </a:lnTo>
                  <a:cubicBezTo>
                    <a:pt x="6983" y="3697"/>
                    <a:pt x="6751" y="3748"/>
                    <a:pt x="6518" y="3748"/>
                  </a:cubicBezTo>
                  <a:cubicBezTo>
                    <a:pt x="6284" y="3748"/>
                    <a:pt x="6049" y="3697"/>
                    <a:pt x="5870" y="3596"/>
                  </a:cubicBezTo>
                  <a:lnTo>
                    <a:pt x="286" y="369"/>
                  </a:lnTo>
                  <a:cubicBezTo>
                    <a:pt x="108" y="274"/>
                    <a:pt x="12" y="131"/>
                    <a:pt x="12" y="0"/>
                  </a:cubicBez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 name="Google Shape;391;p33"/>
            <p:cNvSpPr/>
            <p:nvPr/>
          </p:nvSpPr>
          <p:spPr>
            <a:xfrm>
              <a:off x="1686793" y="811791"/>
              <a:ext cx="420157" cy="240085"/>
            </a:xfrm>
            <a:custGeom>
              <a:avLst/>
              <a:gdLst/>
              <a:ahLst/>
              <a:cxnLst/>
              <a:rect l="l" t="t" r="r" b="b"/>
              <a:pathLst>
                <a:path w="13134" h="7505" extrusionOk="0">
                  <a:moveTo>
                    <a:pt x="6543" y="1"/>
                  </a:moveTo>
                  <a:cubicBezTo>
                    <a:pt x="6308" y="1"/>
                    <a:pt x="6073" y="55"/>
                    <a:pt x="5895" y="162"/>
                  </a:cubicBezTo>
                  <a:lnTo>
                    <a:pt x="358" y="3376"/>
                  </a:lnTo>
                  <a:cubicBezTo>
                    <a:pt x="1" y="3591"/>
                    <a:pt x="1" y="3924"/>
                    <a:pt x="358" y="4126"/>
                  </a:cubicBezTo>
                  <a:lnTo>
                    <a:pt x="5942" y="7353"/>
                  </a:lnTo>
                  <a:cubicBezTo>
                    <a:pt x="6121" y="7454"/>
                    <a:pt x="6356" y="7505"/>
                    <a:pt x="6590" y="7505"/>
                  </a:cubicBezTo>
                  <a:cubicBezTo>
                    <a:pt x="6823" y="7505"/>
                    <a:pt x="7055" y="7454"/>
                    <a:pt x="7228" y="7353"/>
                  </a:cubicBezTo>
                  <a:lnTo>
                    <a:pt x="12776" y="4126"/>
                  </a:lnTo>
                  <a:cubicBezTo>
                    <a:pt x="13134" y="3924"/>
                    <a:pt x="13134" y="3591"/>
                    <a:pt x="12776" y="3376"/>
                  </a:cubicBezTo>
                  <a:lnTo>
                    <a:pt x="7192" y="162"/>
                  </a:lnTo>
                  <a:cubicBezTo>
                    <a:pt x="7014" y="55"/>
                    <a:pt x="6779" y="1"/>
                    <a:pt x="6543" y="1"/>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 name="Google Shape;392;p33"/>
            <p:cNvSpPr/>
            <p:nvPr/>
          </p:nvSpPr>
          <p:spPr>
            <a:xfrm>
              <a:off x="1689097" y="892725"/>
              <a:ext cx="414814" cy="140020"/>
            </a:xfrm>
            <a:custGeom>
              <a:avLst/>
              <a:gdLst/>
              <a:ahLst/>
              <a:cxnLst/>
              <a:rect l="l" t="t" r="r" b="b"/>
              <a:pathLst>
                <a:path w="12967" h="4377" extrusionOk="0">
                  <a:moveTo>
                    <a:pt x="12" y="1"/>
                  </a:moveTo>
                  <a:lnTo>
                    <a:pt x="0" y="620"/>
                  </a:lnTo>
                  <a:cubicBezTo>
                    <a:pt x="0" y="763"/>
                    <a:pt x="96" y="894"/>
                    <a:pt x="274" y="1001"/>
                  </a:cubicBezTo>
                  <a:lnTo>
                    <a:pt x="5858" y="4216"/>
                  </a:lnTo>
                  <a:cubicBezTo>
                    <a:pt x="6037" y="4323"/>
                    <a:pt x="6272" y="4377"/>
                    <a:pt x="6507" y="4377"/>
                  </a:cubicBezTo>
                  <a:cubicBezTo>
                    <a:pt x="6742" y="4377"/>
                    <a:pt x="6977" y="4323"/>
                    <a:pt x="7156" y="4216"/>
                  </a:cubicBezTo>
                  <a:lnTo>
                    <a:pt x="12692" y="1001"/>
                  </a:lnTo>
                  <a:cubicBezTo>
                    <a:pt x="12871" y="894"/>
                    <a:pt x="12966" y="763"/>
                    <a:pt x="12966" y="632"/>
                  </a:cubicBezTo>
                  <a:lnTo>
                    <a:pt x="12966" y="1"/>
                  </a:lnTo>
                  <a:cubicBezTo>
                    <a:pt x="12966" y="144"/>
                    <a:pt x="12883" y="275"/>
                    <a:pt x="12704" y="382"/>
                  </a:cubicBezTo>
                  <a:lnTo>
                    <a:pt x="7156" y="3597"/>
                  </a:lnTo>
                  <a:cubicBezTo>
                    <a:pt x="6983" y="3698"/>
                    <a:pt x="6751" y="3748"/>
                    <a:pt x="6518" y="3748"/>
                  </a:cubicBezTo>
                  <a:cubicBezTo>
                    <a:pt x="6284" y="3748"/>
                    <a:pt x="6049" y="3698"/>
                    <a:pt x="5870" y="3597"/>
                  </a:cubicBezTo>
                  <a:lnTo>
                    <a:pt x="286" y="370"/>
                  </a:lnTo>
                  <a:cubicBezTo>
                    <a:pt x="108" y="275"/>
                    <a:pt x="12" y="132"/>
                    <a:pt x="12" y="1"/>
                  </a:cubicBez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 name="Google Shape;393;p33"/>
            <p:cNvSpPr/>
            <p:nvPr/>
          </p:nvSpPr>
          <p:spPr>
            <a:xfrm>
              <a:off x="1686793" y="772860"/>
              <a:ext cx="420157" cy="240085"/>
            </a:xfrm>
            <a:custGeom>
              <a:avLst/>
              <a:gdLst/>
              <a:ahLst/>
              <a:cxnLst/>
              <a:rect l="l" t="t" r="r" b="b"/>
              <a:pathLst>
                <a:path w="13134" h="7505" extrusionOk="0">
                  <a:moveTo>
                    <a:pt x="6543" y="1"/>
                  </a:moveTo>
                  <a:cubicBezTo>
                    <a:pt x="6308" y="1"/>
                    <a:pt x="6073" y="51"/>
                    <a:pt x="5895" y="152"/>
                  </a:cubicBezTo>
                  <a:lnTo>
                    <a:pt x="358" y="3379"/>
                  </a:lnTo>
                  <a:cubicBezTo>
                    <a:pt x="1" y="3581"/>
                    <a:pt x="1" y="3915"/>
                    <a:pt x="358" y="4129"/>
                  </a:cubicBezTo>
                  <a:lnTo>
                    <a:pt x="5942" y="7344"/>
                  </a:lnTo>
                  <a:cubicBezTo>
                    <a:pt x="6121" y="7451"/>
                    <a:pt x="6356" y="7504"/>
                    <a:pt x="6590" y="7504"/>
                  </a:cubicBezTo>
                  <a:cubicBezTo>
                    <a:pt x="6823" y="7504"/>
                    <a:pt x="7055" y="7451"/>
                    <a:pt x="7228" y="7344"/>
                  </a:cubicBezTo>
                  <a:lnTo>
                    <a:pt x="12776" y="4129"/>
                  </a:lnTo>
                  <a:cubicBezTo>
                    <a:pt x="13134" y="3915"/>
                    <a:pt x="13134" y="3581"/>
                    <a:pt x="12776" y="3379"/>
                  </a:cubicBezTo>
                  <a:lnTo>
                    <a:pt x="7192" y="152"/>
                  </a:lnTo>
                  <a:cubicBezTo>
                    <a:pt x="7014" y="51"/>
                    <a:pt x="6779" y="1"/>
                    <a:pt x="6543" y="1"/>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 name="Google Shape;394;p33"/>
            <p:cNvSpPr/>
            <p:nvPr/>
          </p:nvSpPr>
          <p:spPr>
            <a:xfrm>
              <a:off x="1689097" y="853506"/>
              <a:ext cx="414814" cy="140116"/>
            </a:xfrm>
            <a:custGeom>
              <a:avLst/>
              <a:gdLst/>
              <a:ahLst/>
              <a:cxnLst/>
              <a:rect l="l" t="t" r="r" b="b"/>
              <a:pathLst>
                <a:path w="12967" h="4380" extrusionOk="0">
                  <a:moveTo>
                    <a:pt x="12" y="1"/>
                  </a:moveTo>
                  <a:lnTo>
                    <a:pt x="0" y="620"/>
                  </a:lnTo>
                  <a:cubicBezTo>
                    <a:pt x="0" y="763"/>
                    <a:pt x="96" y="894"/>
                    <a:pt x="274" y="1001"/>
                  </a:cubicBezTo>
                  <a:lnTo>
                    <a:pt x="5858" y="4227"/>
                  </a:lnTo>
                  <a:cubicBezTo>
                    <a:pt x="6037" y="4329"/>
                    <a:pt x="6272" y="4379"/>
                    <a:pt x="6507" y="4379"/>
                  </a:cubicBezTo>
                  <a:cubicBezTo>
                    <a:pt x="6742" y="4379"/>
                    <a:pt x="6977" y="4329"/>
                    <a:pt x="7156" y="4227"/>
                  </a:cubicBezTo>
                  <a:lnTo>
                    <a:pt x="12692" y="1001"/>
                  </a:lnTo>
                  <a:cubicBezTo>
                    <a:pt x="12871" y="894"/>
                    <a:pt x="12966" y="763"/>
                    <a:pt x="12966" y="632"/>
                  </a:cubicBezTo>
                  <a:lnTo>
                    <a:pt x="12966" y="1"/>
                  </a:lnTo>
                  <a:cubicBezTo>
                    <a:pt x="12966" y="144"/>
                    <a:pt x="12883" y="274"/>
                    <a:pt x="12704" y="382"/>
                  </a:cubicBezTo>
                  <a:lnTo>
                    <a:pt x="7156" y="3596"/>
                  </a:lnTo>
                  <a:cubicBezTo>
                    <a:pt x="6983" y="3703"/>
                    <a:pt x="6751" y="3757"/>
                    <a:pt x="6518" y="3757"/>
                  </a:cubicBezTo>
                  <a:cubicBezTo>
                    <a:pt x="6284" y="3757"/>
                    <a:pt x="6049" y="3703"/>
                    <a:pt x="5870" y="3596"/>
                  </a:cubicBezTo>
                  <a:lnTo>
                    <a:pt x="286" y="382"/>
                  </a:lnTo>
                  <a:cubicBezTo>
                    <a:pt x="108" y="274"/>
                    <a:pt x="12" y="132"/>
                    <a:pt x="12" y="1"/>
                  </a:cubicBez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 name="Google Shape;395;p33"/>
            <p:cNvSpPr/>
            <p:nvPr/>
          </p:nvSpPr>
          <p:spPr>
            <a:xfrm>
              <a:off x="1686793" y="733641"/>
              <a:ext cx="420157" cy="240085"/>
            </a:xfrm>
            <a:custGeom>
              <a:avLst/>
              <a:gdLst/>
              <a:ahLst/>
              <a:cxnLst/>
              <a:rect l="l" t="t" r="r" b="b"/>
              <a:pathLst>
                <a:path w="13134" h="7505" extrusionOk="0">
                  <a:moveTo>
                    <a:pt x="6543" y="0"/>
                  </a:moveTo>
                  <a:cubicBezTo>
                    <a:pt x="6308" y="0"/>
                    <a:pt x="6073" y="51"/>
                    <a:pt x="5895" y="152"/>
                  </a:cubicBezTo>
                  <a:lnTo>
                    <a:pt x="358" y="3379"/>
                  </a:lnTo>
                  <a:cubicBezTo>
                    <a:pt x="1" y="3581"/>
                    <a:pt x="1" y="3914"/>
                    <a:pt x="358" y="4129"/>
                  </a:cubicBezTo>
                  <a:lnTo>
                    <a:pt x="5942" y="7343"/>
                  </a:lnTo>
                  <a:cubicBezTo>
                    <a:pt x="6121" y="7450"/>
                    <a:pt x="6356" y="7504"/>
                    <a:pt x="6590" y="7504"/>
                  </a:cubicBezTo>
                  <a:cubicBezTo>
                    <a:pt x="6823" y="7504"/>
                    <a:pt x="7055" y="7450"/>
                    <a:pt x="7228" y="7343"/>
                  </a:cubicBezTo>
                  <a:lnTo>
                    <a:pt x="12776" y="4129"/>
                  </a:lnTo>
                  <a:cubicBezTo>
                    <a:pt x="13134" y="3914"/>
                    <a:pt x="13134" y="3581"/>
                    <a:pt x="12776" y="3379"/>
                  </a:cubicBezTo>
                  <a:lnTo>
                    <a:pt x="7192" y="152"/>
                  </a:lnTo>
                  <a:cubicBezTo>
                    <a:pt x="7014" y="51"/>
                    <a:pt x="6779" y="0"/>
                    <a:pt x="6543" y="0"/>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 name="Google Shape;396;p33"/>
            <p:cNvSpPr/>
            <p:nvPr/>
          </p:nvSpPr>
          <p:spPr>
            <a:xfrm>
              <a:off x="1660914" y="746852"/>
              <a:ext cx="471565" cy="220571"/>
            </a:xfrm>
            <a:custGeom>
              <a:avLst/>
              <a:gdLst/>
              <a:ahLst/>
              <a:cxnLst/>
              <a:rect l="l" t="t" r="r" b="b"/>
              <a:pathLst>
                <a:path w="14741" h="6895" extrusionOk="0">
                  <a:moveTo>
                    <a:pt x="14740" y="13"/>
                  </a:moveTo>
                  <a:lnTo>
                    <a:pt x="14740" y="16"/>
                  </a:lnTo>
                  <a:lnTo>
                    <a:pt x="14740" y="16"/>
                  </a:lnTo>
                  <a:cubicBezTo>
                    <a:pt x="14740" y="15"/>
                    <a:pt x="14740" y="14"/>
                    <a:pt x="14740" y="13"/>
                  </a:cubicBezTo>
                  <a:close/>
                  <a:moveTo>
                    <a:pt x="12" y="1"/>
                  </a:moveTo>
                  <a:lnTo>
                    <a:pt x="0" y="2632"/>
                  </a:lnTo>
                  <a:cubicBezTo>
                    <a:pt x="0" y="2787"/>
                    <a:pt x="96" y="2942"/>
                    <a:pt x="310" y="3061"/>
                  </a:cubicBezTo>
                  <a:lnTo>
                    <a:pt x="6656" y="6716"/>
                  </a:lnTo>
                  <a:cubicBezTo>
                    <a:pt x="6858" y="6835"/>
                    <a:pt x="7123" y="6895"/>
                    <a:pt x="7388" y="6895"/>
                  </a:cubicBezTo>
                  <a:cubicBezTo>
                    <a:pt x="7653" y="6895"/>
                    <a:pt x="7918" y="6835"/>
                    <a:pt x="8120" y="6716"/>
                  </a:cubicBezTo>
                  <a:lnTo>
                    <a:pt x="14431" y="3061"/>
                  </a:lnTo>
                  <a:cubicBezTo>
                    <a:pt x="14633" y="2942"/>
                    <a:pt x="14728" y="2787"/>
                    <a:pt x="14728" y="2632"/>
                  </a:cubicBezTo>
                  <a:lnTo>
                    <a:pt x="14740" y="16"/>
                  </a:lnTo>
                  <a:lnTo>
                    <a:pt x="14740" y="16"/>
                  </a:lnTo>
                  <a:cubicBezTo>
                    <a:pt x="14739" y="170"/>
                    <a:pt x="14643" y="311"/>
                    <a:pt x="14443" y="430"/>
                  </a:cubicBezTo>
                  <a:lnTo>
                    <a:pt x="8132" y="4097"/>
                  </a:lnTo>
                  <a:cubicBezTo>
                    <a:pt x="7930" y="4216"/>
                    <a:pt x="7665" y="4275"/>
                    <a:pt x="7400" y="4275"/>
                  </a:cubicBezTo>
                  <a:cubicBezTo>
                    <a:pt x="7135" y="4275"/>
                    <a:pt x="6870" y="4216"/>
                    <a:pt x="6668" y="4097"/>
                  </a:cubicBezTo>
                  <a:lnTo>
                    <a:pt x="322" y="430"/>
                  </a:lnTo>
                  <a:cubicBezTo>
                    <a:pt x="107" y="310"/>
                    <a:pt x="12" y="156"/>
                    <a:pt x="12" y="1"/>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 name="Google Shape;397;p33"/>
            <p:cNvSpPr/>
            <p:nvPr/>
          </p:nvSpPr>
          <p:spPr>
            <a:xfrm>
              <a:off x="1657875" y="610513"/>
              <a:ext cx="478027" cy="273131"/>
            </a:xfrm>
            <a:custGeom>
              <a:avLst/>
              <a:gdLst/>
              <a:ahLst/>
              <a:cxnLst/>
              <a:rect l="l" t="t" r="r" b="b"/>
              <a:pathLst>
                <a:path w="14943" h="8538" extrusionOk="0">
                  <a:moveTo>
                    <a:pt x="7447" y="0"/>
                  </a:moveTo>
                  <a:cubicBezTo>
                    <a:pt x="7182" y="0"/>
                    <a:pt x="6918" y="60"/>
                    <a:pt x="6715" y="179"/>
                  </a:cubicBezTo>
                  <a:lnTo>
                    <a:pt x="405" y="3846"/>
                  </a:lnTo>
                  <a:cubicBezTo>
                    <a:pt x="0" y="4084"/>
                    <a:pt x="0" y="4465"/>
                    <a:pt x="417" y="4692"/>
                  </a:cubicBezTo>
                  <a:lnTo>
                    <a:pt x="6763" y="8359"/>
                  </a:lnTo>
                  <a:cubicBezTo>
                    <a:pt x="6965" y="8478"/>
                    <a:pt x="7230" y="8537"/>
                    <a:pt x="7495" y="8537"/>
                  </a:cubicBezTo>
                  <a:cubicBezTo>
                    <a:pt x="7760" y="8537"/>
                    <a:pt x="8025" y="8478"/>
                    <a:pt x="8227" y="8359"/>
                  </a:cubicBezTo>
                  <a:lnTo>
                    <a:pt x="14538" y="4692"/>
                  </a:lnTo>
                  <a:cubicBezTo>
                    <a:pt x="14942" y="4465"/>
                    <a:pt x="14942" y="4072"/>
                    <a:pt x="14526" y="3846"/>
                  </a:cubicBezTo>
                  <a:lnTo>
                    <a:pt x="8180" y="179"/>
                  </a:lnTo>
                  <a:cubicBezTo>
                    <a:pt x="7977" y="60"/>
                    <a:pt x="7712" y="0"/>
                    <a:pt x="7447" y="0"/>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 name="Google Shape;398;p33"/>
            <p:cNvSpPr/>
            <p:nvPr/>
          </p:nvSpPr>
          <p:spPr>
            <a:xfrm>
              <a:off x="1941239" y="887575"/>
              <a:ext cx="14875" cy="19482"/>
            </a:xfrm>
            <a:custGeom>
              <a:avLst/>
              <a:gdLst/>
              <a:ahLst/>
              <a:cxnLst/>
              <a:rect l="l" t="t" r="r" b="b"/>
              <a:pathLst>
                <a:path w="465" h="609" extrusionOk="0">
                  <a:moveTo>
                    <a:pt x="332" y="1"/>
                  </a:moveTo>
                  <a:cubicBezTo>
                    <a:pt x="300" y="1"/>
                    <a:pt x="264" y="10"/>
                    <a:pt x="227" y="31"/>
                  </a:cubicBezTo>
                  <a:cubicBezTo>
                    <a:pt x="96" y="102"/>
                    <a:pt x="0" y="293"/>
                    <a:pt x="0" y="436"/>
                  </a:cubicBezTo>
                  <a:cubicBezTo>
                    <a:pt x="0" y="547"/>
                    <a:pt x="49" y="609"/>
                    <a:pt x="125" y="609"/>
                  </a:cubicBezTo>
                  <a:cubicBezTo>
                    <a:pt x="155" y="609"/>
                    <a:pt x="189" y="599"/>
                    <a:pt x="227" y="579"/>
                  </a:cubicBezTo>
                  <a:cubicBezTo>
                    <a:pt x="357" y="495"/>
                    <a:pt x="465" y="317"/>
                    <a:pt x="465" y="162"/>
                  </a:cubicBezTo>
                  <a:cubicBezTo>
                    <a:pt x="465" y="60"/>
                    <a:pt x="410" y="1"/>
                    <a:pt x="3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 name="Google Shape;399;p33"/>
            <p:cNvSpPr/>
            <p:nvPr/>
          </p:nvSpPr>
          <p:spPr>
            <a:xfrm>
              <a:off x="1985417" y="865118"/>
              <a:ext cx="14875" cy="19098"/>
            </a:xfrm>
            <a:custGeom>
              <a:avLst/>
              <a:gdLst/>
              <a:ahLst/>
              <a:cxnLst/>
              <a:rect l="l" t="t" r="r" b="b"/>
              <a:pathLst>
                <a:path w="465" h="597" extrusionOk="0">
                  <a:moveTo>
                    <a:pt x="341" y="0"/>
                  </a:moveTo>
                  <a:cubicBezTo>
                    <a:pt x="311" y="0"/>
                    <a:pt x="276" y="10"/>
                    <a:pt x="239" y="31"/>
                  </a:cubicBezTo>
                  <a:cubicBezTo>
                    <a:pt x="108" y="102"/>
                    <a:pt x="0" y="281"/>
                    <a:pt x="0" y="435"/>
                  </a:cubicBezTo>
                  <a:cubicBezTo>
                    <a:pt x="0" y="537"/>
                    <a:pt x="55" y="597"/>
                    <a:pt x="133" y="597"/>
                  </a:cubicBezTo>
                  <a:cubicBezTo>
                    <a:pt x="165" y="597"/>
                    <a:pt x="201" y="587"/>
                    <a:pt x="239" y="566"/>
                  </a:cubicBezTo>
                  <a:cubicBezTo>
                    <a:pt x="370" y="495"/>
                    <a:pt x="465" y="316"/>
                    <a:pt x="465" y="162"/>
                  </a:cubicBezTo>
                  <a:cubicBezTo>
                    <a:pt x="465" y="60"/>
                    <a:pt x="416" y="0"/>
                    <a:pt x="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0" name="Google Shape;400;p33"/>
            <p:cNvSpPr/>
            <p:nvPr/>
          </p:nvSpPr>
          <p:spPr>
            <a:xfrm>
              <a:off x="2029594" y="842406"/>
              <a:ext cx="15259" cy="19354"/>
            </a:xfrm>
            <a:custGeom>
              <a:avLst/>
              <a:gdLst/>
              <a:ahLst/>
              <a:cxnLst/>
              <a:rect l="l" t="t" r="r" b="b"/>
              <a:pathLst>
                <a:path w="477" h="605" extrusionOk="0">
                  <a:moveTo>
                    <a:pt x="350" y="0"/>
                  </a:moveTo>
                  <a:cubicBezTo>
                    <a:pt x="317" y="0"/>
                    <a:pt x="279" y="12"/>
                    <a:pt x="239" y="38"/>
                  </a:cubicBezTo>
                  <a:cubicBezTo>
                    <a:pt x="108" y="110"/>
                    <a:pt x="1" y="288"/>
                    <a:pt x="1" y="443"/>
                  </a:cubicBezTo>
                  <a:cubicBezTo>
                    <a:pt x="1" y="545"/>
                    <a:pt x="55" y="604"/>
                    <a:pt x="133" y="604"/>
                  </a:cubicBezTo>
                  <a:cubicBezTo>
                    <a:pt x="165" y="604"/>
                    <a:pt x="201" y="594"/>
                    <a:pt x="239" y="574"/>
                  </a:cubicBezTo>
                  <a:cubicBezTo>
                    <a:pt x="370" y="502"/>
                    <a:pt x="477" y="312"/>
                    <a:pt x="477" y="169"/>
                  </a:cubicBezTo>
                  <a:cubicBezTo>
                    <a:pt x="477" y="62"/>
                    <a:pt x="425" y="0"/>
                    <a:pt x="3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 name="Google Shape;401;p33"/>
            <p:cNvSpPr/>
            <p:nvPr/>
          </p:nvSpPr>
          <p:spPr>
            <a:xfrm>
              <a:off x="2074156" y="819789"/>
              <a:ext cx="14875" cy="19482"/>
            </a:xfrm>
            <a:custGeom>
              <a:avLst/>
              <a:gdLst/>
              <a:ahLst/>
              <a:cxnLst/>
              <a:rect l="l" t="t" r="r" b="b"/>
              <a:pathLst>
                <a:path w="465" h="609" extrusionOk="0">
                  <a:moveTo>
                    <a:pt x="332" y="0"/>
                  </a:moveTo>
                  <a:cubicBezTo>
                    <a:pt x="300" y="0"/>
                    <a:pt x="264" y="10"/>
                    <a:pt x="227" y="31"/>
                  </a:cubicBezTo>
                  <a:cubicBezTo>
                    <a:pt x="96" y="102"/>
                    <a:pt x="1" y="293"/>
                    <a:pt x="1" y="436"/>
                  </a:cubicBezTo>
                  <a:cubicBezTo>
                    <a:pt x="1" y="546"/>
                    <a:pt x="49" y="608"/>
                    <a:pt x="125" y="608"/>
                  </a:cubicBezTo>
                  <a:cubicBezTo>
                    <a:pt x="155" y="608"/>
                    <a:pt x="190" y="599"/>
                    <a:pt x="227" y="578"/>
                  </a:cubicBezTo>
                  <a:cubicBezTo>
                    <a:pt x="358" y="495"/>
                    <a:pt x="465" y="316"/>
                    <a:pt x="465" y="162"/>
                  </a:cubicBezTo>
                  <a:cubicBezTo>
                    <a:pt x="465" y="60"/>
                    <a:pt x="411" y="0"/>
                    <a:pt x="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 name="Google Shape;402;p33"/>
            <p:cNvSpPr/>
            <p:nvPr/>
          </p:nvSpPr>
          <p:spPr>
            <a:xfrm>
              <a:off x="1897061" y="721357"/>
              <a:ext cx="142835" cy="112381"/>
            </a:xfrm>
            <a:custGeom>
              <a:avLst/>
              <a:gdLst/>
              <a:ahLst/>
              <a:cxnLst/>
              <a:rect l="l" t="t" r="r" b="b"/>
              <a:pathLst>
                <a:path w="4465" h="3513" extrusionOk="0">
                  <a:moveTo>
                    <a:pt x="4465" y="0"/>
                  </a:moveTo>
                  <a:lnTo>
                    <a:pt x="0" y="2584"/>
                  </a:lnTo>
                  <a:lnTo>
                    <a:pt x="0" y="3513"/>
                  </a:lnTo>
                  <a:lnTo>
                    <a:pt x="4453" y="917"/>
                  </a:lnTo>
                  <a:lnTo>
                    <a:pt x="4465" y="0"/>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 name="Google Shape;403;p33"/>
            <p:cNvSpPr/>
            <p:nvPr/>
          </p:nvSpPr>
          <p:spPr>
            <a:xfrm>
              <a:off x="1753460" y="721357"/>
              <a:ext cx="143635" cy="112381"/>
            </a:xfrm>
            <a:custGeom>
              <a:avLst/>
              <a:gdLst/>
              <a:ahLst/>
              <a:cxnLst/>
              <a:rect l="l" t="t" r="r" b="b"/>
              <a:pathLst>
                <a:path w="4490" h="3513" extrusionOk="0">
                  <a:moveTo>
                    <a:pt x="12" y="0"/>
                  </a:moveTo>
                  <a:lnTo>
                    <a:pt x="1" y="917"/>
                  </a:lnTo>
                  <a:lnTo>
                    <a:pt x="4489" y="3513"/>
                  </a:lnTo>
                  <a:lnTo>
                    <a:pt x="4489" y="2584"/>
                  </a:lnTo>
                  <a:lnTo>
                    <a:pt x="12" y="0"/>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 name="Google Shape;404;p33"/>
            <p:cNvSpPr/>
            <p:nvPr/>
          </p:nvSpPr>
          <p:spPr>
            <a:xfrm>
              <a:off x="1753844" y="638312"/>
              <a:ext cx="286055" cy="165708"/>
            </a:xfrm>
            <a:custGeom>
              <a:avLst/>
              <a:gdLst/>
              <a:ahLst/>
              <a:cxnLst/>
              <a:rect l="l" t="t" r="r" b="b"/>
              <a:pathLst>
                <a:path w="8942" h="5180" extrusionOk="0">
                  <a:moveTo>
                    <a:pt x="4453" y="1"/>
                  </a:moveTo>
                  <a:lnTo>
                    <a:pt x="0" y="2596"/>
                  </a:lnTo>
                  <a:lnTo>
                    <a:pt x="4477" y="5180"/>
                  </a:lnTo>
                  <a:lnTo>
                    <a:pt x="8942" y="2596"/>
                  </a:lnTo>
                  <a:lnTo>
                    <a:pt x="44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 name="Google Shape;405;p33"/>
            <p:cNvSpPr/>
            <p:nvPr/>
          </p:nvSpPr>
          <p:spPr>
            <a:xfrm>
              <a:off x="1806787" y="675675"/>
              <a:ext cx="179816" cy="94466"/>
            </a:xfrm>
            <a:custGeom>
              <a:avLst/>
              <a:gdLst/>
              <a:ahLst/>
              <a:cxnLst/>
              <a:rect l="l" t="t" r="r" b="b"/>
              <a:pathLst>
                <a:path w="5621" h="2953" extrusionOk="0">
                  <a:moveTo>
                    <a:pt x="2790" y="1"/>
                  </a:moveTo>
                  <a:cubicBezTo>
                    <a:pt x="2140" y="1"/>
                    <a:pt x="1492" y="144"/>
                    <a:pt x="1001" y="428"/>
                  </a:cubicBezTo>
                  <a:cubicBezTo>
                    <a:pt x="0" y="1000"/>
                    <a:pt x="0" y="1940"/>
                    <a:pt x="1001" y="2524"/>
                  </a:cubicBezTo>
                  <a:cubicBezTo>
                    <a:pt x="1507" y="2809"/>
                    <a:pt x="2164" y="2952"/>
                    <a:pt x="2819" y="2952"/>
                  </a:cubicBezTo>
                  <a:cubicBezTo>
                    <a:pt x="3474" y="2952"/>
                    <a:pt x="4126" y="2809"/>
                    <a:pt x="4620" y="2524"/>
                  </a:cubicBezTo>
                  <a:cubicBezTo>
                    <a:pt x="5620" y="1952"/>
                    <a:pt x="5608" y="1011"/>
                    <a:pt x="4608" y="440"/>
                  </a:cubicBezTo>
                  <a:cubicBezTo>
                    <a:pt x="4105" y="147"/>
                    <a:pt x="3446" y="1"/>
                    <a:pt x="2790" y="1"/>
                  </a:cubicBez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06" name="Google Shape;406;p33"/>
          <p:cNvSpPr/>
          <p:nvPr/>
        </p:nvSpPr>
        <p:spPr>
          <a:xfrm>
            <a:off x="6853200" y="2260477"/>
            <a:ext cx="528900" cy="601800"/>
          </a:xfrm>
          <a:prstGeom prst="upArrow">
            <a:avLst>
              <a:gd name="adj1" fmla="val 50000"/>
              <a:gd name="adj2" fmla="val 67875"/>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 name="Google Shape;407;p33"/>
          <p:cNvSpPr/>
          <p:nvPr/>
        </p:nvSpPr>
        <p:spPr>
          <a:xfrm>
            <a:off x="6853200" y="2736393"/>
            <a:ext cx="528900" cy="601800"/>
          </a:xfrm>
          <a:prstGeom prst="upArrow">
            <a:avLst>
              <a:gd name="adj1" fmla="val 50000"/>
              <a:gd name="adj2" fmla="val 67875"/>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 name="Google Shape;408;p33"/>
          <p:cNvSpPr/>
          <p:nvPr/>
        </p:nvSpPr>
        <p:spPr>
          <a:xfrm>
            <a:off x="7458288" y="-503375"/>
            <a:ext cx="2376600" cy="23766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09" name="Google Shape;409;p33"/>
          <p:cNvGrpSpPr/>
          <p:nvPr/>
        </p:nvGrpSpPr>
        <p:grpSpPr>
          <a:xfrm>
            <a:off x="8199987" y="4442720"/>
            <a:ext cx="1062623" cy="1196017"/>
            <a:chOff x="867539" y="598708"/>
            <a:chExt cx="491750" cy="553455"/>
          </a:xfrm>
        </p:grpSpPr>
        <p:sp>
          <p:nvSpPr>
            <p:cNvPr id="410" name="Google Shape;410;p33"/>
            <p:cNvSpPr/>
            <p:nvPr/>
          </p:nvSpPr>
          <p:spPr>
            <a:xfrm>
              <a:off x="867539" y="812751"/>
              <a:ext cx="491750" cy="285319"/>
            </a:xfrm>
            <a:custGeom>
              <a:avLst/>
              <a:gdLst/>
              <a:ahLst/>
              <a:cxnLst/>
              <a:rect l="l" t="t" r="r" b="b"/>
              <a:pathLst>
                <a:path w="15372" h="8919" extrusionOk="0">
                  <a:moveTo>
                    <a:pt x="9609" y="1"/>
                  </a:moveTo>
                  <a:lnTo>
                    <a:pt x="1" y="5585"/>
                  </a:lnTo>
                  <a:lnTo>
                    <a:pt x="5763" y="8918"/>
                  </a:lnTo>
                  <a:lnTo>
                    <a:pt x="15372" y="3334"/>
                  </a:lnTo>
                  <a:lnTo>
                    <a:pt x="9609" y="1"/>
                  </a:ln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 name="Google Shape;411;p33"/>
            <p:cNvSpPr/>
            <p:nvPr/>
          </p:nvSpPr>
          <p:spPr>
            <a:xfrm>
              <a:off x="1051895" y="919405"/>
              <a:ext cx="307392" cy="232759"/>
            </a:xfrm>
            <a:custGeom>
              <a:avLst/>
              <a:gdLst/>
              <a:ahLst/>
              <a:cxnLst/>
              <a:rect l="l" t="t" r="r" b="b"/>
              <a:pathLst>
                <a:path w="9609" h="7276" extrusionOk="0">
                  <a:moveTo>
                    <a:pt x="9609" y="0"/>
                  </a:moveTo>
                  <a:lnTo>
                    <a:pt x="0" y="5584"/>
                  </a:lnTo>
                  <a:lnTo>
                    <a:pt x="0" y="7275"/>
                  </a:lnTo>
                  <a:lnTo>
                    <a:pt x="9609" y="1691"/>
                  </a:lnTo>
                  <a:lnTo>
                    <a:pt x="9609" y="0"/>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 name="Google Shape;412;p33"/>
            <p:cNvSpPr/>
            <p:nvPr/>
          </p:nvSpPr>
          <p:spPr>
            <a:xfrm>
              <a:off x="867539" y="991381"/>
              <a:ext cx="184390" cy="160782"/>
            </a:xfrm>
            <a:custGeom>
              <a:avLst/>
              <a:gdLst/>
              <a:ahLst/>
              <a:cxnLst/>
              <a:rect l="l" t="t" r="r" b="b"/>
              <a:pathLst>
                <a:path w="5764" h="5026" extrusionOk="0">
                  <a:moveTo>
                    <a:pt x="1" y="1"/>
                  </a:moveTo>
                  <a:lnTo>
                    <a:pt x="1" y="1691"/>
                  </a:lnTo>
                  <a:lnTo>
                    <a:pt x="5763" y="5025"/>
                  </a:lnTo>
                  <a:lnTo>
                    <a:pt x="5763" y="3334"/>
                  </a:lnTo>
                  <a:lnTo>
                    <a:pt x="1" y="1"/>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 name="Google Shape;413;p33"/>
            <p:cNvSpPr/>
            <p:nvPr/>
          </p:nvSpPr>
          <p:spPr>
            <a:xfrm>
              <a:off x="867539" y="705746"/>
              <a:ext cx="491750" cy="285287"/>
            </a:xfrm>
            <a:custGeom>
              <a:avLst/>
              <a:gdLst/>
              <a:ahLst/>
              <a:cxnLst/>
              <a:rect l="l" t="t" r="r" b="b"/>
              <a:pathLst>
                <a:path w="15372" h="8918" extrusionOk="0">
                  <a:moveTo>
                    <a:pt x="9609" y="0"/>
                  </a:moveTo>
                  <a:lnTo>
                    <a:pt x="1" y="5584"/>
                  </a:lnTo>
                  <a:lnTo>
                    <a:pt x="5763" y="8918"/>
                  </a:lnTo>
                  <a:lnTo>
                    <a:pt x="15372" y="3334"/>
                  </a:lnTo>
                  <a:lnTo>
                    <a:pt x="9609" y="0"/>
                  </a:ln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 name="Google Shape;414;p33"/>
            <p:cNvSpPr/>
            <p:nvPr/>
          </p:nvSpPr>
          <p:spPr>
            <a:xfrm>
              <a:off x="1051895" y="812367"/>
              <a:ext cx="307392" cy="232759"/>
            </a:xfrm>
            <a:custGeom>
              <a:avLst/>
              <a:gdLst/>
              <a:ahLst/>
              <a:cxnLst/>
              <a:rect l="l" t="t" r="r" b="b"/>
              <a:pathLst>
                <a:path w="9609" h="7276" extrusionOk="0">
                  <a:moveTo>
                    <a:pt x="9609" y="1"/>
                  </a:moveTo>
                  <a:lnTo>
                    <a:pt x="0" y="5585"/>
                  </a:lnTo>
                  <a:lnTo>
                    <a:pt x="0" y="7275"/>
                  </a:lnTo>
                  <a:lnTo>
                    <a:pt x="9609" y="1691"/>
                  </a:lnTo>
                  <a:lnTo>
                    <a:pt x="9609" y="1"/>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 name="Google Shape;415;p33"/>
            <p:cNvSpPr/>
            <p:nvPr/>
          </p:nvSpPr>
          <p:spPr>
            <a:xfrm>
              <a:off x="867539" y="884376"/>
              <a:ext cx="184390" cy="160750"/>
            </a:xfrm>
            <a:custGeom>
              <a:avLst/>
              <a:gdLst/>
              <a:ahLst/>
              <a:cxnLst/>
              <a:rect l="l" t="t" r="r" b="b"/>
              <a:pathLst>
                <a:path w="5764" h="5025" extrusionOk="0">
                  <a:moveTo>
                    <a:pt x="1" y="0"/>
                  </a:moveTo>
                  <a:lnTo>
                    <a:pt x="1" y="1691"/>
                  </a:lnTo>
                  <a:lnTo>
                    <a:pt x="5763" y="5024"/>
                  </a:lnTo>
                  <a:lnTo>
                    <a:pt x="5763" y="3334"/>
                  </a:lnTo>
                  <a:lnTo>
                    <a:pt x="1" y="0"/>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 name="Google Shape;416;p33"/>
            <p:cNvSpPr/>
            <p:nvPr/>
          </p:nvSpPr>
          <p:spPr>
            <a:xfrm>
              <a:off x="867539" y="598708"/>
              <a:ext cx="491750" cy="284935"/>
            </a:xfrm>
            <a:custGeom>
              <a:avLst/>
              <a:gdLst/>
              <a:ahLst/>
              <a:cxnLst/>
              <a:rect l="l" t="t" r="r" b="b"/>
              <a:pathLst>
                <a:path w="15372" h="8907" extrusionOk="0">
                  <a:moveTo>
                    <a:pt x="9609" y="0"/>
                  </a:moveTo>
                  <a:lnTo>
                    <a:pt x="1" y="5584"/>
                  </a:lnTo>
                  <a:lnTo>
                    <a:pt x="5763" y="8906"/>
                  </a:lnTo>
                  <a:lnTo>
                    <a:pt x="15372" y="3334"/>
                  </a:lnTo>
                  <a:lnTo>
                    <a:pt x="9609" y="0"/>
                  </a:ln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 name="Google Shape;417;p33"/>
            <p:cNvSpPr/>
            <p:nvPr/>
          </p:nvSpPr>
          <p:spPr>
            <a:xfrm>
              <a:off x="1051895" y="705362"/>
              <a:ext cx="307392" cy="232343"/>
            </a:xfrm>
            <a:custGeom>
              <a:avLst/>
              <a:gdLst/>
              <a:ahLst/>
              <a:cxnLst/>
              <a:rect l="l" t="t" r="r" b="b"/>
              <a:pathLst>
                <a:path w="9609" h="7263" extrusionOk="0">
                  <a:moveTo>
                    <a:pt x="9609" y="0"/>
                  </a:moveTo>
                  <a:lnTo>
                    <a:pt x="0" y="5572"/>
                  </a:lnTo>
                  <a:lnTo>
                    <a:pt x="0" y="7263"/>
                  </a:lnTo>
                  <a:lnTo>
                    <a:pt x="9609" y="1679"/>
                  </a:lnTo>
                  <a:lnTo>
                    <a:pt x="9609" y="0"/>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 name="Google Shape;418;p33"/>
            <p:cNvSpPr/>
            <p:nvPr/>
          </p:nvSpPr>
          <p:spPr>
            <a:xfrm>
              <a:off x="867539" y="777339"/>
              <a:ext cx="184390" cy="160366"/>
            </a:xfrm>
            <a:custGeom>
              <a:avLst/>
              <a:gdLst/>
              <a:ahLst/>
              <a:cxnLst/>
              <a:rect l="l" t="t" r="r" b="b"/>
              <a:pathLst>
                <a:path w="5764" h="5013" extrusionOk="0">
                  <a:moveTo>
                    <a:pt x="1" y="0"/>
                  </a:moveTo>
                  <a:lnTo>
                    <a:pt x="1" y="1691"/>
                  </a:lnTo>
                  <a:lnTo>
                    <a:pt x="5763" y="5013"/>
                  </a:lnTo>
                  <a:lnTo>
                    <a:pt x="5763" y="3322"/>
                  </a:lnTo>
                  <a:lnTo>
                    <a:pt x="1" y="0"/>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19" name="Google Shape;419;p33"/>
          <p:cNvGrpSpPr/>
          <p:nvPr/>
        </p:nvGrpSpPr>
        <p:grpSpPr>
          <a:xfrm>
            <a:off x="7725463" y="1166334"/>
            <a:ext cx="1645688" cy="2171872"/>
            <a:chOff x="683950" y="1497553"/>
            <a:chExt cx="701636" cy="925974"/>
          </a:xfrm>
        </p:grpSpPr>
        <p:sp>
          <p:nvSpPr>
            <p:cNvPr id="420" name="Google Shape;420;p33"/>
            <p:cNvSpPr/>
            <p:nvPr/>
          </p:nvSpPr>
          <p:spPr>
            <a:xfrm>
              <a:off x="913252" y="2289041"/>
              <a:ext cx="339766" cy="134486"/>
            </a:xfrm>
            <a:custGeom>
              <a:avLst/>
              <a:gdLst/>
              <a:ahLst/>
              <a:cxnLst/>
              <a:rect l="l" t="t" r="r" b="b"/>
              <a:pathLst>
                <a:path w="10621" h="4204" extrusionOk="0">
                  <a:moveTo>
                    <a:pt x="10609" y="0"/>
                  </a:moveTo>
                  <a:cubicBezTo>
                    <a:pt x="10609" y="24"/>
                    <a:pt x="10609" y="48"/>
                    <a:pt x="10597" y="84"/>
                  </a:cubicBezTo>
                  <a:cubicBezTo>
                    <a:pt x="10573" y="167"/>
                    <a:pt x="10502" y="250"/>
                    <a:pt x="10394" y="310"/>
                  </a:cubicBezTo>
                  <a:lnTo>
                    <a:pt x="4453" y="3739"/>
                  </a:lnTo>
                  <a:cubicBezTo>
                    <a:pt x="4418" y="3763"/>
                    <a:pt x="4370" y="3774"/>
                    <a:pt x="4334" y="3798"/>
                  </a:cubicBezTo>
                  <a:lnTo>
                    <a:pt x="4310" y="3798"/>
                  </a:lnTo>
                  <a:cubicBezTo>
                    <a:pt x="4275" y="3810"/>
                    <a:pt x="4251" y="3822"/>
                    <a:pt x="4203" y="3834"/>
                  </a:cubicBezTo>
                  <a:lnTo>
                    <a:pt x="4191" y="3834"/>
                  </a:lnTo>
                  <a:cubicBezTo>
                    <a:pt x="4144" y="3846"/>
                    <a:pt x="4108" y="3858"/>
                    <a:pt x="4060" y="3858"/>
                  </a:cubicBezTo>
                  <a:lnTo>
                    <a:pt x="4048" y="3858"/>
                  </a:lnTo>
                  <a:cubicBezTo>
                    <a:pt x="4001" y="3870"/>
                    <a:pt x="3965" y="3870"/>
                    <a:pt x="3917" y="3870"/>
                  </a:cubicBezTo>
                  <a:lnTo>
                    <a:pt x="3894" y="3870"/>
                  </a:lnTo>
                  <a:cubicBezTo>
                    <a:pt x="3858" y="3870"/>
                    <a:pt x="3810" y="3870"/>
                    <a:pt x="3775" y="3858"/>
                  </a:cubicBezTo>
                  <a:lnTo>
                    <a:pt x="3751" y="3858"/>
                  </a:lnTo>
                  <a:cubicBezTo>
                    <a:pt x="3715" y="3858"/>
                    <a:pt x="3691" y="3846"/>
                    <a:pt x="3656" y="3846"/>
                  </a:cubicBezTo>
                  <a:cubicBezTo>
                    <a:pt x="3632" y="3834"/>
                    <a:pt x="3608" y="3834"/>
                    <a:pt x="3584" y="3822"/>
                  </a:cubicBezTo>
                  <a:cubicBezTo>
                    <a:pt x="3560" y="3810"/>
                    <a:pt x="3536" y="3810"/>
                    <a:pt x="3513" y="3798"/>
                  </a:cubicBezTo>
                  <a:cubicBezTo>
                    <a:pt x="3501" y="3798"/>
                    <a:pt x="3489" y="3798"/>
                    <a:pt x="3477" y="3786"/>
                  </a:cubicBezTo>
                  <a:cubicBezTo>
                    <a:pt x="3441" y="3774"/>
                    <a:pt x="3406" y="3763"/>
                    <a:pt x="3370" y="3739"/>
                  </a:cubicBezTo>
                  <a:lnTo>
                    <a:pt x="227" y="1905"/>
                  </a:lnTo>
                  <a:cubicBezTo>
                    <a:pt x="203" y="1893"/>
                    <a:pt x="191" y="1881"/>
                    <a:pt x="179" y="1869"/>
                  </a:cubicBezTo>
                  <a:cubicBezTo>
                    <a:pt x="155" y="1858"/>
                    <a:pt x="143" y="1846"/>
                    <a:pt x="119" y="1834"/>
                  </a:cubicBezTo>
                  <a:cubicBezTo>
                    <a:pt x="96" y="1810"/>
                    <a:pt x="84" y="1798"/>
                    <a:pt x="60" y="1774"/>
                  </a:cubicBezTo>
                  <a:cubicBezTo>
                    <a:pt x="60" y="1762"/>
                    <a:pt x="60" y="1762"/>
                    <a:pt x="48" y="1762"/>
                  </a:cubicBezTo>
                  <a:cubicBezTo>
                    <a:pt x="36" y="1739"/>
                    <a:pt x="24" y="1715"/>
                    <a:pt x="12" y="1691"/>
                  </a:cubicBezTo>
                  <a:cubicBezTo>
                    <a:pt x="12" y="1679"/>
                    <a:pt x="12" y="1679"/>
                    <a:pt x="12" y="1679"/>
                  </a:cubicBezTo>
                  <a:cubicBezTo>
                    <a:pt x="12" y="1655"/>
                    <a:pt x="0" y="1631"/>
                    <a:pt x="0" y="1596"/>
                  </a:cubicBezTo>
                  <a:lnTo>
                    <a:pt x="0" y="1929"/>
                  </a:lnTo>
                  <a:cubicBezTo>
                    <a:pt x="0" y="1953"/>
                    <a:pt x="0" y="1965"/>
                    <a:pt x="12" y="1977"/>
                  </a:cubicBezTo>
                  <a:cubicBezTo>
                    <a:pt x="12" y="1989"/>
                    <a:pt x="12" y="2000"/>
                    <a:pt x="12" y="2000"/>
                  </a:cubicBezTo>
                  <a:cubicBezTo>
                    <a:pt x="12" y="2012"/>
                    <a:pt x="12" y="2012"/>
                    <a:pt x="12" y="2012"/>
                  </a:cubicBezTo>
                  <a:cubicBezTo>
                    <a:pt x="24" y="2012"/>
                    <a:pt x="24" y="2024"/>
                    <a:pt x="24" y="2024"/>
                  </a:cubicBezTo>
                  <a:cubicBezTo>
                    <a:pt x="24" y="2036"/>
                    <a:pt x="36" y="2048"/>
                    <a:pt x="36" y="2060"/>
                  </a:cubicBezTo>
                  <a:cubicBezTo>
                    <a:pt x="48" y="2072"/>
                    <a:pt x="48" y="2084"/>
                    <a:pt x="48" y="2084"/>
                  </a:cubicBezTo>
                  <a:cubicBezTo>
                    <a:pt x="60" y="2096"/>
                    <a:pt x="60" y="2096"/>
                    <a:pt x="60" y="2096"/>
                  </a:cubicBezTo>
                  <a:cubicBezTo>
                    <a:pt x="60" y="2108"/>
                    <a:pt x="72" y="2108"/>
                    <a:pt x="72" y="2108"/>
                  </a:cubicBezTo>
                  <a:cubicBezTo>
                    <a:pt x="84" y="2131"/>
                    <a:pt x="96" y="2143"/>
                    <a:pt x="119" y="2155"/>
                  </a:cubicBezTo>
                  <a:cubicBezTo>
                    <a:pt x="119" y="2167"/>
                    <a:pt x="119" y="2167"/>
                    <a:pt x="119" y="2167"/>
                  </a:cubicBezTo>
                  <a:cubicBezTo>
                    <a:pt x="143" y="2179"/>
                    <a:pt x="155" y="2191"/>
                    <a:pt x="179" y="2203"/>
                  </a:cubicBezTo>
                  <a:cubicBezTo>
                    <a:pt x="191" y="2215"/>
                    <a:pt x="203" y="2227"/>
                    <a:pt x="215" y="2227"/>
                  </a:cubicBezTo>
                  <a:cubicBezTo>
                    <a:pt x="215" y="2227"/>
                    <a:pt x="215" y="2239"/>
                    <a:pt x="227" y="2239"/>
                  </a:cubicBezTo>
                  <a:lnTo>
                    <a:pt x="3370" y="4072"/>
                  </a:lnTo>
                  <a:cubicBezTo>
                    <a:pt x="3406" y="4084"/>
                    <a:pt x="3441" y="4108"/>
                    <a:pt x="3477" y="4120"/>
                  </a:cubicBezTo>
                  <a:cubicBezTo>
                    <a:pt x="3489" y="4120"/>
                    <a:pt x="3501" y="4120"/>
                    <a:pt x="3513" y="4132"/>
                  </a:cubicBezTo>
                  <a:cubicBezTo>
                    <a:pt x="3525" y="4132"/>
                    <a:pt x="3525" y="4144"/>
                    <a:pt x="3536" y="4144"/>
                  </a:cubicBezTo>
                  <a:cubicBezTo>
                    <a:pt x="3548" y="4144"/>
                    <a:pt x="3572" y="4144"/>
                    <a:pt x="3584" y="4155"/>
                  </a:cubicBezTo>
                  <a:cubicBezTo>
                    <a:pt x="3608" y="4155"/>
                    <a:pt x="3632" y="4167"/>
                    <a:pt x="3656" y="4167"/>
                  </a:cubicBezTo>
                  <a:cubicBezTo>
                    <a:pt x="3667" y="4167"/>
                    <a:pt x="3679" y="4179"/>
                    <a:pt x="3679" y="4179"/>
                  </a:cubicBezTo>
                  <a:cubicBezTo>
                    <a:pt x="3703" y="4179"/>
                    <a:pt x="3727" y="4179"/>
                    <a:pt x="3751" y="4191"/>
                  </a:cubicBezTo>
                  <a:lnTo>
                    <a:pt x="3775" y="4191"/>
                  </a:lnTo>
                  <a:cubicBezTo>
                    <a:pt x="3810" y="4191"/>
                    <a:pt x="3834" y="4191"/>
                    <a:pt x="3870" y="4203"/>
                  </a:cubicBezTo>
                  <a:lnTo>
                    <a:pt x="3941" y="4203"/>
                  </a:lnTo>
                  <a:cubicBezTo>
                    <a:pt x="3965" y="4203"/>
                    <a:pt x="3989" y="4191"/>
                    <a:pt x="4013" y="4191"/>
                  </a:cubicBezTo>
                  <a:lnTo>
                    <a:pt x="4096" y="4191"/>
                  </a:lnTo>
                  <a:cubicBezTo>
                    <a:pt x="4120" y="4179"/>
                    <a:pt x="4144" y="4179"/>
                    <a:pt x="4168" y="4167"/>
                  </a:cubicBezTo>
                  <a:lnTo>
                    <a:pt x="4203" y="4167"/>
                  </a:lnTo>
                  <a:cubicBezTo>
                    <a:pt x="4227" y="4155"/>
                    <a:pt x="4239" y="4155"/>
                    <a:pt x="4251" y="4155"/>
                  </a:cubicBezTo>
                  <a:cubicBezTo>
                    <a:pt x="4275" y="4144"/>
                    <a:pt x="4287" y="4144"/>
                    <a:pt x="4310" y="4132"/>
                  </a:cubicBezTo>
                  <a:cubicBezTo>
                    <a:pt x="4322" y="4132"/>
                    <a:pt x="4322" y="4132"/>
                    <a:pt x="4334" y="4120"/>
                  </a:cubicBezTo>
                  <a:cubicBezTo>
                    <a:pt x="4382" y="4108"/>
                    <a:pt x="4418" y="4096"/>
                    <a:pt x="4441" y="4072"/>
                  </a:cubicBezTo>
                  <a:lnTo>
                    <a:pt x="10394" y="643"/>
                  </a:lnTo>
                  <a:cubicBezTo>
                    <a:pt x="10537" y="548"/>
                    <a:pt x="10621" y="441"/>
                    <a:pt x="10621" y="322"/>
                  </a:cubicBezTo>
                  <a:lnTo>
                    <a:pt x="106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 name="Google Shape;421;p33"/>
            <p:cNvSpPr/>
            <p:nvPr/>
          </p:nvSpPr>
          <p:spPr>
            <a:xfrm>
              <a:off x="910949" y="2216201"/>
              <a:ext cx="344372" cy="196451"/>
            </a:xfrm>
            <a:custGeom>
              <a:avLst/>
              <a:gdLst/>
              <a:ahLst/>
              <a:cxnLst/>
              <a:rect l="l" t="t" r="r" b="b"/>
              <a:pathLst>
                <a:path w="10765" h="6141" extrusionOk="0">
                  <a:moveTo>
                    <a:pt x="6776" y="0"/>
                  </a:moveTo>
                  <a:cubicBezTo>
                    <a:pt x="6582" y="0"/>
                    <a:pt x="6389" y="45"/>
                    <a:pt x="6240" y="134"/>
                  </a:cubicBezTo>
                  <a:lnTo>
                    <a:pt x="299" y="3563"/>
                  </a:lnTo>
                  <a:cubicBezTo>
                    <a:pt x="1" y="3730"/>
                    <a:pt x="1" y="4016"/>
                    <a:pt x="299" y="4182"/>
                  </a:cubicBezTo>
                  <a:lnTo>
                    <a:pt x="3442" y="6016"/>
                  </a:lnTo>
                  <a:cubicBezTo>
                    <a:pt x="3591" y="6099"/>
                    <a:pt x="3787" y="6141"/>
                    <a:pt x="3984" y="6141"/>
                  </a:cubicBezTo>
                  <a:cubicBezTo>
                    <a:pt x="4180" y="6141"/>
                    <a:pt x="4376" y="6099"/>
                    <a:pt x="4525" y="6016"/>
                  </a:cubicBezTo>
                  <a:lnTo>
                    <a:pt x="10466" y="2587"/>
                  </a:lnTo>
                  <a:cubicBezTo>
                    <a:pt x="10764" y="2408"/>
                    <a:pt x="10764" y="2134"/>
                    <a:pt x="10466" y="1968"/>
                  </a:cubicBezTo>
                  <a:lnTo>
                    <a:pt x="7311" y="134"/>
                  </a:lnTo>
                  <a:cubicBezTo>
                    <a:pt x="7162" y="45"/>
                    <a:pt x="6969" y="0"/>
                    <a:pt x="6776" y="0"/>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 name="Google Shape;422;p33"/>
            <p:cNvSpPr/>
            <p:nvPr/>
          </p:nvSpPr>
          <p:spPr>
            <a:xfrm>
              <a:off x="1017986" y="2130213"/>
              <a:ext cx="123066" cy="229688"/>
            </a:xfrm>
            <a:custGeom>
              <a:avLst/>
              <a:gdLst/>
              <a:ahLst/>
              <a:cxnLst/>
              <a:rect l="l" t="t" r="r" b="b"/>
              <a:pathLst>
                <a:path w="3847" h="7180" extrusionOk="0">
                  <a:moveTo>
                    <a:pt x="3822" y="0"/>
                  </a:moveTo>
                  <a:lnTo>
                    <a:pt x="1" y="2203"/>
                  </a:lnTo>
                  <a:lnTo>
                    <a:pt x="12" y="7180"/>
                  </a:lnTo>
                  <a:lnTo>
                    <a:pt x="3846" y="4977"/>
                  </a:lnTo>
                  <a:lnTo>
                    <a:pt x="3822" y="0"/>
                  </a:ln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 name="Google Shape;423;p33"/>
            <p:cNvSpPr/>
            <p:nvPr/>
          </p:nvSpPr>
          <p:spPr>
            <a:xfrm>
              <a:off x="1005798" y="2193808"/>
              <a:ext cx="12604" cy="166092"/>
            </a:xfrm>
            <a:custGeom>
              <a:avLst/>
              <a:gdLst/>
              <a:ahLst/>
              <a:cxnLst/>
              <a:rect l="l" t="t" r="r" b="b"/>
              <a:pathLst>
                <a:path w="394" h="5192" extrusionOk="0">
                  <a:moveTo>
                    <a:pt x="1" y="1"/>
                  </a:moveTo>
                  <a:lnTo>
                    <a:pt x="12" y="4977"/>
                  </a:lnTo>
                  <a:lnTo>
                    <a:pt x="393" y="5192"/>
                  </a:lnTo>
                  <a:lnTo>
                    <a:pt x="382" y="21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 name="Google Shape;424;p33"/>
            <p:cNvSpPr/>
            <p:nvPr/>
          </p:nvSpPr>
          <p:spPr>
            <a:xfrm>
              <a:off x="1005798" y="2122983"/>
              <a:ext cx="134486" cy="77704"/>
            </a:xfrm>
            <a:custGeom>
              <a:avLst/>
              <a:gdLst/>
              <a:ahLst/>
              <a:cxnLst/>
              <a:rect l="l" t="t" r="r" b="b"/>
              <a:pathLst>
                <a:path w="4204" h="2429" extrusionOk="0">
                  <a:moveTo>
                    <a:pt x="382" y="2429"/>
                  </a:moveTo>
                  <a:lnTo>
                    <a:pt x="1" y="2215"/>
                  </a:lnTo>
                  <a:lnTo>
                    <a:pt x="3834" y="0"/>
                  </a:lnTo>
                  <a:lnTo>
                    <a:pt x="4203" y="226"/>
                  </a:lnTo>
                  <a:close/>
                </a:path>
              </a:pathLst>
            </a:custGeom>
            <a:solidFill>
              <a:srgbClr val="BCB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 name="Google Shape;425;p33"/>
            <p:cNvSpPr/>
            <p:nvPr/>
          </p:nvSpPr>
          <p:spPr>
            <a:xfrm>
              <a:off x="683950" y="1497553"/>
              <a:ext cx="692871" cy="911107"/>
            </a:xfrm>
            <a:custGeom>
              <a:avLst/>
              <a:gdLst/>
              <a:ahLst/>
              <a:cxnLst/>
              <a:rect l="l" t="t" r="r" b="b"/>
              <a:pathLst>
                <a:path w="21659" h="28481" extrusionOk="0">
                  <a:moveTo>
                    <a:pt x="20546" y="1"/>
                  </a:moveTo>
                  <a:cubicBezTo>
                    <a:pt x="20442" y="1"/>
                    <a:pt x="20324" y="33"/>
                    <a:pt x="20194" y="108"/>
                  </a:cubicBezTo>
                  <a:lnTo>
                    <a:pt x="775" y="11324"/>
                  </a:lnTo>
                  <a:cubicBezTo>
                    <a:pt x="346" y="11574"/>
                    <a:pt x="1" y="12169"/>
                    <a:pt x="1" y="12669"/>
                  </a:cubicBezTo>
                  <a:lnTo>
                    <a:pt x="36" y="27445"/>
                  </a:lnTo>
                  <a:cubicBezTo>
                    <a:pt x="36" y="27695"/>
                    <a:pt x="132" y="27874"/>
                    <a:pt x="275" y="27945"/>
                  </a:cubicBezTo>
                  <a:lnTo>
                    <a:pt x="1175" y="28478"/>
                  </a:lnTo>
                  <a:lnTo>
                    <a:pt x="1175" y="28478"/>
                  </a:lnTo>
                  <a:cubicBezTo>
                    <a:pt x="1035" y="28394"/>
                    <a:pt x="953" y="28217"/>
                    <a:pt x="953" y="27981"/>
                  </a:cubicBezTo>
                  <a:lnTo>
                    <a:pt x="906" y="13193"/>
                  </a:lnTo>
                  <a:cubicBezTo>
                    <a:pt x="906" y="12705"/>
                    <a:pt x="1251" y="12098"/>
                    <a:pt x="1680" y="11848"/>
                  </a:cubicBezTo>
                  <a:lnTo>
                    <a:pt x="21099" y="632"/>
                  </a:lnTo>
                  <a:cubicBezTo>
                    <a:pt x="21228" y="564"/>
                    <a:pt x="21346" y="531"/>
                    <a:pt x="21451" y="531"/>
                  </a:cubicBezTo>
                  <a:cubicBezTo>
                    <a:pt x="21528" y="531"/>
                    <a:pt x="21597" y="549"/>
                    <a:pt x="21658" y="584"/>
                  </a:cubicBezTo>
                  <a:lnTo>
                    <a:pt x="20753" y="49"/>
                  </a:lnTo>
                  <a:cubicBezTo>
                    <a:pt x="20693" y="18"/>
                    <a:pt x="20623" y="1"/>
                    <a:pt x="20546" y="1"/>
                  </a:cubicBezTo>
                  <a:close/>
                  <a:moveTo>
                    <a:pt x="1175" y="28478"/>
                  </a:moveTo>
                  <a:cubicBezTo>
                    <a:pt x="1177" y="28479"/>
                    <a:pt x="1178" y="28480"/>
                    <a:pt x="1179" y="28481"/>
                  </a:cubicBezTo>
                  <a:lnTo>
                    <a:pt x="1175" y="28478"/>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 name="Google Shape;426;p33"/>
            <p:cNvSpPr/>
            <p:nvPr/>
          </p:nvSpPr>
          <p:spPr>
            <a:xfrm>
              <a:off x="712901" y="1514316"/>
              <a:ext cx="672686" cy="895880"/>
            </a:xfrm>
            <a:custGeom>
              <a:avLst/>
              <a:gdLst/>
              <a:ahLst/>
              <a:cxnLst/>
              <a:rect l="l" t="t" r="r" b="b"/>
              <a:pathLst>
                <a:path w="21028" h="28005" extrusionOk="0">
                  <a:moveTo>
                    <a:pt x="20548" y="1"/>
                  </a:moveTo>
                  <a:cubicBezTo>
                    <a:pt x="20442" y="1"/>
                    <a:pt x="20322" y="35"/>
                    <a:pt x="20194" y="108"/>
                  </a:cubicBezTo>
                  <a:lnTo>
                    <a:pt x="775" y="11324"/>
                  </a:lnTo>
                  <a:cubicBezTo>
                    <a:pt x="346" y="11574"/>
                    <a:pt x="1" y="12181"/>
                    <a:pt x="1" y="12669"/>
                  </a:cubicBezTo>
                  <a:lnTo>
                    <a:pt x="48" y="27457"/>
                  </a:lnTo>
                  <a:cubicBezTo>
                    <a:pt x="48" y="27802"/>
                    <a:pt x="221" y="28005"/>
                    <a:pt x="474" y="28005"/>
                  </a:cubicBezTo>
                  <a:cubicBezTo>
                    <a:pt x="579" y="28005"/>
                    <a:pt x="697" y="27970"/>
                    <a:pt x="822" y="27897"/>
                  </a:cubicBezTo>
                  <a:lnTo>
                    <a:pt x="20241" y="16682"/>
                  </a:lnTo>
                  <a:cubicBezTo>
                    <a:pt x="20682" y="16443"/>
                    <a:pt x="21027" y="15836"/>
                    <a:pt x="21027" y="15336"/>
                  </a:cubicBezTo>
                  <a:lnTo>
                    <a:pt x="20979" y="561"/>
                  </a:lnTo>
                  <a:cubicBezTo>
                    <a:pt x="20979" y="206"/>
                    <a:pt x="20806" y="1"/>
                    <a:pt x="20548" y="1"/>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 name="Google Shape;427;p33"/>
            <p:cNvSpPr/>
            <p:nvPr/>
          </p:nvSpPr>
          <p:spPr>
            <a:xfrm>
              <a:off x="714052" y="1909676"/>
              <a:ext cx="671534" cy="500516"/>
            </a:xfrm>
            <a:custGeom>
              <a:avLst/>
              <a:gdLst/>
              <a:ahLst/>
              <a:cxnLst/>
              <a:rect l="l" t="t" r="r" b="b"/>
              <a:pathLst>
                <a:path w="20992" h="15646" extrusionOk="0">
                  <a:moveTo>
                    <a:pt x="20979" y="1"/>
                  </a:moveTo>
                  <a:lnTo>
                    <a:pt x="0" y="12109"/>
                  </a:lnTo>
                  <a:lnTo>
                    <a:pt x="12" y="15098"/>
                  </a:lnTo>
                  <a:cubicBezTo>
                    <a:pt x="12" y="15443"/>
                    <a:pt x="185" y="15646"/>
                    <a:pt x="438" y="15646"/>
                  </a:cubicBezTo>
                  <a:cubicBezTo>
                    <a:pt x="543" y="15646"/>
                    <a:pt x="661" y="15611"/>
                    <a:pt x="786" y="15538"/>
                  </a:cubicBezTo>
                  <a:lnTo>
                    <a:pt x="20205" y="4323"/>
                  </a:lnTo>
                  <a:cubicBezTo>
                    <a:pt x="20646" y="4073"/>
                    <a:pt x="20991" y="3477"/>
                    <a:pt x="20991" y="2977"/>
                  </a:cubicBezTo>
                  <a:lnTo>
                    <a:pt x="20979" y="1"/>
                  </a:ln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 name="Google Shape;428;p33"/>
            <p:cNvSpPr/>
            <p:nvPr/>
          </p:nvSpPr>
          <p:spPr>
            <a:xfrm>
              <a:off x="748697" y="1576824"/>
              <a:ext cx="606786" cy="639864"/>
            </a:xfrm>
            <a:custGeom>
              <a:avLst/>
              <a:gdLst/>
              <a:ahLst/>
              <a:cxnLst/>
              <a:rect l="l" t="t" r="r" b="b"/>
              <a:pathLst>
                <a:path w="18968" h="20002" extrusionOk="0">
                  <a:moveTo>
                    <a:pt x="18503" y="0"/>
                  </a:moveTo>
                  <a:cubicBezTo>
                    <a:pt x="18409" y="0"/>
                    <a:pt x="18304" y="31"/>
                    <a:pt x="18194" y="95"/>
                  </a:cubicBezTo>
                  <a:lnTo>
                    <a:pt x="775" y="10120"/>
                  </a:lnTo>
                  <a:cubicBezTo>
                    <a:pt x="346" y="10358"/>
                    <a:pt x="1" y="11025"/>
                    <a:pt x="1" y="11596"/>
                  </a:cubicBezTo>
                  <a:lnTo>
                    <a:pt x="1" y="19323"/>
                  </a:lnTo>
                  <a:cubicBezTo>
                    <a:pt x="1" y="19748"/>
                    <a:pt x="191" y="20002"/>
                    <a:pt x="465" y="20002"/>
                  </a:cubicBezTo>
                  <a:cubicBezTo>
                    <a:pt x="560" y="20002"/>
                    <a:pt x="664" y="19971"/>
                    <a:pt x="775" y="19907"/>
                  </a:cubicBezTo>
                  <a:lnTo>
                    <a:pt x="18194" y="9894"/>
                  </a:lnTo>
                  <a:cubicBezTo>
                    <a:pt x="18622" y="9644"/>
                    <a:pt x="18967" y="8977"/>
                    <a:pt x="18967" y="8405"/>
                  </a:cubicBezTo>
                  <a:lnTo>
                    <a:pt x="18967" y="678"/>
                  </a:lnTo>
                  <a:cubicBezTo>
                    <a:pt x="18967" y="254"/>
                    <a:pt x="18777" y="0"/>
                    <a:pt x="185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 name="Google Shape;429;p33"/>
            <p:cNvSpPr/>
            <p:nvPr/>
          </p:nvSpPr>
          <p:spPr>
            <a:xfrm>
              <a:off x="791371" y="1865338"/>
              <a:ext cx="204928" cy="289094"/>
            </a:xfrm>
            <a:custGeom>
              <a:avLst/>
              <a:gdLst/>
              <a:ahLst/>
              <a:cxnLst/>
              <a:rect l="l" t="t" r="r" b="b"/>
              <a:pathLst>
                <a:path w="6406" h="9037" extrusionOk="0">
                  <a:moveTo>
                    <a:pt x="6308" y="1"/>
                  </a:moveTo>
                  <a:cubicBezTo>
                    <a:pt x="6290" y="1"/>
                    <a:pt x="6271" y="6"/>
                    <a:pt x="6251" y="17"/>
                  </a:cubicBezTo>
                  <a:lnTo>
                    <a:pt x="167" y="3530"/>
                  </a:lnTo>
                  <a:cubicBezTo>
                    <a:pt x="72" y="3577"/>
                    <a:pt x="0" y="3720"/>
                    <a:pt x="0" y="3827"/>
                  </a:cubicBezTo>
                  <a:lnTo>
                    <a:pt x="0" y="8899"/>
                  </a:lnTo>
                  <a:cubicBezTo>
                    <a:pt x="0" y="8988"/>
                    <a:pt x="40" y="9037"/>
                    <a:pt x="99" y="9037"/>
                  </a:cubicBezTo>
                  <a:cubicBezTo>
                    <a:pt x="119" y="9037"/>
                    <a:pt x="142" y="9031"/>
                    <a:pt x="167" y="9019"/>
                  </a:cubicBezTo>
                  <a:lnTo>
                    <a:pt x="6251" y="5506"/>
                  </a:lnTo>
                  <a:cubicBezTo>
                    <a:pt x="6334" y="5459"/>
                    <a:pt x="6406" y="5328"/>
                    <a:pt x="6406" y="5209"/>
                  </a:cubicBezTo>
                  <a:lnTo>
                    <a:pt x="6406" y="136"/>
                  </a:lnTo>
                  <a:cubicBezTo>
                    <a:pt x="6406" y="55"/>
                    <a:pt x="6364" y="1"/>
                    <a:pt x="6308" y="1"/>
                  </a:cubicBez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 name="Google Shape;430;p33"/>
            <p:cNvSpPr/>
            <p:nvPr/>
          </p:nvSpPr>
          <p:spPr>
            <a:xfrm>
              <a:off x="791755" y="1950815"/>
              <a:ext cx="204544" cy="203712"/>
            </a:xfrm>
            <a:custGeom>
              <a:avLst/>
              <a:gdLst/>
              <a:ahLst/>
              <a:cxnLst/>
              <a:rect l="l" t="t" r="r" b="b"/>
              <a:pathLst>
                <a:path w="6394" h="6368" extrusionOk="0">
                  <a:moveTo>
                    <a:pt x="6013" y="0"/>
                  </a:moveTo>
                  <a:lnTo>
                    <a:pt x="5513" y="727"/>
                  </a:lnTo>
                  <a:lnTo>
                    <a:pt x="5215" y="72"/>
                  </a:lnTo>
                  <a:lnTo>
                    <a:pt x="4870" y="715"/>
                  </a:lnTo>
                  <a:lnTo>
                    <a:pt x="4513" y="1798"/>
                  </a:lnTo>
                  <a:lnTo>
                    <a:pt x="4156" y="1417"/>
                  </a:lnTo>
                  <a:lnTo>
                    <a:pt x="3739" y="465"/>
                  </a:lnTo>
                  <a:lnTo>
                    <a:pt x="3096" y="2703"/>
                  </a:lnTo>
                  <a:lnTo>
                    <a:pt x="2679" y="2275"/>
                  </a:lnTo>
                  <a:lnTo>
                    <a:pt x="2334" y="2906"/>
                  </a:lnTo>
                  <a:lnTo>
                    <a:pt x="1834" y="2465"/>
                  </a:lnTo>
                  <a:lnTo>
                    <a:pt x="1322" y="3346"/>
                  </a:lnTo>
                  <a:lnTo>
                    <a:pt x="774" y="3370"/>
                  </a:lnTo>
                  <a:lnTo>
                    <a:pt x="179" y="4584"/>
                  </a:lnTo>
                  <a:lnTo>
                    <a:pt x="0" y="4846"/>
                  </a:lnTo>
                  <a:lnTo>
                    <a:pt x="0" y="6263"/>
                  </a:lnTo>
                  <a:cubicBezTo>
                    <a:pt x="0" y="6330"/>
                    <a:pt x="30" y="6368"/>
                    <a:pt x="80" y="6368"/>
                  </a:cubicBezTo>
                  <a:cubicBezTo>
                    <a:pt x="101" y="6368"/>
                    <a:pt x="127" y="6361"/>
                    <a:pt x="155" y="6347"/>
                  </a:cubicBezTo>
                  <a:lnTo>
                    <a:pt x="6239" y="2834"/>
                  </a:lnTo>
                  <a:cubicBezTo>
                    <a:pt x="6322" y="2787"/>
                    <a:pt x="6394" y="2667"/>
                    <a:pt x="6394" y="2560"/>
                  </a:cubicBezTo>
                  <a:lnTo>
                    <a:pt x="6394" y="512"/>
                  </a:lnTo>
                  <a:lnTo>
                    <a:pt x="6191" y="536"/>
                  </a:lnTo>
                  <a:lnTo>
                    <a:pt x="6013" y="0"/>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 name="Google Shape;431;p33"/>
            <p:cNvSpPr/>
            <p:nvPr/>
          </p:nvSpPr>
          <p:spPr>
            <a:xfrm>
              <a:off x="1038171" y="1770617"/>
              <a:ext cx="292549" cy="177576"/>
            </a:xfrm>
            <a:custGeom>
              <a:avLst/>
              <a:gdLst/>
              <a:ahLst/>
              <a:cxnLst/>
              <a:rect l="l" t="t" r="r" b="b"/>
              <a:pathLst>
                <a:path w="9145" h="5551" extrusionOk="0">
                  <a:moveTo>
                    <a:pt x="9080" y="0"/>
                  </a:moveTo>
                  <a:cubicBezTo>
                    <a:pt x="9067" y="0"/>
                    <a:pt x="9053" y="5"/>
                    <a:pt x="9037" y="14"/>
                  </a:cubicBezTo>
                  <a:lnTo>
                    <a:pt x="120" y="5229"/>
                  </a:lnTo>
                  <a:cubicBezTo>
                    <a:pt x="60" y="5264"/>
                    <a:pt x="1" y="5360"/>
                    <a:pt x="1" y="5443"/>
                  </a:cubicBezTo>
                  <a:cubicBezTo>
                    <a:pt x="1" y="5507"/>
                    <a:pt x="36" y="5550"/>
                    <a:pt x="79" y="5550"/>
                  </a:cubicBezTo>
                  <a:cubicBezTo>
                    <a:pt x="92" y="5550"/>
                    <a:pt x="106" y="5546"/>
                    <a:pt x="120" y="5538"/>
                  </a:cubicBezTo>
                  <a:lnTo>
                    <a:pt x="9037" y="323"/>
                  </a:lnTo>
                  <a:cubicBezTo>
                    <a:pt x="9097" y="288"/>
                    <a:pt x="9145" y="192"/>
                    <a:pt x="9145" y="109"/>
                  </a:cubicBezTo>
                  <a:cubicBezTo>
                    <a:pt x="9145" y="38"/>
                    <a:pt x="9118" y="0"/>
                    <a:pt x="9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 name="Google Shape;432;p33"/>
            <p:cNvSpPr/>
            <p:nvPr/>
          </p:nvSpPr>
          <p:spPr>
            <a:xfrm>
              <a:off x="1038171" y="1739363"/>
              <a:ext cx="292549" cy="177257"/>
            </a:xfrm>
            <a:custGeom>
              <a:avLst/>
              <a:gdLst/>
              <a:ahLst/>
              <a:cxnLst/>
              <a:rect l="l" t="t" r="r" b="b"/>
              <a:pathLst>
                <a:path w="9145" h="5541" extrusionOk="0">
                  <a:moveTo>
                    <a:pt x="9081" y="1"/>
                  </a:moveTo>
                  <a:cubicBezTo>
                    <a:pt x="9068" y="1"/>
                    <a:pt x="9053" y="5"/>
                    <a:pt x="9037" y="14"/>
                  </a:cubicBezTo>
                  <a:lnTo>
                    <a:pt x="120" y="5217"/>
                  </a:lnTo>
                  <a:cubicBezTo>
                    <a:pt x="60" y="5265"/>
                    <a:pt x="1" y="5360"/>
                    <a:pt x="1" y="5444"/>
                  </a:cubicBezTo>
                  <a:cubicBezTo>
                    <a:pt x="1" y="5505"/>
                    <a:pt x="33" y="5541"/>
                    <a:pt x="74" y="5541"/>
                  </a:cubicBezTo>
                  <a:cubicBezTo>
                    <a:pt x="89" y="5541"/>
                    <a:pt x="104" y="5536"/>
                    <a:pt x="120" y="5527"/>
                  </a:cubicBezTo>
                  <a:lnTo>
                    <a:pt x="9037" y="312"/>
                  </a:lnTo>
                  <a:cubicBezTo>
                    <a:pt x="9097" y="288"/>
                    <a:pt x="9145" y="181"/>
                    <a:pt x="9145" y="98"/>
                  </a:cubicBezTo>
                  <a:cubicBezTo>
                    <a:pt x="9145" y="36"/>
                    <a:pt x="9119" y="1"/>
                    <a:pt x="90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 name="Google Shape;433;p33"/>
            <p:cNvSpPr/>
            <p:nvPr/>
          </p:nvSpPr>
          <p:spPr>
            <a:xfrm>
              <a:off x="1038171" y="1708141"/>
              <a:ext cx="292549" cy="177257"/>
            </a:xfrm>
            <a:custGeom>
              <a:avLst/>
              <a:gdLst/>
              <a:ahLst/>
              <a:cxnLst/>
              <a:rect l="l" t="t" r="r" b="b"/>
              <a:pathLst>
                <a:path w="9145" h="5541" extrusionOk="0">
                  <a:moveTo>
                    <a:pt x="9081" y="0"/>
                  </a:moveTo>
                  <a:cubicBezTo>
                    <a:pt x="9068" y="0"/>
                    <a:pt x="9053" y="5"/>
                    <a:pt x="9037" y="14"/>
                  </a:cubicBezTo>
                  <a:lnTo>
                    <a:pt x="120" y="5217"/>
                  </a:lnTo>
                  <a:cubicBezTo>
                    <a:pt x="60" y="5253"/>
                    <a:pt x="1" y="5348"/>
                    <a:pt x="1" y="5431"/>
                  </a:cubicBezTo>
                  <a:cubicBezTo>
                    <a:pt x="1" y="5502"/>
                    <a:pt x="34" y="5540"/>
                    <a:pt x="75" y="5540"/>
                  </a:cubicBezTo>
                  <a:cubicBezTo>
                    <a:pt x="89" y="5540"/>
                    <a:pt x="104" y="5536"/>
                    <a:pt x="120" y="5527"/>
                  </a:cubicBezTo>
                  <a:lnTo>
                    <a:pt x="9037" y="312"/>
                  </a:lnTo>
                  <a:cubicBezTo>
                    <a:pt x="9097" y="276"/>
                    <a:pt x="9145" y="181"/>
                    <a:pt x="9145" y="97"/>
                  </a:cubicBezTo>
                  <a:cubicBezTo>
                    <a:pt x="9145" y="36"/>
                    <a:pt x="9119" y="0"/>
                    <a:pt x="90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 name="Google Shape;434;p33"/>
            <p:cNvSpPr/>
            <p:nvPr/>
          </p:nvSpPr>
          <p:spPr>
            <a:xfrm>
              <a:off x="1038171" y="1676536"/>
              <a:ext cx="292549" cy="177257"/>
            </a:xfrm>
            <a:custGeom>
              <a:avLst/>
              <a:gdLst/>
              <a:ahLst/>
              <a:cxnLst/>
              <a:rect l="l" t="t" r="r" b="b"/>
              <a:pathLst>
                <a:path w="9145" h="5541" extrusionOk="0">
                  <a:moveTo>
                    <a:pt x="9081" y="0"/>
                  </a:moveTo>
                  <a:cubicBezTo>
                    <a:pt x="9068" y="0"/>
                    <a:pt x="9053" y="5"/>
                    <a:pt x="9037" y="14"/>
                  </a:cubicBezTo>
                  <a:lnTo>
                    <a:pt x="120" y="5229"/>
                  </a:lnTo>
                  <a:cubicBezTo>
                    <a:pt x="60" y="5265"/>
                    <a:pt x="1" y="5360"/>
                    <a:pt x="1" y="5443"/>
                  </a:cubicBezTo>
                  <a:cubicBezTo>
                    <a:pt x="1" y="5505"/>
                    <a:pt x="33" y="5540"/>
                    <a:pt x="74" y="5540"/>
                  </a:cubicBezTo>
                  <a:cubicBezTo>
                    <a:pt x="89" y="5540"/>
                    <a:pt x="104" y="5536"/>
                    <a:pt x="120" y="5526"/>
                  </a:cubicBezTo>
                  <a:lnTo>
                    <a:pt x="9037" y="323"/>
                  </a:lnTo>
                  <a:cubicBezTo>
                    <a:pt x="9097" y="288"/>
                    <a:pt x="9145" y="181"/>
                    <a:pt x="9145" y="97"/>
                  </a:cubicBezTo>
                  <a:cubicBezTo>
                    <a:pt x="9145" y="36"/>
                    <a:pt x="9119" y="0"/>
                    <a:pt x="90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 name="Google Shape;435;p33"/>
            <p:cNvSpPr/>
            <p:nvPr/>
          </p:nvSpPr>
          <p:spPr>
            <a:xfrm>
              <a:off x="1038171" y="1832293"/>
              <a:ext cx="292549" cy="177257"/>
            </a:xfrm>
            <a:custGeom>
              <a:avLst/>
              <a:gdLst/>
              <a:ahLst/>
              <a:cxnLst/>
              <a:rect l="l" t="t" r="r" b="b"/>
              <a:pathLst>
                <a:path w="9145" h="5541" extrusionOk="0">
                  <a:moveTo>
                    <a:pt x="9081" y="1"/>
                  </a:moveTo>
                  <a:cubicBezTo>
                    <a:pt x="9068" y="1"/>
                    <a:pt x="9053" y="5"/>
                    <a:pt x="9037" y="15"/>
                  </a:cubicBezTo>
                  <a:lnTo>
                    <a:pt x="120" y="5229"/>
                  </a:lnTo>
                  <a:cubicBezTo>
                    <a:pt x="60" y="5265"/>
                    <a:pt x="1" y="5360"/>
                    <a:pt x="1" y="5444"/>
                  </a:cubicBezTo>
                  <a:cubicBezTo>
                    <a:pt x="1" y="5505"/>
                    <a:pt x="33" y="5541"/>
                    <a:pt x="74" y="5541"/>
                  </a:cubicBezTo>
                  <a:cubicBezTo>
                    <a:pt x="89" y="5541"/>
                    <a:pt x="104" y="5536"/>
                    <a:pt x="120" y="5527"/>
                  </a:cubicBezTo>
                  <a:lnTo>
                    <a:pt x="9037" y="324"/>
                  </a:lnTo>
                  <a:cubicBezTo>
                    <a:pt x="9097" y="288"/>
                    <a:pt x="9145" y="181"/>
                    <a:pt x="9145" y="98"/>
                  </a:cubicBezTo>
                  <a:cubicBezTo>
                    <a:pt x="9145" y="36"/>
                    <a:pt x="9119" y="1"/>
                    <a:pt x="90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 name="Google Shape;436;p33"/>
            <p:cNvSpPr/>
            <p:nvPr/>
          </p:nvSpPr>
          <p:spPr>
            <a:xfrm>
              <a:off x="1038171" y="1801071"/>
              <a:ext cx="292549" cy="177257"/>
            </a:xfrm>
            <a:custGeom>
              <a:avLst/>
              <a:gdLst/>
              <a:ahLst/>
              <a:cxnLst/>
              <a:rect l="l" t="t" r="r" b="b"/>
              <a:pathLst>
                <a:path w="9145" h="5541" extrusionOk="0">
                  <a:moveTo>
                    <a:pt x="9081" y="0"/>
                  </a:moveTo>
                  <a:cubicBezTo>
                    <a:pt x="9068" y="0"/>
                    <a:pt x="9053" y="5"/>
                    <a:pt x="9037" y="14"/>
                  </a:cubicBezTo>
                  <a:lnTo>
                    <a:pt x="120" y="5217"/>
                  </a:lnTo>
                  <a:cubicBezTo>
                    <a:pt x="60" y="5253"/>
                    <a:pt x="1" y="5348"/>
                    <a:pt x="1" y="5443"/>
                  </a:cubicBezTo>
                  <a:cubicBezTo>
                    <a:pt x="1" y="5505"/>
                    <a:pt x="33" y="5541"/>
                    <a:pt x="74" y="5541"/>
                  </a:cubicBezTo>
                  <a:cubicBezTo>
                    <a:pt x="89" y="5541"/>
                    <a:pt x="104" y="5536"/>
                    <a:pt x="120" y="5527"/>
                  </a:cubicBezTo>
                  <a:lnTo>
                    <a:pt x="9037" y="312"/>
                  </a:lnTo>
                  <a:cubicBezTo>
                    <a:pt x="9097" y="276"/>
                    <a:pt x="9145" y="181"/>
                    <a:pt x="9145" y="98"/>
                  </a:cubicBezTo>
                  <a:cubicBezTo>
                    <a:pt x="9145" y="36"/>
                    <a:pt x="9119" y="0"/>
                    <a:pt x="90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 name="Google Shape;437;p33"/>
            <p:cNvSpPr/>
            <p:nvPr/>
          </p:nvSpPr>
          <p:spPr>
            <a:xfrm>
              <a:off x="790603" y="1792370"/>
              <a:ext cx="223226" cy="148210"/>
            </a:xfrm>
            <a:custGeom>
              <a:avLst/>
              <a:gdLst/>
              <a:ahLst/>
              <a:cxnLst/>
              <a:rect l="l" t="t" r="r" b="b"/>
              <a:pathLst>
                <a:path w="6978" h="4633" extrusionOk="0">
                  <a:moveTo>
                    <a:pt x="6978" y="0"/>
                  </a:moveTo>
                  <a:lnTo>
                    <a:pt x="1" y="4037"/>
                  </a:lnTo>
                  <a:lnTo>
                    <a:pt x="1" y="4632"/>
                  </a:lnTo>
                  <a:lnTo>
                    <a:pt x="6978" y="608"/>
                  </a:lnTo>
                  <a:lnTo>
                    <a:pt x="69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38" name="Google Shape;438;p33"/>
          <p:cNvGrpSpPr/>
          <p:nvPr/>
        </p:nvGrpSpPr>
        <p:grpSpPr>
          <a:xfrm>
            <a:off x="8332995" y="3042427"/>
            <a:ext cx="1241789" cy="734416"/>
            <a:chOff x="942970" y="2297423"/>
            <a:chExt cx="529434" cy="313117"/>
          </a:xfrm>
        </p:grpSpPr>
        <p:sp>
          <p:nvSpPr>
            <p:cNvPr id="439" name="Google Shape;439;p33"/>
            <p:cNvSpPr/>
            <p:nvPr/>
          </p:nvSpPr>
          <p:spPr>
            <a:xfrm>
              <a:off x="944090" y="2382355"/>
              <a:ext cx="526811" cy="228185"/>
            </a:xfrm>
            <a:custGeom>
              <a:avLst/>
              <a:gdLst/>
              <a:ahLst/>
              <a:cxnLst/>
              <a:rect l="l" t="t" r="r" b="b"/>
              <a:pathLst>
                <a:path w="16468" h="7133" extrusionOk="0">
                  <a:moveTo>
                    <a:pt x="16467" y="0"/>
                  </a:moveTo>
                  <a:cubicBezTo>
                    <a:pt x="16467" y="72"/>
                    <a:pt x="16419" y="131"/>
                    <a:pt x="16336" y="191"/>
                  </a:cubicBezTo>
                  <a:lnTo>
                    <a:pt x="4906" y="6787"/>
                  </a:lnTo>
                  <a:cubicBezTo>
                    <a:pt x="4817" y="6834"/>
                    <a:pt x="4704" y="6858"/>
                    <a:pt x="4592" y="6858"/>
                  </a:cubicBezTo>
                  <a:cubicBezTo>
                    <a:pt x="4480" y="6858"/>
                    <a:pt x="4370" y="6834"/>
                    <a:pt x="4287" y="6787"/>
                  </a:cubicBezTo>
                  <a:lnTo>
                    <a:pt x="132" y="4370"/>
                  </a:lnTo>
                  <a:cubicBezTo>
                    <a:pt x="48" y="4322"/>
                    <a:pt x="1" y="4263"/>
                    <a:pt x="1" y="4191"/>
                  </a:cubicBezTo>
                  <a:lnTo>
                    <a:pt x="1" y="4465"/>
                  </a:lnTo>
                  <a:cubicBezTo>
                    <a:pt x="1" y="4537"/>
                    <a:pt x="48" y="4596"/>
                    <a:pt x="132" y="4644"/>
                  </a:cubicBezTo>
                  <a:lnTo>
                    <a:pt x="4287" y="7061"/>
                  </a:lnTo>
                  <a:cubicBezTo>
                    <a:pt x="4370" y="7108"/>
                    <a:pt x="4480" y="7132"/>
                    <a:pt x="4592" y="7132"/>
                  </a:cubicBezTo>
                  <a:cubicBezTo>
                    <a:pt x="4704" y="7132"/>
                    <a:pt x="4817" y="7108"/>
                    <a:pt x="4906" y="7061"/>
                  </a:cubicBezTo>
                  <a:lnTo>
                    <a:pt x="16336" y="465"/>
                  </a:lnTo>
                  <a:cubicBezTo>
                    <a:pt x="16431" y="405"/>
                    <a:pt x="16467" y="346"/>
                    <a:pt x="16467" y="274"/>
                  </a:cubicBezTo>
                  <a:lnTo>
                    <a:pt x="16467" y="0"/>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 name="Google Shape;440;p33"/>
            <p:cNvSpPr/>
            <p:nvPr/>
          </p:nvSpPr>
          <p:spPr>
            <a:xfrm>
              <a:off x="942970" y="2297423"/>
              <a:ext cx="529434" cy="304353"/>
            </a:xfrm>
            <a:custGeom>
              <a:avLst/>
              <a:gdLst/>
              <a:ahLst/>
              <a:cxnLst/>
              <a:rect l="l" t="t" r="r" b="b"/>
              <a:pathLst>
                <a:path w="16550" h="9514" extrusionOk="0">
                  <a:moveTo>
                    <a:pt x="11911" y="0"/>
                  </a:moveTo>
                  <a:cubicBezTo>
                    <a:pt x="11799" y="0"/>
                    <a:pt x="11686" y="24"/>
                    <a:pt x="11597" y="72"/>
                  </a:cubicBezTo>
                  <a:lnTo>
                    <a:pt x="167" y="6668"/>
                  </a:lnTo>
                  <a:cubicBezTo>
                    <a:pt x="0" y="6775"/>
                    <a:pt x="0" y="6930"/>
                    <a:pt x="167" y="7025"/>
                  </a:cubicBezTo>
                  <a:lnTo>
                    <a:pt x="4322" y="9442"/>
                  </a:lnTo>
                  <a:cubicBezTo>
                    <a:pt x="4405" y="9489"/>
                    <a:pt x="4515" y="9513"/>
                    <a:pt x="4627" y="9513"/>
                  </a:cubicBezTo>
                  <a:cubicBezTo>
                    <a:pt x="4739" y="9513"/>
                    <a:pt x="4852" y="9489"/>
                    <a:pt x="4941" y="9442"/>
                  </a:cubicBezTo>
                  <a:lnTo>
                    <a:pt x="16371" y="2846"/>
                  </a:lnTo>
                  <a:cubicBezTo>
                    <a:pt x="16550" y="2739"/>
                    <a:pt x="16550" y="2584"/>
                    <a:pt x="16371" y="2489"/>
                  </a:cubicBezTo>
                  <a:lnTo>
                    <a:pt x="12216" y="72"/>
                  </a:lnTo>
                  <a:cubicBezTo>
                    <a:pt x="12132" y="24"/>
                    <a:pt x="12022" y="0"/>
                    <a:pt x="11911" y="0"/>
                  </a:cubicBez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 name="Google Shape;441;p33"/>
            <p:cNvSpPr/>
            <p:nvPr/>
          </p:nvSpPr>
          <p:spPr>
            <a:xfrm>
              <a:off x="990187" y="2501165"/>
              <a:ext cx="31254" cy="18330"/>
            </a:xfrm>
            <a:custGeom>
              <a:avLst/>
              <a:gdLst/>
              <a:ahLst/>
              <a:cxnLst/>
              <a:rect l="l" t="t" r="r" b="b"/>
              <a:pathLst>
                <a:path w="977" h="573" extrusionOk="0">
                  <a:moveTo>
                    <a:pt x="489" y="1"/>
                  </a:moveTo>
                  <a:lnTo>
                    <a:pt x="0" y="287"/>
                  </a:lnTo>
                  <a:lnTo>
                    <a:pt x="489" y="572"/>
                  </a:lnTo>
                  <a:lnTo>
                    <a:pt x="977" y="287"/>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 name="Google Shape;442;p33"/>
            <p:cNvSpPr/>
            <p:nvPr/>
          </p:nvSpPr>
          <p:spPr>
            <a:xfrm>
              <a:off x="1011908" y="2488625"/>
              <a:ext cx="31638" cy="17914"/>
            </a:xfrm>
            <a:custGeom>
              <a:avLst/>
              <a:gdLst/>
              <a:ahLst/>
              <a:cxnLst/>
              <a:rect l="l" t="t" r="r" b="b"/>
              <a:pathLst>
                <a:path w="989" h="560" extrusionOk="0">
                  <a:moveTo>
                    <a:pt x="488" y="0"/>
                  </a:moveTo>
                  <a:lnTo>
                    <a:pt x="0" y="274"/>
                  </a:lnTo>
                  <a:lnTo>
                    <a:pt x="500" y="560"/>
                  </a:lnTo>
                  <a:lnTo>
                    <a:pt x="988" y="286"/>
                  </a:lnTo>
                  <a:lnTo>
                    <a:pt x="4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 name="Google Shape;443;p33"/>
            <p:cNvSpPr/>
            <p:nvPr/>
          </p:nvSpPr>
          <p:spPr>
            <a:xfrm>
              <a:off x="1033981" y="2475669"/>
              <a:ext cx="31254" cy="18298"/>
            </a:xfrm>
            <a:custGeom>
              <a:avLst/>
              <a:gdLst/>
              <a:ahLst/>
              <a:cxnLst/>
              <a:rect l="l" t="t" r="r" b="b"/>
              <a:pathLst>
                <a:path w="977" h="572" extrusionOk="0">
                  <a:moveTo>
                    <a:pt x="489" y="0"/>
                  </a:moveTo>
                  <a:lnTo>
                    <a:pt x="1" y="286"/>
                  </a:lnTo>
                  <a:lnTo>
                    <a:pt x="489" y="572"/>
                  </a:lnTo>
                  <a:lnTo>
                    <a:pt x="977" y="286"/>
                  </a:lnTo>
                  <a:lnTo>
                    <a:pt x="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 name="Google Shape;444;p33"/>
            <p:cNvSpPr/>
            <p:nvPr/>
          </p:nvSpPr>
          <p:spPr>
            <a:xfrm>
              <a:off x="1056086" y="2463097"/>
              <a:ext cx="31254" cy="18298"/>
            </a:xfrm>
            <a:custGeom>
              <a:avLst/>
              <a:gdLst/>
              <a:ahLst/>
              <a:cxnLst/>
              <a:rect l="l" t="t" r="r" b="b"/>
              <a:pathLst>
                <a:path w="977" h="572" extrusionOk="0">
                  <a:moveTo>
                    <a:pt x="488" y="0"/>
                  </a:moveTo>
                  <a:lnTo>
                    <a:pt x="0" y="286"/>
                  </a:lnTo>
                  <a:lnTo>
                    <a:pt x="488" y="572"/>
                  </a:lnTo>
                  <a:lnTo>
                    <a:pt x="976" y="286"/>
                  </a:lnTo>
                  <a:lnTo>
                    <a:pt x="4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 name="Google Shape;445;p33"/>
            <p:cNvSpPr/>
            <p:nvPr/>
          </p:nvSpPr>
          <p:spPr>
            <a:xfrm>
              <a:off x="1078158" y="2450525"/>
              <a:ext cx="31286" cy="17946"/>
            </a:xfrm>
            <a:custGeom>
              <a:avLst/>
              <a:gdLst/>
              <a:ahLst/>
              <a:cxnLst/>
              <a:rect l="l" t="t" r="r" b="b"/>
              <a:pathLst>
                <a:path w="978" h="561" extrusionOk="0">
                  <a:moveTo>
                    <a:pt x="489" y="0"/>
                  </a:moveTo>
                  <a:lnTo>
                    <a:pt x="1" y="274"/>
                  </a:lnTo>
                  <a:lnTo>
                    <a:pt x="489" y="560"/>
                  </a:lnTo>
                  <a:lnTo>
                    <a:pt x="977" y="286"/>
                  </a:lnTo>
                  <a:lnTo>
                    <a:pt x="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 name="Google Shape;446;p33"/>
            <p:cNvSpPr/>
            <p:nvPr/>
          </p:nvSpPr>
          <p:spPr>
            <a:xfrm>
              <a:off x="1099879" y="2437569"/>
              <a:ext cx="31638" cy="18330"/>
            </a:xfrm>
            <a:custGeom>
              <a:avLst/>
              <a:gdLst/>
              <a:ahLst/>
              <a:cxnLst/>
              <a:rect l="l" t="t" r="r" b="b"/>
              <a:pathLst>
                <a:path w="989" h="573" extrusionOk="0">
                  <a:moveTo>
                    <a:pt x="489" y="1"/>
                  </a:moveTo>
                  <a:lnTo>
                    <a:pt x="0" y="286"/>
                  </a:lnTo>
                  <a:lnTo>
                    <a:pt x="500" y="572"/>
                  </a:lnTo>
                  <a:lnTo>
                    <a:pt x="989" y="286"/>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 name="Google Shape;447;p33"/>
            <p:cNvSpPr/>
            <p:nvPr/>
          </p:nvSpPr>
          <p:spPr>
            <a:xfrm>
              <a:off x="1121952" y="2424997"/>
              <a:ext cx="31286" cy="18330"/>
            </a:xfrm>
            <a:custGeom>
              <a:avLst/>
              <a:gdLst/>
              <a:ahLst/>
              <a:cxnLst/>
              <a:rect l="l" t="t" r="r" b="b"/>
              <a:pathLst>
                <a:path w="978" h="573" extrusionOk="0">
                  <a:moveTo>
                    <a:pt x="489" y="1"/>
                  </a:moveTo>
                  <a:lnTo>
                    <a:pt x="1" y="286"/>
                  </a:lnTo>
                  <a:lnTo>
                    <a:pt x="489" y="572"/>
                  </a:lnTo>
                  <a:lnTo>
                    <a:pt x="977" y="286"/>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 name="Google Shape;448;p33"/>
            <p:cNvSpPr/>
            <p:nvPr/>
          </p:nvSpPr>
          <p:spPr>
            <a:xfrm>
              <a:off x="1144057" y="2412425"/>
              <a:ext cx="31254" cy="17946"/>
            </a:xfrm>
            <a:custGeom>
              <a:avLst/>
              <a:gdLst/>
              <a:ahLst/>
              <a:cxnLst/>
              <a:rect l="l" t="t" r="r" b="b"/>
              <a:pathLst>
                <a:path w="977" h="561" extrusionOk="0">
                  <a:moveTo>
                    <a:pt x="489" y="1"/>
                  </a:moveTo>
                  <a:lnTo>
                    <a:pt x="1" y="287"/>
                  </a:lnTo>
                  <a:lnTo>
                    <a:pt x="489" y="560"/>
                  </a:lnTo>
                  <a:lnTo>
                    <a:pt x="977" y="287"/>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 name="Google Shape;449;p33"/>
            <p:cNvSpPr/>
            <p:nvPr/>
          </p:nvSpPr>
          <p:spPr>
            <a:xfrm>
              <a:off x="1165778" y="2399853"/>
              <a:ext cx="31638" cy="17946"/>
            </a:xfrm>
            <a:custGeom>
              <a:avLst/>
              <a:gdLst/>
              <a:ahLst/>
              <a:cxnLst/>
              <a:rect l="l" t="t" r="r" b="b"/>
              <a:pathLst>
                <a:path w="989" h="561" extrusionOk="0">
                  <a:moveTo>
                    <a:pt x="488" y="1"/>
                  </a:moveTo>
                  <a:lnTo>
                    <a:pt x="0" y="275"/>
                  </a:lnTo>
                  <a:lnTo>
                    <a:pt x="500" y="561"/>
                  </a:lnTo>
                  <a:lnTo>
                    <a:pt x="988" y="275"/>
                  </a:lnTo>
                  <a:lnTo>
                    <a:pt x="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 name="Google Shape;450;p33"/>
            <p:cNvSpPr/>
            <p:nvPr/>
          </p:nvSpPr>
          <p:spPr>
            <a:xfrm>
              <a:off x="1187851" y="2386930"/>
              <a:ext cx="31286" cy="18298"/>
            </a:xfrm>
            <a:custGeom>
              <a:avLst/>
              <a:gdLst/>
              <a:ahLst/>
              <a:cxnLst/>
              <a:rect l="l" t="t" r="r" b="b"/>
              <a:pathLst>
                <a:path w="978" h="572" extrusionOk="0">
                  <a:moveTo>
                    <a:pt x="489" y="0"/>
                  </a:moveTo>
                  <a:lnTo>
                    <a:pt x="1" y="286"/>
                  </a:lnTo>
                  <a:lnTo>
                    <a:pt x="489" y="572"/>
                  </a:lnTo>
                  <a:lnTo>
                    <a:pt x="977" y="286"/>
                  </a:lnTo>
                  <a:lnTo>
                    <a:pt x="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 name="Google Shape;451;p33"/>
            <p:cNvSpPr/>
            <p:nvPr/>
          </p:nvSpPr>
          <p:spPr>
            <a:xfrm>
              <a:off x="1209956" y="2374358"/>
              <a:ext cx="31254" cy="17914"/>
            </a:xfrm>
            <a:custGeom>
              <a:avLst/>
              <a:gdLst/>
              <a:ahLst/>
              <a:cxnLst/>
              <a:rect l="l" t="t" r="r" b="b"/>
              <a:pathLst>
                <a:path w="977" h="560" extrusionOk="0">
                  <a:moveTo>
                    <a:pt x="488" y="0"/>
                  </a:moveTo>
                  <a:lnTo>
                    <a:pt x="0" y="286"/>
                  </a:lnTo>
                  <a:lnTo>
                    <a:pt x="488" y="560"/>
                  </a:lnTo>
                  <a:lnTo>
                    <a:pt x="977" y="286"/>
                  </a:lnTo>
                  <a:lnTo>
                    <a:pt x="4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 name="Google Shape;452;p33"/>
            <p:cNvSpPr/>
            <p:nvPr/>
          </p:nvSpPr>
          <p:spPr>
            <a:xfrm>
              <a:off x="1232029" y="2361786"/>
              <a:ext cx="31286" cy="17914"/>
            </a:xfrm>
            <a:custGeom>
              <a:avLst/>
              <a:gdLst/>
              <a:ahLst/>
              <a:cxnLst/>
              <a:rect l="l" t="t" r="r" b="b"/>
              <a:pathLst>
                <a:path w="978" h="560" extrusionOk="0">
                  <a:moveTo>
                    <a:pt x="489" y="0"/>
                  </a:moveTo>
                  <a:lnTo>
                    <a:pt x="1" y="274"/>
                  </a:lnTo>
                  <a:lnTo>
                    <a:pt x="489" y="560"/>
                  </a:lnTo>
                  <a:lnTo>
                    <a:pt x="977" y="274"/>
                  </a:lnTo>
                  <a:lnTo>
                    <a:pt x="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 name="Google Shape;453;p33"/>
            <p:cNvSpPr/>
            <p:nvPr/>
          </p:nvSpPr>
          <p:spPr>
            <a:xfrm>
              <a:off x="1253750" y="2348830"/>
              <a:ext cx="31638" cy="18298"/>
            </a:xfrm>
            <a:custGeom>
              <a:avLst/>
              <a:gdLst/>
              <a:ahLst/>
              <a:cxnLst/>
              <a:rect l="l" t="t" r="r" b="b"/>
              <a:pathLst>
                <a:path w="989" h="572" extrusionOk="0">
                  <a:moveTo>
                    <a:pt x="489" y="0"/>
                  </a:moveTo>
                  <a:lnTo>
                    <a:pt x="1" y="286"/>
                  </a:lnTo>
                  <a:lnTo>
                    <a:pt x="501" y="572"/>
                  </a:lnTo>
                  <a:lnTo>
                    <a:pt x="989" y="286"/>
                  </a:lnTo>
                  <a:lnTo>
                    <a:pt x="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 name="Google Shape;454;p33"/>
            <p:cNvSpPr/>
            <p:nvPr/>
          </p:nvSpPr>
          <p:spPr>
            <a:xfrm>
              <a:off x="1275854" y="2336258"/>
              <a:ext cx="31254" cy="17946"/>
            </a:xfrm>
            <a:custGeom>
              <a:avLst/>
              <a:gdLst/>
              <a:ahLst/>
              <a:cxnLst/>
              <a:rect l="l" t="t" r="r" b="b"/>
              <a:pathLst>
                <a:path w="977" h="561" extrusionOk="0">
                  <a:moveTo>
                    <a:pt x="488" y="1"/>
                  </a:moveTo>
                  <a:lnTo>
                    <a:pt x="0" y="286"/>
                  </a:lnTo>
                  <a:lnTo>
                    <a:pt x="488" y="560"/>
                  </a:lnTo>
                  <a:lnTo>
                    <a:pt x="976" y="286"/>
                  </a:lnTo>
                  <a:lnTo>
                    <a:pt x="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 name="Google Shape;455;p33"/>
            <p:cNvSpPr/>
            <p:nvPr/>
          </p:nvSpPr>
          <p:spPr>
            <a:xfrm>
              <a:off x="1297927" y="2323686"/>
              <a:ext cx="31254" cy="17946"/>
            </a:xfrm>
            <a:custGeom>
              <a:avLst/>
              <a:gdLst/>
              <a:ahLst/>
              <a:cxnLst/>
              <a:rect l="l" t="t" r="r" b="b"/>
              <a:pathLst>
                <a:path w="977" h="561" extrusionOk="0">
                  <a:moveTo>
                    <a:pt x="489" y="1"/>
                  </a:moveTo>
                  <a:lnTo>
                    <a:pt x="1" y="275"/>
                  </a:lnTo>
                  <a:lnTo>
                    <a:pt x="489" y="560"/>
                  </a:lnTo>
                  <a:lnTo>
                    <a:pt x="977" y="275"/>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 name="Google Shape;456;p33"/>
            <p:cNvSpPr/>
            <p:nvPr/>
          </p:nvSpPr>
          <p:spPr>
            <a:xfrm>
              <a:off x="1037020" y="2503084"/>
              <a:ext cx="31286" cy="17946"/>
            </a:xfrm>
            <a:custGeom>
              <a:avLst/>
              <a:gdLst/>
              <a:ahLst/>
              <a:cxnLst/>
              <a:rect l="l" t="t" r="r" b="b"/>
              <a:pathLst>
                <a:path w="978" h="561" extrusionOk="0">
                  <a:moveTo>
                    <a:pt x="489" y="1"/>
                  </a:moveTo>
                  <a:lnTo>
                    <a:pt x="1" y="274"/>
                  </a:lnTo>
                  <a:lnTo>
                    <a:pt x="489" y="560"/>
                  </a:lnTo>
                  <a:lnTo>
                    <a:pt x="977" y="274"/>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 name="Google Shape;457;p33"/>
            <p:cNvSpPr/>
            <p:nvPr/>
          </p:nvSpPr>
          <p:spPr>
            <a:xfrm>
              <a:off x="1059125" y="2490128"/>
              <a:ext cx="31254" cy="18330"/>
            </a:xfrm>
            <a:custGeom>
              <a:avLst/>
              <a:gdLst/>
              <a:ahLst/>
              <a:cxnLst/>
              <a:rect l="l" t="t" r="r" b="b"/>
              <a:pathLst>
                <a:path w="977" h="573" extrusionOk="0">
                  <a:moveTo>
                    <a:pt x="489" y="1"/>
                  </a:moveTo>
                  <a:lnTo>
                    <a:pt x="0" y="286"/>
                  </a:lnTo>
                  <a:lnTo>
                    <a:pt x="489" y="572"/>
                  </a:lnTo>
                  <a:lnTo>
                    <a:pt x="977" y="286"/>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 name="Google Shape;458;p33"/>
            <p:cNvSpPr/>
            <p:nvPr/>
          </p:nvSpPr>
          <p:spPr>
            <a:xfrm>
              <a:off x="1080846" y="2477556"/>
              <a:ext cx="31638" cy="17946"/>
            </a:xfrm>
            <a:custGeom>
              <a:avLst/>
              <a:gdLst/>
              <a:ahLst/>
              <a:cxnLst/>
              <a:rect l="l" t="t" r="r" b="b"/>
              <a:pathLst>
                <a:path w="989" h="561" extrusionOk="0">
                  <a:moveTo>
                    <a:pt x="488" y="1"/>
                  </a:moveTo>
                  <a:lnTo>
                    <a:pt x="0" y="287"/>
                  </a:lnTo>
                  <a:lnTo>
                    <a:pt x="500" y="560"/>
                  </a:lnTo>
                  <a:lnTo>
                    <a:pt x="988" y="287"/>
                  </a:lnTo>
                  <a:lnTo>
                    <a:pt x="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 name="Google Shape;459;p33"/>
            <p:cNvSpPr/>
            <p:nvPr/>
          </p:nvSpPr>
          <p:spPr>
            <a:xfrm>
              <a:off x="1102918" y="2464984"/>
              <a:ext cx="31254" cy="17946"/>
            </a:xfrm>
            <a:custGeom>
              <a:avLst/>
              <a:gdLst/>
              <a:ahLst/>
              <a:cxnLst/>
              <a:rect l="l" t="t" r="r" b="b"/>
              <a:pathLst>
                <a:path w="977" h="561" extrusionOk="0">
                  <a:moveTo>
                    <a:pt x="489" y="1"/>
                  </a:moveTo>
                  <a:lnTo>
                    <a:pt x="1" y="275"/>
                  </a:lnTo>
                  <a:lnTo>
                    <a:pt x="489" y="560"/>
                  </a:lnTo>
                  <a:lnTo>
                    <a:pt x="977" y="275"/>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 name="Google Shape;460;p33"/>
            <p:cNvSpPr/>
            <p:nvPr/>
          </p:nvSpPr>
          <p:spPr>
            <a:xfrm>
              <a:off x="1125023" y="2452061"/>
              <a:ext cx="31254" cy="18298"/>
            </a:xfrm>
            <a:custGeom>
              <a:avLst/>
              <a:gdLst/>
              <a:ahLst/>
              <a:cxnLst/>
              <a:rect l="l" t="t" r="r" b="b"/>
              <a:pathLst>
                <a:path w="977" h="572" extrusionOk="0">
                  <a:moveTo>
                    <a:pt x="488" y="0"/>
                  </a:moveTo>
                  <a:lnTo>
                    <a:pt x="0" y="286"/>
                  </a:lnTo>
                  <a:lnTo>
                    <a:pt x="488" y="572"/>
                  </a:lnTo>
                  <a:lnTo>
                    <a:pt x="977" y="286"/>
                  </a:lnTo>
                  <a:lnTo>
                    <a:pt x="4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 name="Google Shape;461;p33"/>
            <p:cNvSpPr/>
            <p:nvPr/>
          </p:nvSpPr>
          <p:spPr>
            <a:xfrm>
              <a:off x="1146712" y="2439489"/>
              <a:ext cx="31670" cy="17914"/>
            </a:xfrm>
            <a:custGeom>
              <a:avLst/>
              <a:gdLst/>
              <a:ahLst/>
              <a:cxnLst/>
              <a:rect l="l" t="t" r="r" b="b"/>
              <a:pathLst>
                <a:path w="990" h="560" extrusionOk="0">
                  <a:moveTo>
                    <a:pt x="489" y="0"/>
                  </a:moveTo>
                  <a:lnTo>
                    <a:pt x="1" y="286"/>
                  </a:lnTo>
                  <a:lnTo>
                    <a:pt x="501" y="560"/>
                  </a:lnTo>
                  <a:lnTo>
                    <a:pt x="989" y="286"/>
                  </a:lnTo>
                  <a:lnTo>
                    <a:pt x="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 name="Google Shape;462;p33"/>
            <p:cNvSpPr/>
            <p:nvPr/>
          </p:nvSpPr>
          <p:spPr>
            <a:xfrm>
              <a:off x="1168817" y="2426917"/>
              <a:ext cx="31254" cy="17914"/>
            </a:xfrm>
            <a:custGeom>
              <a:avLst/>
              <a:gdLst/>
              <a:ahLst/>
              <a:cxnLst/>
              <a:rect l="l" t="t" r="r" b="b"/>
              <a:pathLst>
                <a:path w="977" h="560" extrusionOk="0">
                  <a:moveTo>
                    <a:pt x="489" y="0"/>
                  </a:moveTo>
                  <a:lnTo>
                    <a:pt x="0" y="274"/>
                  </a:lnTo>
                  <a:lnTo>
                    <a:pt x="489" y="560"/>
                  </a:lnTo>
                  <a:lnTo>
                    <a:pt x="977" y="274"/>
                  </a:lnTo>
                  <a:lnTo>
                    <a:pt x="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 name="Google Shape;463;p33"/>
            <p:cNvSpPr/>
            <p:nvPr/>
          </p:nvSpPr>
          <p:spPr>
            <a:xfrm>
              <a:off x="1190890" y="2413961"/>
              <a:ext cx="31286" cy="18298"/>
            </a:xfrm>
            <a:custGeom>
              <a:avLst/>
              <a:gdLst/>
              <a:ahLst/>
              <a:cxnLst/>
              <a:rect l="l" t="t" r="r" b="b"/>
              <a:pathLst>
                <a:path w="978" h="572" extrusionOk="0">
                  <a:moveTo>
                    <a:pt x="489" y="0"/>
                  </a:moveTo>
                  <a:lnTo>
                    <a:pt x="1" y="286"/>
                  </a:lnTo>
                  <a:lnTo>
                    <a:pt x="489" y="572"/>
                  </a:lnTo>
                  <a:lnTo>
                    <a:pt x="977" y="286"/>
                  </a:lnTo>
                  <a:lnTo>
                    <a:pt x="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 name="Google Shape;464;p33"/>
            <p:cNvSpPr/>
            <p:nvPr/>
          </p:nvSpPr>
          <p:spPr>
            <a:xfrm>
              <a:off x="1212995" y="2401389"/>
              <a:ext cx="31254" cy="17946"/>
            </a:xfrm>
            <a:custGeom>
              <a:avLst/>
              <a:gdLst/>
              <a:ahLst/>
              <a:cxnLst/>
              <a:rect l="l" t="t" r="r" b="b"/>
              <a:pathLst>
                <a:path w="977" h="561" extrusionOk="0">
                  <a:moveTo>
                    <a:pt x="489" y="1"/>
                  </a:moveTo>
                  <a:lnTo>
                    <a:pt x="1" y="286"/>
                  </a:lnTo>
                  <a:lnTo>
                    <a:pt x="489" y="560"/>
                  </a:lnTo>
                  <a:lnTo>
                    <a:pt x="977" y="286"/>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 name="Google Shape;465;p33"/>
            <p:cNvSpPr/>
            <p:nvPr/>
          </p:nvSpPr>
          <p:spPr>
            <a:xfrm>
              <a:off x="1234716" y="2388817"/>
              <a:ext cx="31638" cy="17946"/>
            </a:xfrm>
            <a:custGeom>
              <a:avLst/>
              <a:gdLst/>
              <a:ahLst/>
              <a:cxnLst/>
              <a:rect l="l" t="t" r="r" b="b"/>
              <a:pathLst>
                <a:path w="989" h="561" extrusionOk="0">
                  <a:moveTo>
                    <a:pt x="488" y="1"/>
                  </a:moveTo>
                  <a:lnTo>
                    <a:pt x="0" y="274"/>
                  </a:lnTo>
                  <a:lnTo>
                    <a:pt x="500" y="560"/>
                  </a:lnTo>
                  <a:lnTo>
                    <a:pt x="988" y="274"/>
                  </a:lnTo>
                  <a:lnTo>
                    <a:pt x="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 name="Google Shape;466;p33"/>
            <p:cNvSpPr/>
            <p:nvPr/>
          </p:nvSpPr>
          <p:spPr>
            <a:xfrm>
              <a:off x="1256789" y="2375861"/>
              <a:ext cx="31286" cy="18330"/>
            </a:xfrm>
            <a:custGeom>
              <a:avLst/>
              <a:gdLst/>
              <a:ahLst/>
              <a:cxnLst/>
              <a:rect l="l" t="t" r="r" b="b"/>
              <a:pathLst>
                <a:path w="978" h="573" extrusionOk="0">
                  <a:moveTo>
                    <a:pt x="489" y="1"/>
                  </a:moveTo>
                  <a:lnTo>
                    <a:pt x="1" y="287"/>
                  </a:lnTo>
                  <a:lnTo>
                    <a:pt x="489" y="572"/>
                  </a:lnTo>
                  <a:lnTo>
                    <a:pt x="977" y="287"/>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 name="Google Shape;467;p33"/>
            <p:cNvSpPr/>
            <p:nvPr/>
          </p:nvSpPr>
          <p:spPr>
            <a:xfrm>
              <a:off x="1278893" y="2363289"/>
              <a:ext cx="31254" cy="18330"/>
            </a:xfrm>
            <a:custGeom>
              <a:avLst/>
              <a:gdLst/>
              <a:ahLst/>
              <a:cxnLst/>
              <a:rect l="l" t="t" r="r" b="b"/>
              <a:pathLst>
                <a:path w="977" h="573" extrusionOk="0">
                  <a:moveTo>
                    <a:pt x="488" y="1"/>
                  </a:moveTo>
                  <a:lnTo>
                    <a:pt x="0" y="287"/>
                  </a:lnTo>
                  <a:lnTo>
                    <a:pt x="488" y="572"/>
                  </a:lnTo>
                  <a:lnTo>
                    <a:pt x="977" y="287"/>
                  </a:lnTo>
                  <a:lnTo>
                    <a:pt x="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 name="Google Shape;468;p33"/>
            <p:cNvSpPr/>
            <p:nvPr/>
          </p:nvSpPr>
          <p:spPr>
            <a:xfrm>
              <a:off x="1300582" y="2350749"/>
              <a:ext cx="31670" cy="17914"/>
            </a:xfrm>
            <a:custGeom>
              <a:avLst/>
              <a:gdLst/>
              <a:ahLst/>
              <a:cxnLst/>
              <a:rect l="l" t="t" r="r" b="b"/>
              <a:pathLst>
                <a:path w="990" h="560" extrusionOk="0">
                  <a:moveTo>
                    <a:pt x="489" y="0"/>
                  </a:moveTo>
                  <a:lnTo>
                    <a:pt x="1" y="274"/>
                  </a:lnTo>
                  <a:lnTo>
                    <a:pt x="501" y="560"/>
                  </a:lnTo>
                  <a:lnTo>
                    <a:pt x="989" y="286"/>
                  </a:lnTo>
                  <a:lnTo>
                    <a:pt x="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 name="Google Shape;469;p33"/>
            <p:cNvSpPr/>
            <p:nvPr/>
          </p:nvSpPr>
          <p:spPr>
            <a:xfrm>
              <a:off x="1322687" y="2337794"/>
              <a:ext cx="31254" cy="18298"/>
            </a:xfrm>
            <a:custGeom>
              <a:avLst/>
              <a:gdLst/>
              <a:ahLst/>
              <a:cxnLst/>
              <a:rect l="l" t="t" r="r" b="b"/>
              <a:pathLst>
                <a:path w="977" h="572" extrusionOk="0">
                  <a:moveTo>
                    <a:pt x="489" y="0"/>
                  </a:moveTo>
                  <a:lnTo>
                    <a:pt x="1" y="286"/>
                  </a:lnTo>
                  <a:lnTo>
                    <a:pt x="489" y="572"/>
                  </a:lnTo>
                  <a:lnTo>
                    <a:pt x="977" y="286"/>
                  </a:lnTo>
                  <a:lnTo>
                    <a:pt x="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 name="Google Shape;470;p33"/>
            <p:cNvSpPr/>
            <p:nvPr/>
          </p:nvSpPr>
          <p:spPr>
            <a:xfrm>
              <a:off x="1014947" y="2515656"/>
              <a:ext cx="78120" cy="32406"/>
            </a:xfrm>
            <a:custGeom>
              <a:avLst/>
              <a:gdLst/>
              <a:ahLst/>
              <a:cxnLst/>
              <a:rect l="l" t="t" r="r" b="b"/>
              <a:pathLst>
                <a:path w="2442" h="1013" extrusionOk="0">
                  <a:moveTo>
                    <a:pt x="488" y="0"/>
                  </a:moveTo>
                  <a:lnTo>
                    <a:pt x="0" y="286"/>
                  </a:lnTo>
                  <a:lnTo>
                    <a:pt x="786" y="727"/>
                  </a:lnTo>
                  <a:lnTo>
                    <a:pt x="1012" y="870"/>
                  </a:lnTo>
                  <a:lnTo>
                    <a:pt x="1274" y="1012"/>
                  </a:lnTo>
                  <a:lnTo>
                    <a:pt x="1953" y="620"/>
                  </a:lnTo>
                  <a:lnTo>
                    <a:pt x="2322" y="405"/>
                  </a:lnTo>
                  <a:lnTo>
                    <a:pt x="2441" y="334"/>
                  </a:lnTo>
                  <a:lnTo>
                    <a:pt x="1953" y="48"/>
                  </a:lnTo>
                  <a:lnTo>
                    <a:pt x="1822" y="131"/>
                  </a:lnTo>
                  <a:lnTo>
                    <a:pt x="1465" y="334"/>
                  </a:lnTo>
                  <a:lnTo>
                    <a:pt x="1274" y="453"/>
                  </a:lnTo>
                  <a:lnTo>
                    <a:pt x="4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 name="Google Shape;471;p33"/>
            <p:cNvSpPr/>
            <p:nvPr/>
          </p:nvSpPr>
          <p:spPr>
            <a:xfrm>
              <a:off x="1083885" y="2504620"/>
              <a:ext cx="31254" cy="17914"/>
            </a:xfrm>
            <a:custGeom>
              <a:avLst/>
              <a:gdLst/>
              <a:ahLst/>
              <a:cxnLst/>
              <a:rect l="l" t="t" r="r" b="b"/>
              <a:pathLst>
                <a:path w="977" h="560" extrusionOk="0">
                  <a:moveTo>
                    <a:pt x="488" y="0"/>
                  </a:moveTo>
                  <a:lnTo>
                    <a:pt x="0" y="286"/>
                  </a:lnTo>
                  <a:lnTo>
                    <a:pt x="488" y="560"/>
                  </a:lnTo>
                  <a:lnTo>
                    <a:pt x="977" y="286"/>
                  </a:lnTo>
                  <a:lnTo>
                    <a:pt x="4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 name="Google Shape;472;p33"/>
            <p:cNvSpPr/>
            <p:nvPr/>
          </p:nvSpPr>
          <p:spPr>
            <a:xfrm>
              <a:off x="1105957" y="2492048"/>
              <a:ext cx="31286" cy="17914"/>
            </a:xfrm>
            <a:custGeom>
              <a:avLst/>
              <a:gdLst/>
              <a:ahLst/>
              <a:cxnLst/>
              <a:rect l="l" t="t" r="r" b="b"/>
              <a:pathLst>
                <a:path w="978" h="560" extrusionOk="0">
                  <a:moveTo>
                    <a:pt x="489" y="0"/>
                  </a:moveTo>
                  <a:lnTo>
                    <a:pt x="1" y="274"/>
                  </a:lnTo>
                  <a:lnTo>
                    <a:pt x="489" y="560"/>
                  </a:lnTo>
                  <a:lnTo>
                    <a:pt x="977" y="274"/>
                  </a:lnTo>
                  <a:lnTo>
                    <a:pt x="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 name="Google Shape;473;p33"/>
            <p:cNvSpPr/>
            <p:nvPr/>
          </p:nvSpPr>
          <p:spPr>
            <a:xfrm>
              <a:off x="1127678" y="2479092"/>
              <a:ext cx="31638" cy="18298"/>
            </a:xfrm>
            <a:custGeom>
              <a:avLst/>
              <a:gdLst/>
              <a:ahLst/>
              <a:cxnLst/>
              <a:rect l="l" t="t" r="r" b="b"/>
              <a:pathLst>
                <a:path w="989" h="572" extrusionOk="0">
                  <a:moveTo>
                    <a:pt x="489" y="0"/>
                  </a:moveTo>
                  <a:lnTo>
                    <a:pt x="1" y="286"/>
                  </a:lnTo>
                  <a:lnTo>
                    <a:pt x="501" y="572"/>
                  </a:lnTo>
                  <a:lnTo>
                    <a:pt x="989" y="286"/>
                  </a:lnTo>
                  <a:lnTo>
                    <a:pt x="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 name="Google Shape;474;p33"/>
            <p:cNvSpPr/>
            <p:nvPr/>
          </p:nvSpPr>
          <p:spPr>
            <a:xfrm>
              <a:off x="1149783" y="2466520"/>
              <a:ext cx="31254" cy="17946"/>
            </a:xfrm>
            <a:custGeom>
              <a:avLst/>
              <a:gdLst/>
              <a:ahLst/>
              <a:cxnLst/>
              <a:rect l="l" t="t" r="r" b="b"/>
              <a:pathLst>
                <a:path w="977" h="561" extrusionOk="0">
                  <a:moveTo>
                    <a:pt x="488" y="1"/>
                  </a:moveTo>
                  <a:lnTo>
                    <a:pt x="0" y="286"/>
                  </a:lnTo>
                  <a:lnTo>
                    <a:pt x="488" y="560"/>
                  </a:lnTo>
                  <a:lnTo>
                    <a:pt x="976" y="286"/>
                  </a:lnTo>
                  <a:lnTo>
                    <a:pt x="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 name="Google Shape;475;p33"/>
            <p:cNvSpPr/>
            <p:nvPr/>
          </p:nvSpPr>
          <p:spPr>
            <a:xfrm>
              <a:off x="1171856" y="2453948"/>
              <a:ext cx="31254" cy="17946"/>
            </a:xfrm>
            <a:custGeom>
              <a:avLst/>
              <a:gdLst/>
              <a:ahLst/>
              <a:cxnLst/>
              <a:rect l="l" t="t" r="r" b="b"/>
              <a:pathLst>
                <a:path w="977" h="561" extrusionOk="0">
                  <a:moveTo>
                    <a:pt x="489" y="1"/>
                  </a:moveTo>
                  <a:lnTo>
                    <a:pt x="1" y="274"/>
                  </a:lnTo>
                  <a:lnTo>
                    <a:pt x="489" y="560"/>
                  </a:lnTo>
                  <a:lnTo>
                    <a:pt x="977" y="274"/>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 name="Google Shape;476;p33"/>
            <p:cNvSpPr/>
            <p:nvPr/>
          </p:nvSpPr>
          <p:spPr>
            <a:xfrm>
              <a:off x="1193961" y="2440992"/>
              <a:ext cx="31254" cy="18330"/>
            </a:xfrm>
            <a:custGeom>
              <a:avLst/>
              <a:gdLst/>
              <a:ahLst/>
              <a:cxnLst/>
              <a:rect l="l" t="t" r="r" b="b"/>
              <a:pathLst>
                <a:path w="977" h="573" extrusionOk="0">
                  <a:moveTo>
                    <a:pt x="488" y="1"/>
                  </a:moveTo>
                  <a:lnTo>
                    <a:pt x="0" y="287"/>
                  </a:lnTo>
                  <a:lnTo>
                    <a:pt x="488" y="572"/>
                  </a:lnTo>
                  <a:lnTo>
                    <a:pt x="977" y="287"/>
                  </a:lnTo>
                  <a:lnTo>
                    <a:pt x="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 name="Google Shape;477;p33"/>
            <p:cNvSpPr/>
            <p:nvPr/>
          </p:nvSpPr>
          <p:spPr>
            <a:xfrm>
              <a:off x="1215650" y="2428420"/>
              <a:ext cx="31286" cy="18330"/>
            </a:xfrm>
            <a:custGeom>
              <a:avLst/>
              <a:gdLst/>
              <a:ahLst/>
              <a:cxnLst/>
              <a:rect l="l" t="t" r="r" b="b"/>
              <a:pathLst>
                <a:path w="978" h="573" extrusionOk="0">
                  <a:moveTo>
                    <a:pt x="489" y="1"/>
                  </a:moveTo>
                  <a:lnTo>
                    <a:pt x="1" y="287"/>
                  </a:lnTo>
                  <a:lnTo>
                    <a:pt x="489" y="572"/>
                  </a:lnTo>
                  <a:lnTo>
                    <a:pt x="977" y="287"/>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8" name="Google Shape;478;p33"/>
            <p:cNvSpPr/>
            <p:nvPr/>
          </p:nvSpPr>
          <p:spPr>
            <a:xfrm>
              <a:off x="1237755" y="2415848"/>
              <a:ext cx="31254" cy="17946"/>
            </a:xfrm>
            <a:custGeom>
              <a:avLst/>
              <a:gdLst/>
              <a:ahLst/>
              <a:cxnLst/>
              <a:rect l="l" t="t" r="r" b="b"/>
              <a:pathLst>
                <a:path w="977" h="561" extrusionOk="0">
                  <a:moveTo>
                    <a:pt x="489" y="1"/>
                  </a:moveTo>
                  <a:lnTo>
                    <a:pt x="0" y="275"/>
                  </a:lnTo>
                  <a:lnTo>
                    <a:pt x="489" y="561"/>
                  </a:lnTo>
                  <a:lnTo>
                    <a:pt x="977" y="287"/>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9" name="Google Shape;479;p33"/>
            <p:cNvSpPr/>
            <p:nvPr/>
          </p:nvSpPr>
          <p:spPr>
            <a:xfrm>
              <a:off x="1259860" y="2402924"/>
              <a:ext cx="31254" cy="18298"/>
            </a:xfrm>
            <a:custGeom>
              <a:avLst/>
              <a:gdLst/>
              <a:ahLst/>
              <a:cxnLst/>
              <a:rect l="l" t="t" r="r" b="b"/>
              <a:pathLst>
                <a:path w="977" h="572" extrusionOk="0">
                  <a:moveTo>
                    <a:pt x="488" y="0"/>
                  </a:moveTo>
                  <a:lnTo>
                    <a:pt x="0" y="286"/>
                  </a:lnTo>
                  <a:lnTo>
                    <a:pt x="488" y="572"/>
                  </a:lnTo>
                  <a:lnTo>
                    <a:pt x="976" y="286"/>
                  </a:lnTo>
                  <a:lnTo>
                    <a:pt x="4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0" name="Google Shape;480;p33"/>
            <p:cNvSpPr/>
            <p:nvPr/>
          </p:nvSpPr>
          <p:spPr>
            <a:xfrm>
              <a:off x="1281549" y="2390353"/>
              <a:ext cx="31638" cy="18298"/>
            </a:xfrm>
            <a:custGeom>
              <a:avLst/>
              <a:gdLst/>
              <a:ahLst/>
              <a:cxnLst/>
              <a:rect l="l" t="t" r="r" b="b"/>
              <a:pathLst>
                <a:path w="989" h="572" extrusionOk="0">
                  <a:moveTo>
                    <a:pt x="489" y="0"/>
                  </a:moveTo>
                  <a:lnTo>
                    <a:pt x="1" y="286"/>
                  </a:lnTo>
                  <a:lnTo>
                    <a:pt x="501" y="572"/>
                  </a:lnTo>
                  <a:lnTo>
                    <a:pt x="989" y="286"/>
                  </a:lnTo>
                  <a:lnTo>
                    <a:pt x="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1" name="Google Shape;481;p33"/>
            <p:cNvSpPr/>
            <p:nvPr/>
          </p:nvSpPr>
          <p:spPr>
            <a:xfrm>
              <a:off x="1303653" y="2377781"/>
              <a:ext cx="31254" cy="17914"/>
            </a:xfrm>
            <a:custGeom>
              <a:avLst/>
              <a:gdLst/>
              <a:ahLst/>
              <a:cxnLst/>
              <a:rect l="l" t="t" r="r" b="b"/>
              <a:pathLst>
                <a:path w="977" h="560" extrusionOk="0">
                  <a:moveTo>
                    <a:pt x="488" y="0"/>
                  </a:moveTo>
                  <a:lnTo>
                    <a:pt x="0" y="274"/>
                  </a:lnTo>
                  <a:lnTo>
                    <a:pt x="488" y="560"/>
                  </a:lnTo>
                  <a:lnTo>
                    <a:pt x="977" y="286"/>
                  </a:lnTo>
                  <a:lnTo>
                    <a:pt x="4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2" name="Google Shape;482;p33"/>
            <p:cNvSpPr/>
            <p:nvPr/>
          </p:nvSpPr>
          <p:spPr>
            <a:xfrm>
              <a:off x="1325726" y="2364825"/>
              <a:ext cx="31286" cy="18330"/>
            </a:xfrm>
            <a:custGeom>
              <a:avLst/>
              <a:gdLst/>
              <a:ahLst/>
              <a:cxnLst/>
              <a:rect l="l" t="t" r="r" b="b"/>
              <a:pathLst>
                <a:path w="978" h="573" extrusionOk="0">
                  <a:moveTo>
                    <a:pt x="489" y="1"/>
                  </a:moveTo>
                  <a:lnTo>
                    <a:pt x="1" y="286"/>
                  </a:lnTo>
                  <a:lnTo>
                    <a:pt x="489" y="572"/>
                  </a:lnTo>
                  <a:lnTo>
                    <a:pt x="977" y="286"/>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3" name="Google Shape;483;p33"/>
            <p:cNvSpPr/>
            <p:nvPr/>
          </p:nvSpPr>
          <p:spPr>
            <a:xfrm>
              <a:off x="1347447" y="2352253"/>
              <a:ext cx="31638" cy="18330"/>
            </a:xfrm>
            <a:custGeom>
              <a:avLst/>
              <a:gdLst/>
              <a:ahLst/>
              <a:cxnLst/>
              <a:rect l="l" t="t" r="r" b="b"/>
              <a:pathLst>
                <a:path w="989" h="573" extrusionOk="0">
                  <a:moveTo>
                    <a:pt x="489" y="1"/>
                  </a:moveTo>
                  <a:lnTo>
                    <a:pt x="0" y="286"/>
                  </a:lnTo>
                  <a:lnTo>
                    <a:pt x="501" y="572"/>
                  </a:lnTo>
                  <a:lnTo>
                    <a:pt x="989" y="286"/>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4" name="Google Shape;484;p33"/>
            <p:cNvSpPr/>
            <p:nvPr/>
          </p:nvSpPr>
          <p:spPr>
            <a:xfrm>
              <a:off x="1064851" y="2544223"/>
              <a:ext cx="31254" cy="18298"/>
            </a:xfrm>
            <a:custGeom>
              <a:avLst/>
              <a:gdLst/>
              <a:ahLst/>
              <a:cxnLst/>
              <a:rect l="l" t="t" r="r" b="b"/>
              <a:pathLst>
                <a:path w="977" h="572" extrusionOk="0">
                  <a:moveTo>
                    <a:pt x="488" y="0"/>
                  </a:moveTo>
                  <a:lnTo>
                    <a:pt x="0" y="286"/>
                  </a:lnTo>
                  <a:lnTo>
                    <a:pt x="488" y="572"/>
                  </a:lnTo>
                  <a:lnTo>
                    <a:pt x="976" y="286"/>
                  </a:lnTo>
                  <a:lnTo>
                    <a:pt x="4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5" name="Google Shape;485;p33"/>
            <p:cNvSpPr/>
            <p:nvPr/>
          </p:nvSpPr>
          <p:spPr>
            <a:xfrm>
              <a:off x="1086924" y="2531651"/>
              <a:ext cx="31254" cy="18298"/>
            </a:xfrm>
            <a:custGeom>
              <a:avLst/>
              <a:gdLst/>
              <a:ahLst/>
              <a:cxnLst/>
              <a:rect l="l" t="t" r="r" b="b"/>
              <a:pathLst>
                <a:path w="977" h="572" extrusionOk="0">
                  <a:moveTo>
                    <a:pt x="489" y="0"/>
                  </a:moveTo>
                  <a:lnTo>
                    <a:pt x="1" y="286"/>
                  </a:lnTo>
                  <a:lnTo>
                    <a:pt x="489" y="572"/>
                  </a:lnTo>
                  <a:lnTo>
                    <a:pt x="977" y="286"/>
                  </a:lnTo>
                  <a:lnTo>
                    <a:pt x="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6" name="Google Shape;486;p33"/>
            <p:cNvSpPr/>
            <p:nvPr/>
          </p:nvSpPr>
          <p:spPr>
            <a:xfrm>
              <a:off x="1108645" y="2519079"/>
              <a:ext cx="31638" cy="17946"/>
            </a:xfrm>
            <a:custGeom>
              <a:avLst/>
              <a:gdLst/>
              <a:ahLst/>
              <a:cxnLst/>
              <a:rect l="l" t="t" r="r" b="b"/>
              <a:pathLst>
                <a:path w="989" h="561" extrusionOk="0">
                  <a:moveTo>
                    <a:pt x="488" y="1"/>
                  </a:moveTo>
                  <a:lnTo>
                    <a:pt x="0" y="274"/>
                  </a:lnTo>
                  <a:lnTo>
                    <a:pt x="500" y="560"/>
                  </a:lnTo>
                  <a:lnTo>
                    <a:pt x="988" y="286"/>
                  </a:lnTo>
                  <a:lnTo>
                    <a:pt x="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7" name="Google Shape;487;p33"/>
            <p:cNvSpPr/>
            <p:nvPr/>
          </p:nvSpPr>
          <p:spPr>
            <a:xfrm>
              <a:off x="1130717" y="2506123"/>
              <a:ext cx="31286" cy="18330"/>
            </a:xfrm>
            <a:custGeom>
              <a:avLst/>
              <a:gdLst/>
              <a:ahLst/>
              <a:cxnLst/>
              <a:rect l="l" t="t" r="r" b="b"/>
              <a:pathLst>
                <a:path w="978" h="573" extrusionOk="0">
                  <a:moveTo>
                    <a:pt x="489" y="1"/>
                  </a:moveTo>
                  <a:lnTo>
                    <a:pt x="1" y="287"/>
                  </a:lnTo>
                  <a:lnTo>
                    <a:pt x="489" y="572"/>
                  </a:lnTo>
                  <a:lnTo>
                    <a:pt x="977" y="287"/>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8" name="Google Shape;488;p33"/>
            <p:cNvSpPr/>
            <p:nvPr/>
          </p:nvSpPr>
          <p:spPr>
            <a:xfrm>
              <a:off x="1152822" y="2493551"/>
              <a:ext cx="31254" cy="18330"/>
            </a:xfrm>
            <a:custGeom>
              <a:avLst/>
              <a:gdLst/>
              <a:ahLst/>
              <a:cxnLst/>
              <a:rect l="l" t="t" r="r" b="b"/>
              <a:pathLst>
                <a:path w="977" h="573" extrusionOk="0">
                  <a:moveTo>
                    <a:pt x="489" y="1"/>
                  </a:moveTo>
                  <a:lnTo>
                    <a:pt x="0" y="287"/>
                  </a:lnTo>
                  <a:lnTo>
                    <a:pt x="489" y="572"/>
                  </a:lnTo>
                  <a:lnTo>
                    <a:pt x="977" y="287"/>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9" name="Google Shape;489;p33"/>
            <p:cNvSpPr/>
            <p:nvPr/>
          </p:nvSpPr>
          <p:spPr>
            <a:xfrm>
              <a:off x="1174543" y="2480979"/>
              <a:ext cx="31638" cy="17946"/>
            </a:xfrm>
            <a:custGeom>
              <a:avLst/>
              <a:gdLst/>
              <a:ahLst/>
              <a:cxnLst/>
              <a:rect l="l" t="t" r="r" b="b"/>
              <a:pathLst>
                <a:path w="989" h="561" extrusionOk="0">
                  <a:moveTo>
                    <a:pt x="488" y="1"/>
                  </a:moveTo>
                  <a:lnTo>
                    <a:pt x="0" y="275"/>
                  </a:lnTo>
                  <a:lnTo>
                    <a:pt x="500" y="561"/>
                  </a:lnTo>
                  <a:lnTo>
                    <a:pt x="988" y="287"/>
                  </a:lnTo>
                  <a:lnTo>
                    <a:pt x="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0" name="Google Shape;490;p33"/>
            <p:cNvSpPr/>
            <p:nvPr/>
          </p:nvSpPr>
          <p:spPr>
            <a:xfrm>
              <a:off x="1196616" y="2468055"/>
              <a:ext cx="31254" cy="18298"/>
            </a:xfrm>
            <a:custGeom>
              <a:avLst/>
              <a:gdLst/>
              <a:ahLst/>
              <a:cxnLst/>
              <a:rect l="l" t="t" r="r" b="b"/>
              <a:pathLst>
                <a:path w="977" h="572" extrusionOk="0">
                  <a:moveTo>
                    <a:pt x="489" y="0"/>
                  </a:moveTo>
                  <a:lnTo>
                    <a:pt x="1" y="286"/>
                  </a:lnTo>
                  <a:lnTo>
                    <a:pt x="489" y="572"/>
                  </a:lnTo>
                  <a:lnTo>
                    <a:pt x="977" y="286"/>
                  </a:lnTo>
                  <a:lnTo>
                    <a:pt x="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1" name="Google Shape;491;p33"/>
            <p:cNvSpPr/>
            <p:nvPr/>
          </p:nvSpPr>
          <p:spPr>
            <a:xfrm>
              <a:off x="1218721" y="2455483"/>
              <a:ext cx="31254" cy="18298"/>
            </a:xfrm>
            <a:custGeom>
              <a:avLst/>
              <a:gdLst/>
              <a:ahLst/>
              <a:cxnLst/>
              <a:rect l="l" t="t" r="r" b="b"/>
              <a:pathLst>
                <a:path w="977" h="572" extrusionOk="0">
                  <a:moveTo>
                    <a:pt x="488" y="0"/>
                  </a:moveTo>
                  <a:lnTo>
                    <a:pt x="0" y="286"/>
                  </a:lnTo>
                  <a:lnTo>
                    <a:pt x="488" y="572"/>
                  </a:lnTo>
                  <a:lnTo>
                    <a:pt x="976" y="286"/>
                  </a:lnTo>
                  <a:lnTo>
                    <a:pt x="4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2" name="Google Shape;492;p33"/>
            <p:cNvSpPr/>
            <p:nvPr/>
          </p:nvSpPr>
          <p:spPr>
            <a:xfrm>
              <a:off x="1240794" y="2442911"/>
              <a:ext cx="31254" cy="17914"/>
            </a:xfrm>
            <a:custGeom>
              <a:avLst/>
              <a:gdLst/>
              <a:ahLst/>
              <a:cxnLst/>
              <a:rect l="l" t="t" r="r" b="b"/>
              <a:pathLst>
                <a:path w="977" h="560" extrusionOk="0">
                  <a:moveTo>
                    <a:pt x="489" y="0"/>
                  </a:moveTo>
                  <a:lnTo>
                    <a:pt x="1" y="274"/>
                  </a:lnTo>
                  <a:lnTo>
                    <a:pt x="489" y="560"/>
                  </a:lnTo>
                  <a:lnTo>
                    <a:pt x="977" y="286"/>
                  </a:lnTo>
                  <a:lnTo>
                    <a:pt x="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3" name="Google Shape;493;p33"/>
            <p:cNvSpPr/>
            <p:nvPr/>
          </p:nvSpPr>
          <p:spPr>
            <a:xfrm>
              <a:off x="1262515" y="2429956"/>
              <a:ext cx="31638" cy="18330"/>
            </a:xfrm>
            <a:custGeom>
              <a:avLst/>
              <a:gdLst/>
              <a:ahLst/>
              <a:cxnLst/>
              <a:rect l="l" t="t" r="r" b="b"/>
              <a:pathLst>
                <a:path w="989" h="573" extrusionOk="0">
                  <a:moveTo>
                    <a:pt x="489" y="1"/>
                  </a:moveTo>
                  <a:lnTo>
                    <a:pt x="0" y="286"/>
                  </a:lnTo>
                  <a:lnTo>
                    <a:pt x="500" y="572"/>
                  </a:lnTo>
                  <a:lnTo>
                    <a:pt x="989" y="286"/>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4" name="Google Shape;494;p33"/>
            <p:cNvSpPr/>
            <p:nvPr/>
          </p:nvSpPr>
          <p:spPr>
            <a:xfrm>
              <a:off x="1284588" y="2417384"/>
              <a:ext cx="31286" cy="18330"/>
            </a:xfrm>
            <a:custGeom>
              <a:avLst/>
              <a:gdLst/>
              <a:ahLst/>
              <a:cxnLst/>
              <a:rect l="l" t="t" r="r" b="b"/>
              <a:pathLst>
                <a:path w="978" h="573" extrusionOk="0">
                  <a:moveTo>
                    <a:pt x="489" y="1"/>
                  </a:moveTo>
                  <a:lnTo>
                    <a:pt x="1" y="286"/>
                  </a:lnTo>
                  <a:lnTo>
                    <a:pt x="489" y="572"/>
                  </a:lnTo>
                  <a:lnTo>
                    <a:pt x="977" y="286"/>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5" name="Google Shape;495;p33"/>
            <p:cNvSpPr/>
            <p:nvPr/>
          </p:nvSpPr>
          <p:spPr>
            <a:xfrm>
              <a:off x="1306692" y="2404812"/>
              <a:ext cx="31254" cy="17946"/>
            </a:xfrm>
            <a:custGeom>
              <a:avLst/>
              <a:gdLst/>
              <a:ahLst/>
              <a:cxnLst/>
              <a:rect l="l" t="t" r="r" b="b"/>
              <a:pathLst>
                <a:path w="977" h="561" extrusionOk="0">
                  <a:moveTo>
                    <a:pt x="489" y="1"/>
                  </a:moveTo>
                  <a:lnTo>
                    <a:pt x="0" y="275"/>
                  </a:lnTo>
                  <a:lnTo>
                    <a:pt x="489" y="560"/>
                  </a:lnTo>
                  <a:lnTo>
                    <a:pt x="977" y="286"/>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6" name="Google Shape;496;p33"/>
            <p:cNvSpPr/>
            <p:nvPr/>
          </p:nvSpPr>
          <p:spPr>
            <a:xfrm>
              <a:off x="1328413" y="2392240"/>
              <a:ext cx="31638" cy="17946"/>
            </a:xfrm>
            <a:custGeom>
              <a:avLst/>
              <a:gdLst/>
              <a:ahLst/>
              <a:cxnLst/>
              <a:rect l="l" t="t" r="r" b="b"/>
              <a:pathLst>
                <a:path w="989" h="561" extrusionOk="0">
                  <a:moveTo>
                    <a:pt x="488" y="1"/>
                  </a:moveTo>
                  <a:lnTo>
                    <a:pt x="0" y="275"/>
                  </a:lnTo>
                  <a:lnTo>
                    <a:pt x="500" y="560"/>
                  </a:lnTo>
                  <a:lnTo>
                    <a:pt x="988" y="275"/>
                  </a:lnTo>
                  <a:lnTo>
                    <a:pt x="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7" name="Google Shape;497;p33"/>
            <p:cNvSpPr/>
            <p:nvPr/>
          </p:nvSpPr>
          <p:spPr>
            <a:xfrm>
              <a:off x="1350486" y="2379284"/>
              <a:ext cx="31254" cy="18330"/>
            </a:xfrm>
            <a:custGeom>
              <a:avLst/>
              <a:gdLst/>
              <a:ahLst/>
              <a:cxnLst/>
              <a:rect l="l" t="t" r="r" b="b"/>
              <a:pathLst>
                <a:path w="977" h="573" extrusionOk="0">
                  <a:moveTo>
                    <a:pt x="489" y="1"/>
                  </a:moveTo>
                  <a:lnTo>
                    <a:pt x="1" y="287"/>
                  </a:lnTo>
                  <a:lnTo>
                    <a:pt x="489" y="572"/>
                  </a:lnTo>
                  <a:lnTo>
                    <a:pt x="977" y="287"/>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8" name="Google Shape;498;p33"/>
            <p:cNvSpPr/>
            <p:nvPr/>
          </p:nvSpPr>
          <p:spPr>
            <a:xfrm>
              <a:off x="1372591" y="2366744"/>
              <a:ext cx="31254" cy="17914"/>
            </a:xfrm>
            <a:custGeom>
              <a:avLst/>
              <a:gdLst/>
              <a:ahLst/>
              <a:cxnLst/>
              <a:rect l="l" t="t" r="r" b="b"/>
              <a:pathLst>
                <a:path w="977" h="560" extrusionOk="0">
                  <a:moveTo>
                    <a:pt x="488" y="0"/>
                  </a:moveTo>
                  <a:lnTo>
                    <a:pt x="0" y="286"/>
                  </a:lnTo>
                  <a:lnTo>
                    <a:pt x="488" y="560"/>
                  </a:lnTo>
                  <a:lnTo>
                    <a:pt x="977" y="286"/>
                  </a:lnTo>
                  <a:lnTo>
                    <a:pt x="4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9" name="Google Shape;499;p33"/>
            <p:cNvSpPr/>
            <p:nvPr/>
          </p:nvSpPr>
          <p:spPr>
            <a:xfrm>
              <a:off x="1089579" y="2558682"/>
              <a:ext cx="31670" cy="18330"/>
            </a:xfrm>
            <a:custGeom>
              <a:avLst/>
              <a:gdLst/>
              <a:ahLst/>
              <a:cxnLst/>
              <a:rect l="l" t="t" r="r" b="b"/>
              <a:pathLst>
                <a:path w="990" h="573" extrusionOk="0">
                  <a:moveTo>
                    <a:pt x="489" y="1"/>
                  </a:moveTo>
                  <a:lnTo>
                    <a:pt x="1" y="287"/>
                  </a:lnTo>
                  <a:lnTo>
                    <a:pt x="501" y="572"/>
                  </a:lnTo>
                  <a:lnTo>
                    <a:pt x="989" y="287"/>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 name="Google Shape;500;p33"/>
            <p:cNvSpPr/>
            <p:nvPr/>
          </p:nvSpPr>
          <p:spPr>
            <a:xfrm>
              <a:off x="1111684" y="2546110"/>
              <a:ext cx="31254" cy="17946"/>
            </a:xfrm>
            <a:custGeom>
              <a:avLst/>
              <a:gdLst/>
              <a:ahLst/>
              <a:cxnLst/>
              <a:rect l="l" t="t" r="r" b="b"/>
              <a:pathLst>
                <a:path w="977" h="561" extrusionOk="0">
                  <a:moveTo>
                    <a:pt x="489" y="1"/>
                  </a:moveTo>
                  <a:lnTo>
                    <a:pt x="0" y="275"/>
                  </a:lnTo>
                  <a:lnTo>
                    <a:pt x="489" y="561"/>
                  </a:lnTo>
                  <a:lnTo>
                    <a:pt x="977" y="287"/>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 name="Google Shape;501;p33"/>
            <p:cNvSpPr/>
            <p:nvPr/>
          </p:nvSpPr>
          <p:spPr>
            <a:xfrm>
              <a:off x="1133788" y="2533186"/>
              <a:ext cx="31254" cy="18298"/>
            </a:xfrm>
            <a:custGeom>
              <a:avLst/>
              <a:gdLst/>
              <a:ahLst/>
              <a:cxnLst/>
              <a:rect l="l" t="t" r="r" b="b"/>
              <a:pathLst>
                <a:path w="977" h="572" extrusionOk="0">
                  <a:moveTo>
                    <a:pt x="488" y="0"/>
                  </a:moveTo>
                  <a:lnTo>
                    <a:pt x="0" y="286"/>
                  </a:lnTo>
                  <a:lnTo>
                    <a:pt x="488" y="572"/>
                  </a:lnTo>
                  <a:lnTo>
                    <a:pt x="976" y="286"/>
                  </a:lnTo>
                  <a:lnTo>
                    <a:pt x="4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 name="Google Shape;502;p33"/>
            <p:cNvSpPr/>
            <p:nvPr/>
          </p:nvSpPr>
          <p:spPr>
            <a:xfrm>
              <a:off x="1155477" y="2520614"/>
              <a:ext cx="31638" cy="18298"/>
            </a:xfrm>
            <a:custGeom>
              <a:avLst/>
              <a:gdLst/>
              <a:ahLst/>
              <a:cxnLst/>
              <a:rect l="l" t="t" r="r" b="b"/>
              <a:pathLst>
                <a:path w="989" h="572" extrusionOk="0">
                  <a:moveTo>
                    <a:pt x="489" y="0"/>
                  </a:moveTo>
                  <a:lnTo>
                    <a:pt x="1" y="286"/>
                  </a:lnTo>
                  <a:lnTo>
                    <a:pt x="501" y="572"/>
                  </a:lnTo>
                  <a:lnTo>
                    <a:pt x="989" y="286"/>
                  </a:lnTo>
                  <a:lnTo>
                    <a:pt x="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3" name="Google Shape;503;p33"/>
            <p:cNvSpPr/>
            <p:nvPr/>
          </p:nvSpPr>
          <p:spPr>
            <a:xfrm>
              <a:off x="1177582" y="2431875"/>
              <a:ext cx="163437" cy="94083"/>
            </a:xfrm>
            <a:custGeom>
              <a:avLst/>
              <a:gdLst/>
              <a:ahLst/>
              <a:cxnLst/>
              <a:rect l="l" t="t" r="r" b="b"/>
              <a:pathLst>
                <a:path w="5109" h="2941" extrusionOk="0">
                  <a:moveTo>
                    <a:pt x="4608" y="0"/>
                  </a:moveTo>
                  <a:lnTo>
                    <a:pt x="4370" y="143"/>
                  </a:lnTo>
                  <a:lnTo>
                    <a:pt x="4120" y="286"/>
                  </a:lnTo>
                  <a:lnTo>
                    <a:pt x="3929" y="393"/>
                  </a:lnTo>
                  <a:lnTo>
                    <a:pt x="3441" y="679"/>
                  </a:lnTo>
                  <a:lnTo>
                    <a:pt x="3239" y="798"/>
                  </a:lnTo>
                  <a:lnTo>
                    <a:pt x="2751" y="1072"/>
                  </a:lnTo>
                  <a:lnTo>
                    <a:pt x="2548" y="1191"/>
                  </a:lnTo>
                  <a:lnTo>
                    <a:pt x="2060" y="1476"/>
                  </a:lnTo>
                  <a:lnTo>
                    <a:pt x="1870" y="1584"/>
                  </a:lnTo>
                  <a:lnTo>
                    <a:pt x="1381" y="1869"/>
                  </a:lnTo>
                  <a:lnTo>
                    <a:pt x="1179" y="1976"/>
                  </a:lnTo>
                  <a:lnTo>
                    <a:pt x="691" y="2262"/>
                  </a:lnTo>
                  <a:lnTo>
                    <a:pt x="0" y="2655"/>
                  </a:lnTo>
                  <a:lnTo>
                    <a:pt x="488" y="2941"/>
                  </a:lnTo>
                  <a:lnTo>
                    <a:pt x="1179" y="2548"/>
                  </a:lnTo>
                  <a:lnTo>
                    <a:pt x="1667" y="2262"/>
                  </a:lnTo>
                  <a:lnTo>
                    <a:pt x="1870" y="2155"/>
                  </a:lnTo>
                  <a:lnTo>
                    <a:pt x="2358" y="1869"/>
                  </a:lnTo>
                  <a:lnTo>
                    <a:pt x="2560" y="1750"/>
                  </a:lnTo>
                  <a:lnTo>
                    <a:pt x="3048" y="1476"/>
                  </a:lnTo>
                  <a:lnTo>
                    <a:pt x="3239" y="1357"/>
                  </a:lnTo>
                  <a:lnTo>
                    <a:pt x="3727" y="1072"/>
                  </a:lnTo>
                  <a:lnTo>
                    <a:pt x="3929" y="964"/>
                  </a:lnTo>
                  <a:lnTo>
                    <a:pt x="4417" y="679"/>
                  </a:lnTo>
                  <a:lnTo>
                    <a:pt x="4620" y="560"/>
                  </a:lnTo>
                  <a:lnTo>
                    <a:pt x="4858" y="429"/>
                  </a:lnTo>
                  <a:lnTo>
                    <a:pt x="5108" y="286"/>
                  </a:lnTo>
                  <a:lnTo>
                    <a:pt x="46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4" name="Google Shape;504;p33"/>
            <p:cNvSpPr/>
            <p:nvPr/>
          </p:nvSpPr>
          <p:spPr>
            <a:xfrm>
              <a:off x="1331452" y="2419303"/>
              <a:ext cx="31254" cy="17914"/>
            </a:xfrm>
            <a:custGeom>
              <a:avLst/>
              <a:gdLst/>
              <a:ahLst/>
              <a:cxnLst/>
              <a:rect l="l" t="t" r="r" b="b"/>
              <a:pathLst>
                <a:path w="977" h="560" extrusionOk="0">
                  <a:moveTo>
                    <a:pt x="489" y="0"/>
                  </a:moveTo>
                  <a:lnTo>
                    <a:pt x="0" y="274"/>
                  </a:lnTo>
                  <a:lnTo>
                    <a:pt x="489" y="560"/>
                  </a:lnTo>
                  <a:lnTo>
                    <a:pt x="977" y="274"/>
                  </a:lnTo>
                  <a:lnTo>
                    <a:pt x="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5" name="Google Shape;505;p33"/>
            <p:cNvSpPr/>
            <p:nvPr/>
          </p:nvSpPr>
          <p:spPr>
            <a:xfrm>
              <a:off x="1353525" y="2406347"/>
              <a:ext cx="31286" cy="18298"/>
            </a:xfrm>
            <a:custGeom>
              <a:avLst/>
              <a:gdLst/>
              <a:ahLst/>
              <a:cxnLst/>
              <a:rect l="l" t="t" r="r" b="b"/>
              <a:pathLst>
                <a:path w="978" h="572" extrusionOk="0">
                  <a:moveTo>
                    <a:pt x="489" y="0"/>
                  </a:moveTo>
                  <a:lnTo>
                    <a:pt x="1" y="286"/>
                  </a:lnTo>
                  <a:lnTo>
                    <a:pt x="489" y="572"/>
                  </a:lnTo>
                  <a:lnTo>
                    <a:pt x="977" y="286"/>
                  </a:lnTo>
                  <a:lnTo>
                    <a:pt x="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6" name="Google Shape;506;p33"/>
            <p:cNvSpPr/>
            <p:nvPr/>
          </p:nvSpPr>
          <p:spPr>
            <a:xfrm>
              <a:off x="1375630" y="2393775"/>
              <a:ext cx="31254" cy="17946"/>
            </a:xfrm>
            <a:custGeom>
              <a:avLst/>
              <a:gdLst/>
              <a:ahLst/>
              <a:cxnLst/>
              <a:rect l="l" t="t" r="r" b="b"/>
              <a:pathLst>
                <a:path w="977" h="561" extrusionOk="0">
                  <a:moveTo>
                    <a:pt x="489" y="0"/>
                  </a:moveTo>
                  <a:lnTo>
                    <a:pt x="1" y="286"/>
                  </a:lnTo>
                  <a:lnTo>
                    <a:pt x="489" y="560"/>
                  </a:lnTo>
                  <a:lnTo>
                    <a:pt x="977" y="286"/>
                  </a:lnTo>
                  <a:lnTo>
                    <a:pt x="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7" name="Google Shape;507;p33"/>
            <p:cNvSpPr/>
            <p:nvPr/>
          </p:nvSpPr>
          <p:spPr>
            <a:xfrm>
              <a:off x="1397351" y="2381203"/>
              <a:ext cx="31638" cy="17946"/>
            </a:xfrm>
            <a:custGeom>
              <a:avLst/>
              <a:gdLst/>
              <a:ahLst/>
              <a:cxnLst/>
              <a:rect l="l" t="t" r="r" b="b"/>
              <a:pathLst>
                <a:path w="989" h="561" extrusionOk="0">
                  <a:moveTo>
                    <a:pt x="488" y="1"/>
                  </a:moveTo>
                  <a:lnTo>
                    <a:pt x="0" y="274"/>
                  </a:lnTo>
                  <a:lnTo>
                    <a:pt x="500" y="560"/>
                  </a:lnTo>
                  <a:lnTo>
                    <a:pt x="988" y="274"/>
                  </a:lnTo>
                  <a:lnTo>
                    <a:pt x="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08" name="Google Shape;508;p33"/>
          <p:cNvGrpSpPr/>
          <p:nvPr/>
        </p:nvGrpSpPr>
        <p:grpSpPr>
          <a:xfrm>
            <a:off x="9325440" y="2920350"/>
            <a:ext cx="433388" cy="242580"/>
            <a:chOff x="1366097" y="2245375"/>
            <a:chExt cx="184774" cy="103424"/>
          </a:xfrm>
        </p:grpSpPr>
        <p:sp>
          <p:nvSpPr>
            <p:cNvPr id="509" name="Google Shape;509;p33"/>
            <p:cNvSpPr/>
            <p:nvPr/>
          </p:nvSpPr>
          <p:spPr>
            <a:xfrm>
              <a:off x="1366097" y="2249758"/>
              <a:ext cx="184774" cy="99041"/>
            </a:xfrm>
            <a:custGeom>
              <a:avLst/>
              <a:gdLst/>
              <a:ahLst/>
              <a:cxnLst/>
              <a:rect l="l" t="t" r="r" b="b"/>
              <a:pathLst>
                <a:path w="5776" h="3096" extrusionOk="0">
                  <a:moveTo>
                    <a:pt x="2777" y="0"/>
                  </a:moveTo>
                  <a:cubicBezTo>
                    <a:pt x="2319" y="0"/>
                    <a:pt x="1844" y="116"/>
                    <a:pt x="1477" y="347"/>
                  </a:cubicBezTo>
                  <a:lnTo>
                    <a:pt x="739" y="538"/>
                  </a:lnTo>
                  <a:cubicBezTo>
                    <a:pt x="1" y="1002"/>
                    <a:pt x="275" y="1859"/>
                    <a:pt x="1084" y="2193"/>
                  </a:cubicBezTo>
                  <a:lnTo>
                    <a:pt x="2966" y="2943"/>
                  </a:lnTo>
                  <a:cubicBezTo>
                    <a:pt x="3218" y="3046"/>
                    <a:pt x="3511" y="3095"/>
                    <a:pt x="3809" y="3095"/>
                  </a:cubicBezTo>
                  <a:cubicBezTo>
                    <a:pt x="4269" y="3095"/>
                    <a:pt x="4742" y="2976"/>
                    <a:pt x="5097" y="2752"/>
                  </a:cubicBezTo>
                  <a:cubicBezTo>
                    <a:pt x="5680" y="2383"/>
                    <a:pt x="5775" y="1835"/>
                    <a:pt x="5311" y="1454"/>
                  </a:cubicBezTo>
                  <a:lnTo>
                    <a:pt x="3978" y="359"/>
                  </a:lnTo>
                  <a:cubicBezTo>
                    <a:pt x="3684" y="119"/>
                    <a:pt x="3240" y="0"/>
                    <a:pt x="2777" y="0"/>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0" name="Google Shape;510;p33"/>
            <p:cNvSpPr/>
            <p:nvPr/>
          </p:nvSpPr>
          <p:spPr>
            <a:xfrm>
              <a:off x="1371823" y="2245375"/>
              <a:ext cx="174473" cy="93763"/>
            </a:xfrm>
            <a:custGeom>
              <a:avLst/>
              <a:gdLst/>
              <a:ahLst/>
              <a:cxnLst/>
              <a:rect l="l" t="t" r="r" b="b"/>
              <a:pathLst>
                <a:path w="5454" h="2931" extrusionOk="0">
                  <a:moveTo>
                    <a:pt x="2324" y="0"/>
                  </a:moveTo>
                  <a:cubicBezTo>
                    <a:pt x="1919" y="0"/>
                    <a:pt x="1513" y="88"/>
                    <a:pt x="1203" y="270"/>
                  </a:cubicBezTo>
                  <a:lnTo>
                    <a:pt x="691" y="567"/>
                  </a:lnTo>
                  <a:cubicBezTo>
                    <a:pt x="0" y="960"/>
                    <a:pt x="96" y="1627"/>
                    <a:pt x="893" y="1972"/>
                  </a:cubicBezTo>
                  <a:lnTo>
                    <a:pt x="2763" y="2746"/>
                  </a:lnTo>
                  <a:cubicBezTo>
                    <a:pt x="3047" y="2870"/>
                    <a:pt x="3381" y="2930"/>
                    <a:pt x="3715" y="2930"/>
                  </a:cubicBezTo>
                  <a:cubicBezTo>
                    <a:pt x="4122" y="2930"/>
                    <a:pt x="4527" y="2840"/>
                    <a:pt x="4834" y="2663"/>
                  </a:cubicBezTo>
                  <a:cubicBezTo>
                    <a:pt x="5394" y="2342"/>
                    <a:pt x="5454" y="1830"/>
                    <a:pt x="4989" y="1460"/>
                  </a:cubicBezTo>
                  <a:lnTo>
                    <a:pt x="3632" y="389"/>
                  </a:lnTo>
                  <a:cubicBezTo>
                    <a:pt x="3317" y="133"/>
                    <a:pt x="2821" y="0"/>
                    <a:pt x="2324" y="0"/>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1" name="Google Shape;511;p33"/>
            <p:cNvSpPr/>
            <p:nvPr/>
          </p:nvSpPr>
          <p:spPr>
            <a:xfrm>
              <a:off x="1419040" y="2259483"/>
              <a:ext cx="35829" cy="19738"/>
            </a:xfrm>
            <a:custGeom>
              <a:avLst/>
              <a:gdLst/>
              <a:ahLst/>
              <a:cxnLst/>
              <a:rect l="l" t="t" r="r" b="b"/>
              <a:pathLst>
                <a:path w="1120" h="617" extrusionOk="0">
                  <a:moveTo>
                    <a:pt x="263" y="1"/>
                  </a:moveTo>
                  <a:cubicBezTo>
                    <a:pt x="205" y="1"/>
                    <a:pt x="143" y="16"/>
                    <a:pt x="96" y="43"/>
                  </a:cubicBezTo>
                  <a:cubicBezTo>
                    <a:pt x="13" y="91"/>
                    <a:pt x="1" y="162"/>
                    <a:pt x="72" y="210"/>
                  </a:cubicBezTo>
                  <a:lnTo>
                    <a:pt x="739" y="591"/>
                  </a:lnTo>
                  <a:cubicBezTo>
                    <a:pt x="772" y="607"/>
                    <a:pt x="818" y="616"/>
                    <a:pt x="866" y="616"/>
                  </a:cubicBezTo>
                  <a:cubicBezTo>
                    <a:pt x="922" y="616"/>
                    <a:pt x="980" y="604"/>
                    <a:pt x="1025" y="579"/>
                  </a:cubicBezTo>
                  <a:cubicBezTo>
                    <a:pt x="1108" y="519"/>
                    <a:pt x="1120" y="448"/>
                    <a:pt x="1049" y="412"/>
                  </a:cubicBezTo>
                  <a:lnTo>
                    <a:pt x="382" y="31"/>
                  </a:lnTo>
                  <a:cubicBezTo>
                    <a:pt x="350" y="10"/>
                    <a:pt x="308" y="1"/>
                    <a:pt x="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12" name="Google Shape;512;p33"/>
          <p:cNvGrpSpPr/>
          <p:nvPr/>
        </p:nvGrpSpPr>
        <p:grpSpPr>
          <a:xfrm>
            <a:off x="7056910" y="387714"/>
            <a:ext cx="1007328" cy="1196023"/>
            <a:chOff x="1673102" y="2206764"/>
            <a:chExt cx="335575" cy="398435"/>
          </a:xfrm>
        </p:grpSpPr>
        <p:sp>
          <p:nvSpPr>
            <p:cNvPr id="513" name="Google Shape;513;p33"/>
            <p:cNvSpPr/>
            <p:nvPr/>
          </p:nvSpPr>
          <p:spPr>
            <a:xfrm>
              <a:off x="1743927" y="2534690"/>
              <a:ext cx="97538" cy="70506"/>
            </a:xfrm>
            <a:custGeom>
              <a:avLst/>
              <a:gdLst/>
              <a:ahLst/>
              <a:cxnLst/>
              <a:rect l="l" t="t" r="r" b="b"/>
              <a:pathLst>
                <a:path w="3049" h="2204" extrusionOk="0">
                  <a:moveTo>
                    <a:pt x="1" y="1"/>
                  </a:moveTo>
                  <a:lnTo>
                    <a:pt x="1561" y="1334"/>
                  </a:lnTo>
                  <a:lnTo>
                    <a:pt x="3049" y="2203"/>
                  </a:lnTo>
                  <a:lnTo>
                    <a:pt x="1489" y="870"/>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4" name="Google Shape;514;p33"/>
            <p:cNvSpPr/>
            <p:nvPr/>
          </p:nvSpPr>
          <p:spPr>
            <a:xfrm>
              <a:off x="1673102" y="2206764"/>
              <a:ext cx="324539" cy="377482"/>
            </a:xfrm>
            <a:custGeom>
              <a:avLst/>
              <a:gdLst/>
              <a:ahLst/>
              <a:cxnLst/>
              <a:rect l="l" t="t" r="r" b="b"/>
              <a:pathLst>
                <a:path w="10145" h="11800" extrusionOk="0">
                  <a:moveTo>
                    <a:pt x="8349" y="1"/>
                  </a:moveTo>
                  <a:cubicBezTo>
                    <a:pt x="8196" y="1"/>
                    <a:pt x="8025" y="52"/>
                    <a:pt x="7847" y="155"/>
                  </a:cubicBezTo>
                  <a:lnTo>
                    <a:pt x="1143" y="4025"/>
                  </a:lnTo>
                  <a:cubicBezTo>
                    <a:pt x="512" y="4382"/>
                    <a:pt x="0" y="5263"/>
                    <a:pt x="12" y="5989"/>
                  </a:cubicBezTo>
                  <a:lnTo>
                    <a:pt x="24" y="10204"/>
                  </a:lnTo>
                  <a:cubicBezTo>
                    <a:pt x="24" y="10561"/>
                    <a:pt x="143" y="10823"/>
                    <a:pt x="346" y="10942"/>
                  </a:cubicBezTo>
                  <a:lnTo>
                    <a:pt x="1834" y="11800"/>
                  </a:lnTo>
                  <a:cubicBezTo>
                    <a:pt x="1631" y="11680"/>
                    <a:pt x="1512" y="11430"/>
                    <a:pt x="1512" y="11073"/>
                  </a:cubicBezTo>
                  <a:lnTo>
                    <a:pt x="1500" y="6858"/>
                  </a:lnTo>
                  <a:cubicBezTo>
                    <a:pt x="1489" y="6132"/>
                    <a:pt x="2001" y="5251"/>
                    <a:pt x="2632" y="4894"/>
                  </a:cubicBezTo>
                  <a:lnTo>
                    <a:pt x="9335" y="1024"/>
                  </a:lnTo>
                  <a:cubicBezTo>
                    <a:pt x="9514" y="914"/>
                    <a:pt x="9685" y="864"/>
                    <a:pt x="9838" y="864"/>
                  </a:cubicBezTo>
                  <a:cubicBezTo>
                    <a:pt x="9951" y="864"/>
                    <a:pt x="10054" y="891"/>
                    <a:pt x="10144" y="941"/>
                  </a:cubicBezTo>
                  <a:lnTo>
                    <a:pt x="8656" y="84"/>
                  </a:lnTo>
                  <a:cubicBezTo>
                    <a:pt x="8565" y="28"/>
                    <a:pt x="8462" y="1"/>
                    <a:pt x="8349" y="1"/>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5" name="Google Shape;515;p33"/>
            <p:cNvSpPr/>
            <p:nvPr/>
          </p:nvSpPr>
          <p:spPr>
            <a:xfrm>
              <a:off x="1720702" y="2234435"/>
              <a:ext cx="287974" cy="370764"/>
            </a:xfrm>
            <a:custGeom>
              <a:avLst/>
              <a:gdLst/>
              <a:ahLst/>
              <a:cxnLst/>
              <a:rect l="l" t="t" r="r" b="b"/>
              <a:pathLst>
                <a:path w="9002" h="11590" extrusionOk="0">
                  <a:moveTo>
                    <a:pt x="8352" y="1"/>
                  </a:moveTo>
                  <a:cubicBezTo>
                    <a:pt x="8199" y="1"/>
                    <a:pt x="8028" y="52"/>
                    <a:pt x="7847" y="159"/>
                  </a:cubicBezTo>
                  <a:lnTo>
                    <a:pt x="1144" y="4029"/>
                  </a:lnTo>
                  <a:cubicBezTo>
                    <a:pt x="513" y="4386"/>
                    <a:pt x="1" y="5267"/>
                    <a:pt x="12" y="5993"/>
                  </a:cubicBezTo>
                  <a:lnTo>
                    <a:pt x="24" y="10208"/>
                  </a:lnTo>
                  <a:cubicBezTo>
                    <a:pt x="24" y="10723"/>
                    <a:pt x="282" y="11017"/>
                    <a:pt x="656" y="11017"/>
                  </a:cubicBezTo>
                  <a:cubicBezTo>
                    <a:pt x="810" y="11017"/>
                    <a:pt x="984" y="10967"/>
                    <a:pt x="1167" y="10863"/>
                  </a:cubicBezTo>
                  <a:lnTo>
                    <a:pt x="2215" y="10256"/>
                  </a:lnTo>
                  <a:lnTo>
                    <a:pt x="3775" y="11589"/>
                  </a:lnTo>
                  <a:lnTo>
                    <a:pt x="3775" y="9351"/>
                  </a:lnTo>
                  <a:lnTo>
                    <a:pt x="7859" y="6994"/>
                  </a:lnTo>
                  <a:cubicBezTo>
                    <a:pt x="8490" y="6624"/>
                    <a:pt x="9002" y="5743"/>
                    <a:pt x="9002" y="5029"/>
                  </a:cubicBezTo>
                  <a:lnTo>
                    <a:pt x="8990" y="814"/>
                  </a:lnTo>
                  <a:cubicBezTo>
                    <a:pt x="8981" y="300"/>
                    <a:pt x="8722" y="1"/>
                    <a:pt x="8352" y="1"/>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6" name="Google Shape;516;p33"/>
            <p:cNvSpPr/>
            <p:nvPr/>
          </p:nvSpPr>
          <p:spPr>
            <a:xfrm>
              <a:off x="1769455" y="2438465"/>
              <a:ext cx="27831" cy="35573"/>
            </a:xfrm>
            <a:custGeom>
              <a:avLst/>
              <a:gdLst/>
              <a:ahLst/>
              <a:cxnLst/>
              <a:rect l="l" t="t" r="r" b="b"/>
              <a:pathLst>
                <a:path w="870" h="1112" extrusionOk="0">
                  <a:moveTo>
                    <a:pt x="627" y="0"/>
                  </a:moveTo>
                  <a:cubicBezTo>
                    <a:pt x="568" y="0"/>
                    <a:pt x="501" y="18"/>
                    <a:pt x="429" y="56"/>
                  </a:cubicBezTo>
                  <a:cubicBezTo>
                    <a:pt x="191" y="199"/>
                    <a:pt x="1" y="532"/>
                    <a:pt x="1" y="806"/>
                  </a:cubicBezTo>
                  <a:cubicBezTo>
                    <a:pt x="1" y="1001"/>
                    <a:pt x="97" y="1112"/>
                    <a:pt x="239" y="1112"/>
                  </a:cubicBezTo>
                  <a:cubicBezTo>
                    <a:pt x="296" y="1112"/>
                    <a:pt x="361" y="1094"/>
                    <a:pt x="429" y="1056"/>
                  </a:cubicBezTo>
                  <a:cubicBezTo>
                    <a:pt x="679" y="913"/>
                    <a:pt x="870" y="580"/>
                    <a:pt x="870" y="306"/>
                  </a:cubicBezTo>
                  <a:cubicBezTo>
                    <a:pt x="870" y="111"/>
                    <a:pt x="773" y="0"/>
                    <a:pt x="6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7" name="Google Shape;517;p33"/>
            <p:cNvSpPr/>
            <p:nvPr/>
          </p:nvSpPr>
          <p:spPr>
            <a:xfrm>
              <a:off x="1822398" y="2407819"/>
              <a:ext cx="27831" cy="35765"/>
            </a:xfrm>
            <a:custGeom>
              <a:avLst/>
              <a:gdLst/>
              <a:ahLst/>
              <a:cxnLst/>
              <a:rect l="l" t="t" r="r" b="b"/>
              <a:pathLst>
                <a:path w="870" h="1118" extrusionOk="0">
                  <a:moveTo>
                    <a:pt x="633" y="1"/>
                  </a:moveTo>
                  <a:cubicBezTo>
                    <a:pt x="575" y="1"/>
                    <a:pt x="510" y="20"/>
                    <a:pt x="441" y="61"/>
                  </a:cubicBezTo>
                  <a:cubicBezTo>
                    <a:pt x="191" y="192"/>
                    <a:pt x="1" y="538"/>
                    <a:pt x="1" y="812"/>
                  </a:cubicBezTo>
                  <a:cubicBezTo>
                    <a:pt x="1" y="1007"/>
                    <a:pt x="97" y="1117"/>
                    <a:pt x="243" y="1117"/>
                  </a:cubicBezTo>
                  <a:cubicBezTo>
                    <a:pt x="302" y="1117"/>
                    <a:pt x="369" y="1099"/>
                    <a:pt x="441" y="1062"/>
                  </a:cubicBezTo>
                  <a:cubicBezTo>
                    <a:pt x="679" y="919"/>
                    <a:pt x="870" y="585"/>
                    <a:pt x="870" y="312"/>
                  </a:cubicBezTo>
                  <a:cubicBezTo>
                    <a:pt x="870" y="117"/>
                    <a:pt x="774" y="1"/>
                    <a:pt x="6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8" name="Google Shape;518;p33"/>
            <p:cNvSpPr/>
            <p:nvPr/>
          </p:nvSpPr>
          <p:spPr>
            <a:xfrm>
              <a:off x="1875340" y="2377269"/>
              <a:ext cx="27831" cy="35701"/>
            </a:xfrm>
            <a:custGeom>
              <a:avLst/>
              <a:gdLst/>
              <a:ahLst/>
              <a:cxnLst/>
              <a:rect l="l" t="t" r="r" b="b"/>
              <a:pathLst>
                <a:path w="870" h="1116" extrusionOk="0">
                  <a:moveTo>
                    <a:pt x="639" y="1"/>
                  </a:moveTo>
                  <a:cubicBezTo>
                    <a:pt x="580" y="1"/>
                    <a:pt x="513" y="21"/>
                    <a:pt x="441" y="64"/>
                  </a:cubicBezTo>
                  <a:cubicBezTo>
                    <a:pt x="191" y="195"/>
                    <a:pt x="1" y="528"/>
                    <a:pt x="1" y="802"/>
                  </a:cubicBezTo>
                  <a:cubicBezTo>
                    <a:pt x="1" y="1003"/>
                    <a:pt x="94" y="1115"/>
                    <a:pt x="237" y="1115"/>
                  </a:cubicBezTo>
                  <a:cubicBezTo>
                    <a:pt x="297" y="1115"/>
                    <a:pt x="366" y="1095"/>
                    <a:pt x="441" y="1052"/>
                  </a:cubicBezTo>
                  <a:cubicBezTo>
                    <a:pt x="679" y="921"/>
                    <a:pt x="870" y="576"/>
                    <a:pt x="870" y="302"/>
                  </a:cubicBezTo>
                  <a:cubicBezTo>
                    <a:pt x="870" y="111"/>
                    <a:pt x="777" y="1"/>
                    <a:pt x="6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9" name="Google Shape;519;p33"/>
            <p:cNvSpPr/>
            <p:nvPr/>
          </p:nvSpPr>
          <p:spPr>
            <a:xfrm>
              <a:off x="1928283" y="2346655"/>
              <a:ext cx="27831" cy="35765"/>
            </a:xfrm>
            <a:custGeom>
              <a:avLst/>
              <a:gdLst/>
              <a:ahLst/>
              <a:cxnLst/>
              <a:rect l="l" t="t" r="r" b="b"/>
              <a:pathLst>
                <a:path w="870" h="1118" extrusionOk="0">
                  <a:moveTo>
                    <a:pt x="631" y="1"/>
                  </a:moveTo>
                  <a:cubicBezTo>
                    <a:pt x="574" y="1"/>
                    <a:pt x="509" y="19"/>
                    <a:pt x="441" y="57"/>
                  </a:cubicBezTo>
                  <a:cubicBezTo>
                    <a:pt x="203" y="199"/>
                    <a:pt x="0" y="533"/>
                    <a:pt x="0" y="807"/>
                  </a:cubicBezTo>
                  <a:cubicBezTo>
                    <a:pt x="0" y="1001"/>
                    <a:pt x="103" y="1118"/>
                    <a:pt x="247" y="1118"/>
                  </a:cubicBezTo>
                  <a:cubicBezTo>
                    <a:pt x="306" y="1118"/>
                    <a:pt x="372" y="1098"/>
                    <a:pt x="441" y="1057"/>
                  </a:cubicBezTo>
                  <a:cubicBezTo>
                    <a:pt x="679" y="914"/>
                    <a:pt x="870" y="580"/>
                    <a:pt x="870" y="307"/>
                  </a:cubicBezTo>
                  <a:cubicBezTo>
                    <a:pt x="870" y="111"/>
                    <a:pt x="773" y="1"/>
                    <a:pt x="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20" name="Google Shape;520;p33"/>
          <p:cNvGrpSpPr/>
          <p:nvPr/>
        </p:nvGrpSpPr>
        <p:grpSpPr>
          <a:xfrm>
            <a:off x="4781025" y="4108125"/>
            <a:ext cx="579625" cy="130500"/>
            <a:chOff x="304275" y="275275"/>
            <a:chExt cx="579625" cy="130500"/>
          </a:xfrm>
        </p:grpSpPr>
        <p:sp>
          <p:nvSpPr>
            <p:cNvPr id="521" name="Google Shape;521;p33"/>
            <p:cNvSpPr/>
            <p:nvPr/>
          </p:nvSpPr>
          <p:spPr>
            <a:xfrm>
              <a:off x="304275"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2" name="Google Shape;522;p33"/>
            <p:cNvSpPr/>
            <p:nvPr/>
          </p:nvSpPr>
          <p:spPr>
            <a:xfrm>
              <a:off x="528838"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3" name="Google Shape;523;p33"/>
            <p:cNvSpPr/>
            <p:nvPr/>
          </p:nvSpPr>
          <p:spPr>
            <a:xfrm>
              <a:off x="753400"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25" name="Google Shape;525;p33"/>
          <p:cNvSpPr txBox="1"/>
          <p:nvPr/>
        </p:nvSpPr>
        <p:spPr>
          <a:xfrm>
            <a:off x="1447900" y="339275"/>
            <a:ext cx="1772100" cy="400200"/>
          </a:xfrm>
          <a:prstGeom prst="rect">
            <a:avLst/>
          </a:prstGeom>
          <a:solidFill>
            <a:schemeClr val="l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chemeClr val="dk1"/>
                </a:solidFill>
                <a:latin typeface="Fahkwang" panose="00000500000000000000"/>
                <a:ea typeface="Fahkwang" panose="00000500000000000000"/>
                <a:cs typeface="Fahkwang" panose="00000500000000000000"/>
                <a:sym typeface="Fahkwang" panose="00000500000000000000"/>
              </a:rPr>
              <a:t>TECHNOLOGY</a:t>
            </a:r>
            <a:endParaRPr b="1">
              <a:solidFill>
                <a:schemeClr val="dk1"/>
              </a:solidFill>
              <a:latin typeface="Fahkwang" panose="00000500000000000000"/>
              <a:ea typeface="Fahkwang" panose="00000500000000000000"/>
              <a:cs typeface="Fahkwang" panose="00000500000000000000"/>
              <a:sym typeface="Fahkwang" panose="00000500000000000000"/>
            </a:endParaRPr>
          </a:p>
        </p:txBody>
      </p:sp>
      <p:sp>
        <p:nvSpPr>
          <p:cNvPr id="526" name="Google Shape;526;p33"/>
          <p:cNvSpPr txBox="1"/>
          <p:nvPr/>
        </p:nvSpPr>
        <p:spPr>
          <a:xfrm>
            <a:off x="1331595" y="2462530"/>
            <a:ext cx="2992120" cy="40005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latin typeface="Fahkwang" panose="00000500000000000000"/>
                <a:ea typeface="Fahkwang" panose="00000500000000000000"/>
                <a:cs typeface="Fahkwang" panose="00000500000000000000"/>
                <a:sym typeface="Fahkwang" panose="00000500000000000000"/>
              </a:rPr>
              <a:t>Institut Teknologi Bandung</a:t>
            </a:r>
            <a:endParaRPr b="1">
              <a:solidFill>
                <a:schemeClr val="dk1"/>
              </a:solidFill>
              <a:latin typeface="Fahkwang" panose="00000500000000000000"/>
              <a:ea typeface="Fahkwang" panose="00000500000000000000"/>
              <a:cs typeface="Fahkwang" panose="00000500000000000000"/>
              <a:sym typeface="Fahkwang" panose="00000500000000000000"/>
            </a:endParaRPr>
          </a:p>
        </p:txBody>
      </p:sp>
      <p:grpSp>
        <p:nvGrpSpPr>
          <p:cNvPr id="527" name="Google Shape;527;p33"/>
          <p:cNvGrpSpPr/>
          <p:nvPr/>
        </p:nvGrpSpPr>
        <p:grpSpPr>
          <a:xfrm>
            <a:off x="5733519" y="960358"/>
            <a:ext cx="896100" cy="205962"/>
            <a:chOff x="5733519" y="960358"/>
            <a:chExt cx="896100" cy="205962"/>
          </a:xfrm>
        </p:grpSpPr>
        <p:grpSp>
          <p:nvGrpSpPr>
            <p:cNvPr id="528" name="Google Shape;528;p33"/>
            <p:cNvGrpSpPr/>
            <p:nvPr/>
          </p:nvGrpSpPr>
          <p:grpSpPr>
            <a:xfrm>
              <a:off x="5733519" y="960358"/>
              <a:ext cx="210300" cy="205962"/>
              <a:chOff x="5733519" y="960358"/>
              <a:chExt cx="210300" cy="205962"/>
            </a:xfrm>
          </p:grpSpPr>
          <p:cxnSp>
            <p:nvCxnSpPr>
              <p:cNvPr id="529" name="Google Shape;529;p33"/>
              <p:cNvCxnSpPr/>
              <p:nvPr/>
            </p:nvCxnSpPr>
            <p:spPr>
              <a:xfrm>
                <a:off x="5838685" y="960358"/>
                <a:ext cx="0" cy="205962"/>
              </a:xfrm>
              <a:prstGeom prst="straightConnector1">
                <a:avLst/>
              </a:prstGeom>
              <a:noFill/>
              <a:ln w="9525" cap="flat" cmpd="sng">
                <a:solidFill>
                  <a:schemeClr val="accent2"/>
                </a:solidFill>
                <a:prstDash val="solid"/>
                <a:round/>
                <a:headEnd type="none" w="med" len="med"/>
                <a:tailEnd type="none" w="med" len="med"/>
              </a:ln>
            </p:spPr>
          </p:cxnSp>
          <p:cxnSp>
            <p:nvCxnSpPr>
              <p:cNvPr id="530" name="Google Shape;530;p33"/>
              <p:cNvCxnSpPr/>
              <p:nvPr/>
            </p:nvCxnSpPr>
            <p:spPr>
              <a:xfrm>
                <a:off x="57335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nvGrpSpPr>
            <p:cNvPr id="531" name="Google Shape;531;p33"/>
            <p:cNvGrpSpPr/>
            <p:nvPr/>
          </p:nvGrpSpPr>
          <p:grpSpPr>
            <a:xfrm>
              <a:off x="6076419" y="960358"/>
              <a:ext cx="210300" cy="205962"/>
              <a:chOff x="6076419" y="960358"/>
              <a:chExt cx="210300" cy="205962"/>
            </a:xfrm>
          </p:grpSpPr>
          <p:cxnSp>
            <p:nvCxnSpPr>
              <p:cNvPr id="532" name="Google Shape;532;p33"/>
              <p:cNvCxnSpPr/>
              <p:nvPr/>
            </p:nvCxnSpPr>
            <p:spPr>
              <a:xfrm>
                <a:off x="6181585" y="960358"/>
                <a:ext cx="0" cy="205962"/>
              </a:xfrm>
              <a:prstGeom prst="straightConnector1">
                <a:avLst/>
              </a:prstGeom>
              <a:noFill/>
              <a:ln w="9525" cap="flat" cmpd="sng">
                <a:solidFill>
                  <a:schemeClr val="accent2"/>
                </a:solidFill>
                <a:prstDash val="solid"/>
                <a:round/>
                <a:headEnd type="none" w="med" len="med"/>
                <a:tailEnd type="none" w="med" len="med"/>
              </a:ln>
            </p:spPr>
          </p:cxnSp>
          <p:cxnSp>
            <p:nvCxnSpPr>
              <p:cNvPr id="533" name="Google Shape;533;p33"/>
              <p:cNvCxnSpPr/>
              <p:nvPr/>
            </p:nvCxnSpPr>
            <p:spPr>
              <a:xfrm>
                <a:off x="60764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nvGrpSpPr>
            <p:cNvPr id="534" name="Google Shape;534;p33"/>
            <p:cNvGrpSpPr/>
            <p:nvPr/>
          </p:nvGrpSpPr>
          <p:grpSpPr>
            <a:xfrm>
              <a:off x="6419319" y="960358"/>
              <a:ext cx="210300" cy="205962"/>
              <a:chOff x="6419319" y="960358"/>
              <a:chExt cx="210300" cy="205962"/>
            </a:xfrm>
          </p:grpSpPr>
          <p:cxnSp>
            <p:nvCxnSpPr>
              <p:cNvPr id="535" name="Google Shape;535;p33"/>
              <p:cNvCxnSpPr/>
              <p:nvPr/>
            </p:nvCxnSpPr>
            <p:spPr>
              <a:xfrm>
                <a:off x="6524485" y="960358"/>
                <a:ext cx="0" cy="205962"/>
              </a:xfrm>
              <a:prstGeom prst="straightConnector1">
                <a:avLst/>
              </a:prstGeom>
              <a:noFill/>
              <a:ln w="9525" cap="flat" cmpd="sng">
                <a:solidFill>
                  <a:schemeClr val="accent2"/>
                </a:solidFill>
                <a:prstDash val="solid"/>
                <a:round/>
                <a:headEnd type="none" w="med" len="med"/>
                <a:tailEnd type="none" w="med" len="med"/>
              </a:ln>
            </p:spPr>
          </p:cxnSp>
          <p:cxnSp>
            <p:nvCxnSpPr>
              <p:cNvPr id="536" name="Google Shape;536;p33"/>
              <p:cNvCxnSpPr/>
              <p:nvPr/>
            </p:nvCxnSpPr>
            <p:spPr>
              <a:xfrm>
                <a:off x="64193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pic>
        <p:nvPicPr>
          <p:cNvPr id="3" name="Gambar 2" descr="Logo-ITB-Institut-Teknologi-Bandung-removebg"/>
          <p:cNvPicPr>
            <a:picLocks noChangeAspect="1"/>
          </p:cNvPicPr>
          <p:nvPr/>
        </p:nvPicPr>
        <p:blipFill>
          <a:blip r:embed="rId1"/>
          <a:stretch>
            <a:fillRect/>
          </a:stretch>
        </p:blipFill>
        <p:spPr>
          <a:xfrm>
            <a:off x="107315" y="81915"/>
            <a:ext cx="986790" cy="9817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698" name="Shape 1698"/>
        <p:cNvGrpSpPr/>
        <p:nvPr/>
      </p:nvGrpSpPr>
      <p:grpSpPr>
        <a:xfrm>
          <a:off x="0" y="0"/>
          <a:ext cx="0" cy="0"/>
          <a:chOff x="0" y="0"/>
          <a:chExt cx="0" cy="0"/>
        </a:xfrm>
      </p:grpSpPr>
      <p:sp>
        <p:nvSpPr>
          <p:cNvPr id="1699" name="Google Shape;1699;p48"/>
          <p:cNvSpPr/>
          <p:nvPr/>
        </p:nvSpPr>
        <p:spPr>
          <a:xfrm>
            <a:off x="5831000" y="3379600"/>
            <a:ext cx="2590800" cy="964800"/>
          </a:xfrm>
          <a:prstGeom prst="roundRect">
            <a:avLst>
              <a:gd name="adj" fmla="val 27467"/>
            </a:avLst>
          </a:pr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0" name="Google Shape;1700;p48"/>
          <p:cNvSpPr txBox="1"/>
          <p:nvPr>
            <p:ph type="title"/>
          </p:nvPr>
        </p:nvSpPr>
        <p:spPr>
          <a:xfrm>
            <a:off x="713275" y="445025"/>
            <a:ext cx="7717500" cy="73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Clip On (Saramonic)</a:t>
            </a:r>
            <a:endParaRPr lang="en-GB"/>
          </a:p>
        </p:txBody>
      </p:sp>
      <p:grpSp>
        <p:nvGrpSpPr>
          <p:cNvPr id="1701" name="Google Shape;1701;p48"/>
          <p:cNvGrpSpPr/>
          <p:nvPr/>
        </p:nvGrpSpPr>
        <p:grpSpPr>
          <a:xfrm flipH="1">
            <a:off x="5246073" y="1535475"/>
            <a:ext cx="1021454" cy="1061100"/>
            <a:chOff x="2095500" y="1733396"/>
            <a:chExt cx="1826961" cy="1061100"/>
          </a:xfrm>
        </p:grpSpPr>
        <p:cxnSp>
          <p:nvCxnSpPr>
            <p:cNvPr id="1702" name="Google Shape;1702;p48"/>
            <p:cNvCxnSpPr/>
            <p:nvPr/>
          </p:nvCxnSpPr>
          <p:spPr>
            <a:xfrm>
              <a:off x="2095500" y="1733550"/>
              <a:ext cx="1219200" cy="0"/>
            </a:xfrm>
            <a:prstGeom prst="straightConnector1">
              <a:avLst/>
            </a:prstGeom>
            <a:noFill/>
            <a:ln w="9525" cap="flat" cmpd="sng">
              <a:solidFill>
                <a:schemeClr val="dk1"/>
              </a:solidFill>
              <a:prstDash val="solid"/>
              <a:round/>
              <a:headEnd type="oval" w="med" len="med"/>
              <a:tailEnd type="none" w="med" len="med"/>
            </a:ln>
          </p:spPr>
        </p:cxnSp>
        <p:cxnSp>
          <p:nvCxnSpPr>
            <p:cNvPr id="1703" name="Google Shape;1703;p48"/>
            <p:cNvCxnSpPr/>
            <p:nvPr/>
          </p:nvCxnSpPr>
          <p:spPr>
            <a:xfrm>
              <a:off x="3309861" y="1733396"/>
              <a:ext cx="612600" cy="1061100"/>
            </a:xfrm>
            <a:prstGeom prst="straightConnector1">
              <a:avLst/>
            </a:prstGeom>
            <a:noFill/>
            <a:ln w="9525" cap="flat" cmpd="sng">
              <a:solidFill>
                <a:schemeClr val="dk1"/>
              </a:solidFill>
              <a:prstDash val="solid"/>
              <a:round/>
              <a:headEnd type="none" w="med" len="med"/>
              <a:tailEnd type="none" w="med" len="med"/>
            </a:ln>
          </p:spPr>
        </p:cxnSp>
      </p:grpSp>
      <p:sp>
        <p:nvSpPr>
          <p:cNvPr id="1704" name="Google Shape;1704;p48"/>
          <p:cNvSpPr txBox="1"/>
          <p:nvPr/>
        </p:nvSpPr>
        <p:spPr>
          <a:xfrm>
            <a:off x="552870" y="1278778"/>
            <a:ext cx="1757700" cy="554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GB" sz="2000" b="1">
                <a:solidFill>
                  <a:schemeClr val="dk1"/>
                </a:solidFill>
                <a:latin typeface="Fahkwang" panose="00000500000000000000"/>
                <a:ea typeface="Fahkwang" panose="00000500000000000000"/>
                <a:cs typeface="Fahkwang" panose="00000500000000000000"/>
                <a:sym typeface="Fahkwang" panose="00000500000000000000"/>
              </a:rPr>
              <a:t>Pengertian</a:t>
            </a:r>
            <a:endParaRPr lang="en-GB" sz="2000" b="1">
              <a:solidFill>
                <a:schemeClr val="dk1"/>
              </a:solidFill>
              <a:latin typeface="Fahkwang" panose="00000500000000000000"/>
              <a:ea typeface="Fahkwang" panose="00000500000000000000"/>
              <a:cs typeface="Fahkwang" panose="00000500000000000000"/>
              <a:sym typeface="Fahkwang" panose="00000500000000000000"/>
            </a:endParaRPr>
          </a:p>
        </p:txBody>
      </p:sp>
      <p:sp>
        <p:nvSpPr>
          <p:cNvPr id="1705" name="Google Shape;1705;p48"/>
          <p:cNvSpPr txBox="1"/>
          <p:nvPr/>
        </p:nvSpPr>
        <p:spPr>
          <a:xfrm>
            <a:off x="553085" y="1663065"/>
            <a:ext cx="2510155" cy="83121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solidFill>
                  <a:schemeClr val="accent2"/>
                </a:solidFill>
                <a:latin typeface="Chivo"/>
                <a:ea typeface="Chivo"/>
                <a:cs typeface="Chivo"/>
                <a:sym typeface="Chivo"/>
              </a:rPr>
              <a:t>Jenis microphone yang bentuknya kecil, dengan posisi pemakaian mic dipasangkan pada baju atau kostum pengisi acara. Bisa dengan cara dijepitkan ataupun dengan cara ditempel.M</a:t>
            </a:r>
            <a:r>
              <a:rPr sz="1200">
                <a:solidFill>
                  <a:schemeClr val="accent2"/>
                </a:solidFill>
                <a:latin typeface="Chivo"/>
                <a:ea typeface="Chivo"/>
                <a:cs typeface="Chivo"/>
                <a:sym typeface="Chivo"/>
              </a:rPr>
              <a:t>endefinisikan audio transmitter &amp; receiver</a:t>
            </a:r>
            <a:endParaRPr sz="1200">
              <a:solidFill>
                <a:schemeClr val="accent2"/>
              </a:solidFill>
              <a:latin typeface="Chivo"/>
              <a:ea typeface="Chivo"/>
              <a:cs typeface="Chivo"/>
              <a:sym typeface="Chivo"/>
            </a:endParaRPr>
          </a:p>
        </p:txBody>
      </p:sp>
      <p:grpSp>
        <p:nvGrpSpPr>
          <p:cNvPr id="1706" name="Google Shape;1706;p48"/>
          <p:cNvGrpSpPr/>
          <p:nvPr/>
        </p:nvGrpSpPr>
        <p:grpSpPr>
          <a:xfrm>
            <a:off x="2095500" y="1589886"/>
            <a:ext cx="1826961" cy="1061100"/>
            <a:chOff x="2095500" y="1733396"/>
            <a:chExt cx="1826961" cy="1061100"/>
          </a:xfrm>
        </p:grpSpPr>
        <p:cxnSp>
          <p:nvCxnSpPr>
            <p:cNvPr id="1707" name="Google Shape;1707;p48"/>
            <p:cNvCxnSpPr/>
            <p:nvPr/>
          </p:nvCxnSpPr>
          <p:spPr>
            <a:xfrm>
              <a:off x="2095500" y="1733550"/>
              <a:ext cx="1219200" cy="0"/>
            </a:xfrm>
            <a:prstGeom prst="straightConnector1">
              <a:avLst/>
            </a:prstGeom>
            <a:noFill/>
            <a:ln w="9525" cap="flat" cmpd="sng">
              <a:solidFill>
                <a:schemeClr val="dk1"/>
              </a:solidFill>
              <a:prstDash val="solid"/>
              <a:round/>
              <a:headEnd type="oval" w="med" len="med"/>
              <a:tailEnd type="none" w="med" len="med"/>
            </a:ln>
          </p:spPr>
        </p:cxnSp>
        <p:cxnSp>
          <p:nvCxnSpPr>
            <p:cNvPr id="1708" name="Google Shape;1708;p48"/>
            <p:cNvCxnSpPr/>
            <p:nvPr/>
          </p:nvCxnSpPr>
          <p:spPr>
            <a:xfrm>
              <a:off x="3309861" y="1733396"/>
              <a:ext cx="612600" cy="1061100"/>
            </a:xfrm>
            <a:prstGeom prst="straightConnector1">
              <a:avLst/>
            </a:prstGeom>
            <a:noFill/>
            <a:ln w="9525" cap="flat" cmpd="sng">
              <a:solidFill>
                <a:schemeClr val="dk1"/>
              </a:solidFill>
              <a:prstDash val="solid"/>
              <a:round/>
              <a:headEnd type="none" w="med" len="med"/>
              <a:tailEnd type="none" w="med" len="med"/>
            </a:ln>
          </p:spPr>
        </p:cxnSp>
      </p:grpSp>
      <p:sp>
        <p:nvSpPr>
          <p:cNvPr id="1709" name="Google Shape;1709;p48"/>
          <p:cNvSpPr txBox="1"/>
          <p:nvPr/>
        </p:nvSpPr>
        <p:spPr>
          <a:xfrm>
            <a:off x="983400" y="3218313"/>
            <a:ext cx="1757700" cy="554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GB" sz="2400" b="1">
                <a:solidFill>
                  <a:schemeClr val="dk1"/>
                </a:solidFill>
                <a:latin typeface="Fahkwang" panose="00000500000000000000"/>
                <a:ea typeface="Fahkwang" panose="00000500000000000000"/>
                <a:cs typeface="Fahkwang" panose="00000500000000000000"/>
                <a:sym typeface="Fahkwang" panose="00000500000000000000"/>
              </a:rPr>
              <a:t>Fungsi</a:t>
            </a:r>
            <a:endParaRPr lang="en-GB" sz="2400" b="1">
              <a:solidFill>
                <a:schemeClr val="dk1"/>
              </a:solidFill>
              <a:latin typeface="Fahkwang" panose="00000500000000000000"/>
              <a:ea typeface="Fahkwang" panose="00000500000000000000"/>
              <a:cs typeface="Fahkwang" panose="00000500000000000000"/>
              <a:sym typeface="Fahkwang" panose="00000500000000000000"/>
            </a:endParaRPr>
          </a:p>
        </p:txBody>
      </p:sp>
      <p:sp>
        <p:nvSpPr>
          <p:cNvPr id="1710" name="Google Shape;1710;p48"/>
          <p:cNvSpPr txBox="1"/>
          <p:nvPr/>
        </p:nvSpPr>
        <p:spPr>
          <a:xfrm>
            <a:off x="983400" y="3674589"/>
            <a:ext cx="1757700" cy="83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accent2"/>
                </a:solidFill>
                <a:latin typeface="Chivo"/>
                <a:ea typeface="Chivo"/>
                <a:cs typeface="Chivo"/>
                <a:sym typeface="Chivo"/>
              </a:rPr>
              <a:t>Menghantarkan sinyal audio ke media rekam.</a:t>
            </a:r>
            <a:endParaRPr lang="en-GB">
              <a:solidFill>
                <a:schemeClr val="accent2"/>
              </a:solidFill>
              <a:latin typeface="Chivo"/>
              <a:ea typeface="Chivo"/>
              <a:cs typeface="Chivo"/>
              <a:sym typeface="Chivo"/>
            </a:endParaRPr>
          </a:p>
        </p:txBody>
      </p:sp>
      <p:cxnSp>
        <p:nvCxnSpPr>
          <p:cNvPr id="1711" name="Google Shape;1711;p48"/>
          <p:cNvCxnSpPr/>
          <p:nvPr/>
        </p:nvCxnSpPr>
        <p:spPr>
          <a:xfrm>
            <a:off x="2441350" y="3520750"/>
            <a:ext cx="1021500" cy="0"/>
          </a:xfrm>
          <a:prstGeom prst="straightConnector1">
            <a:avLst/>
          </a:prstGeom>
          <a:noFill/>
          <a:ln w="9525" cap="flat" cmpd="sng">
            <a:solidFill>
              <a:schemeClr val="dk1"/>
            </a:solidFill>
            <a:prstDash val="solid"/>
            <a:round/>
            <a:headEnd type="oval" w="med" len="med"/>
            <a:tailEnd type="none" w="med" len="med"/>
          </a:ln>
        </p:spPr>
      </p:cxnSp>
      <p:sp>
        <p:nvSpPr>
          <p:cNvPr id="1712" name="Google Shape;1712;p48"/>
          <p:cNvSpPr/>
          <p:nvPr/>
        </p:nvSpPr>
        <p:spPr>
          <a:xfrm>
            <a:off x="6402900" y="1246338"/>
            <a:ext cx="2028000" cy="557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2400" b="1">
              <a:solidFill>
                <a:schemeClr val="dk1"/>
              </a:solidFill>
              <a:latin typeface="Fahkwang" panose="00000500000000000000"/>
              <a:ea typeface="Fahkwang" panose="00000500000000000000"/>
              <a:cs typeface="Fahkwang" panose="00000500000000000000"/>
              <a:sym typeface="Fahkwang" panose="00000500000000000000"/>
            </a:endParaRPr>
          </a:p>
        </p:txBody>
      </p:sp>
      <p:sp>
        <p:nvSpPr>
          <p:cNvPr id="1713" name="Google Shape;1713;p48"/>
          <p:cNvSpPr txBox="1"/>
          <p:nvPr/>
        </p:nvSpPr>
        <p:spPr>
          <a:xfrm>
            <a:off x="6402900" y="1355749"/>
            <a:ext cx="2028000" cy="1477500"/>
          </a:xfrm>
          <a:prstGeom prst="rect">
            <a:avLst/>
          </a:prstGeom>
          <a:noFill/>
          <a:ln>
            <a:noFill/>
          </a:ln>
        </p:spPr>
        <p:txBody>
          <a:bodyPr spcFirstLastPara="1" wrap="square" lIns="109725" tIns="91425" rIns="109725" bIns="91425" anchor="t" anchorCtr="0">
            <a:noAutofit/>
          </a:bodyPr>
          <a:lstStyle/>
          <a:p>
            <a:pPr marL="342900" lvl="0" indent="-317500" algn="l" rtl="0">
              <a:spcBef>
                <a:spcPts val="0"/>
              </a:spcBef>
              <a:spcAft>
                <a:spcPts val="0"/>
              </a:spcAft>
              <a:buClr>
                <a:schemeClr val="accent2"/>
              </a:buClr>
              <a:buSzPts val="1400"/>
              <a:buFont typeface="Chivo"/>
              <a:buChar char="●"/>
            </a:pPr>
            <a:r>
              <a:rPr lang="en-GB">
                <a:solidFill>
                  <a:schemeClr val="accent2"/>
                </a:solidFill>
                <a:latin typeface="Chivo"/>
                <a:ea typeface="Chivo"/>
                <a:cs typeface="Chivo"/>
                <a:sym typeface="Chivo"/>
              </a:rPr>
              <a:t>TX (Menginput suara)</a:t>
            </a:r>
            <a:endParaRPr>
              <a:solidFill>
                <a:schemeClr val="accent2"/>
              </a:solidFill>
              <a:latin typeface="Chivo"/>
              <a:ea typeface="Chivo"/>
              <a:cs typeface="Chivo"/>
              <a:sym typeface="Chivo"/>
            </a:endParaRPr>
          </a:p>
          <a:p>
            <a:pPr marL="342900" lvl="0" indent="-317500" algn="l" rtl="0">
              <a:spcBef>
                <a:spcPts val="0"/>
              </a:spcBef>
              <a:spcAft>
                <a:spcPts val="0"/>
              </a:spcAft>
              <a:buClr>
                <a:schemeClr val="accent2"/>
              </a:buClr>
              <a:buSzPts val="1400"/>
              <a:buFont typeface="Chivo"/>
              <a:buChar char="●"/>
            </a:pPr>
            <a:r>
              <a:rPr lang="en-GB">
                <a:solidFill>
                  <a:schemeClr val="accent2"/>
                </a:solidFill>
                <a:latin typeface="Chivo"/>
                <a:ea typeface="Chivo"/>
                <a:cs typeface="Chivo"/>
                <a:sym typeface="Chivo"/>
              </a:rPr>
              <a:t>RX (Penerima sinyal)</a:t>
            </a:r>
            <a:endParaRPr lang="en-GB">
              <a:solidFill>
                <a:schemeClr val="accent2"/>
              </a:solidFill>
              <a:latin typeface="Chivo"/>
              <a:ea typeface="Chivo"/>
              <a:cs typeface="Chivo"/>
              <a:sym typeface="Chivo"/>
            </a:endParaRPr>
          </a:p>
        </p:txBody>
      </p:sp>
      <p:grpSp>
        <p:nvGrpSpPr>
          <p:cNvPr id="1714" name="Google Shape;1714;p48"/>
          <p:cNvGrpSpPr/>
          <p:nvPr/>
        </p:nvGrpSpPr>
        <p:grpSpPr>
          <a:xfrm>
            <a:off x="3259675" y="1775201"/>
            <a:ext cx="2624700" cy="2624700"/>
            <a:chOff x="3259675" y="1775201"/>
            <a:chExt cx="2624700" cy="2624700"/>
          </a:xfrm>
        </p:grpSpPr>
        <p:sp>
          <p:nvSpPr>
            <p:cNvPr id="1715" name="Google Shape;1715;p48"/>
            <p:cNvSpPr/>
            <p:nvPr/>
          </p:nvSpPr>
          <p:spPr>
            <a:xfrm>
              <a:off x="3259675" y="1775201"/>
              <a:ext cx="2624700" cy="26247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1716" name="Google Shape;1716;p48"/>
            <p:cNvSpPr/>
            <p:nvPr/>
          </p:nvSpPr>
          <p:spPr>
            <a:xfrm>
              <a:off x="3259975" y="1775501"/>
              <a:ext cx="2624400" cy="26244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23" name="Google Shape;1723;p48"/>
          <p:cNvGrpSpPr/>
          <p:nvPr/>
        </p:nvGrpSpPr>
        <p:grpSpPr>
          <a:xfrm>
            <a:off x="7346214" y="3435928"/>
            <a:ext cx="776411" cy="705253"/>
            <a:chOff x="2388774" y="932072"/>
            <a:chExt cx="425851" cy="386822"/>
          </a:xfrm>
        </p:grpSpPr>
        <p:sp>
          <p:nvSpPr>
            <p:cNvPr id="1724" name="Google Shape;1724;p48"/>
            <p:cNvSpPr/>
            <p:nvPr/>
          </p:nvSpPr>
          <p:spPr>
            <a:xfrm>
              <a:off x="2389894" y="1054625"/>
              <a:ext cx="423196" cy="264269"/>
            </a:xfrm>
            <a:custGeom>
              <a:avLst/>
              <a:gdLst/>
              <a:ahLst/>
              <a:cxnLst/>
              <a:rect l="l" t="t" r="r" b="b"/>
              <a:pathLst>
                <a:path w="13229" h="8261" extrusionOk="0">
                  <a:moveTo>
                    <a:pt x="13229" y="0"/>
                  </a:moveTo>
                  <a:lnTo>
                    <a:pt x="13229" y="1"/>
                  </a:lnTo>
                  <a:lnTo>
                    <a:pt x="13229" y="1"/>
                  </a:lnTo>
                  <a:cubicBezTo>
                    <a:pt x="13229" y="1"/>
                    <a:pt x="13229" y="0"/>
                    <a:pt x="13229" y="0"/>
                  </a:cubicBezTo>
                  <a:close/>
                  <a:moveTo>
                    <a:pt x="13" y="0"/>
                  </a:moveTo>
                  <a:lnTo>
                    <a:pt x="1" y="4429"/>
                  </a:lnTo>
                  <a:cubicBezTo>
                    <a:pt x="1" y="4501"/>
                    <a:pt x="48" y="4572"/>
                    <a:pt x="144" y="4632"/>
                  </a:cubicBezTo>
                  <a:lnTo>
                    <a:pt x="6287" y="8180"/>
                  </a:lnTo>
                  <a:cubicBezTo>
                    <a:pt x="6383" y="8233"/>
                    <a:pt x="6508" y="8260"/>
                    <a:pt x="6633" y="8260"/>
                  </a:cubicBezTo>
                  <a:cubicBezTo>
                    <a:pt x="6758" y="8260"/>
                    <a:pt x="6883" y="8233"/>
                    <a:pt x="6978" y="8180"/>
                  </a:cubicBezTo>
                  <a:lnTo>
                    <a:pt x="13074" y="4632"/>
                  </a:lnTo>
                  <a:cubicBezTo>
                    <a:pt x="13169" y="4572"/>
                    <a:pt x="13217" y="4501"/>
                    <a:pt x="13217" y="4429"/>
                  </a:cubicBezTo>
                  <a:lnTo>
                    <a:pt x="13229" y="1"/>
                  </a:lnTo>
                  <a:lnTo>
                    <a:pt x="13229" y="1"/>
                  </a:lnTo>
                  <a:cubicBezTo>
                    <a:pt x="13228" y="72"/>
                    <a:pt x="13181" y="143"/>
                    <a:pt x="13086" y="191"/>
                  </a:cubicBezTo>
                  <a:lnTo>
                    <a:pt x="6990" y="3739"/>
                  </a:lnTo>
                  <a:cubicBezTo>
                    <a:pt x="6895" y="3798"/>
                    <a:pt x="6770" y="3828"/>
                    <a:pt x="6645" y="3828"/>
                  </a:cubicBezTo>
                  <a:cubicBezTo>
                    <a:pt x="6520" y="3828"/>
                    <a:pt x="6395" y="3798"/>
                    <a:pt x="6299" y="3739"/>
                  </a:cubicBezTo>
                  <a:lnTo>
                    <a:pt x="156" y="191"/>
                  </a:lnTo>
                  <a:cubicBezTo>
                    <a:pt x="60" y="143"/>
                    <a:pt x="13" y="72"/>
                    <a:pt x="13" y="0"/>
                  </a:cubicBez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5" name="Google Shape;1725;p48"/>
            <p:cNvSpPr/>
            <p:nvPr/>
          </p:nvSpPr>
          <p:spPr>
            <a:xfrm>
              <a:off x="2388774" y="932072"/>
              <a:ext cx="425851" cy="245011"/>
            </a:xfrm>
            <a:custGeom>
              <a:avLst/>
              <a:gdLst/>
              <a:ahLst/>
              <a:cxnLst/>
              <a:rect l="l" t="t" r="r" b="b"/>
              <a:pathLst>
                <a:path w="13312" h="7659" extrusionOk="0">
                  <a:moveTo>
                    <a:pt x="6632" y="0"/>
                  </a:moveTo>
                  <a:cubicBezTo>
                    <a:pt x="6507" y="0"/>
                    <a:pt x="6382" y="27"/>
                    <a:pt x="6287" y="81"/>
                  </a:cubicBezTo>
                  <a:lnTo>
                    <a:pt x="191" y="3629"/>
                  </a:lnTo>
                  <a:cubicBezTo>
                    <a:pt x="0" y="3736"/>
                    <a:pt x="0" y="3914"/>
                    <a:pt x="191" y="4022"/>
                  </a:cubicBezTo>
                  <a:lnTo>
                    <a:pt x="6334" y="7570"/>
                  </a:lnTo>
                  <a:cubicBezTo>
                    <a:pt x="6430" y="7629"/>
                    <a:pt x="6555" y="7659"/>
                    <a:pt x="6680" y="7659"/>
                  </a:cubicBezTo>
                  <a:cubicBezTo>
                    <a:pt x="6805" y="7659"/>
                    <a:pt x="6930" y="7629"/>
                    <a:pt x="7025" y="7570"/>
                  </a:cubicBezTo>
                  <a:lnTo>
                    <a:pt x="13121" y="4022"/>
                  </a:lnTo>
                  <a:cubicBezTo>
                    <a:pt x="13311" y="3914"/>
                    <a:pt x="13311" y="3736"/>
                    <a:pt x="13121" y="3629"/>
                  </a:cubicBezTo>
                  <a:lnTo>
                    <a:pt x="6977" y="81"/>
                  </a:lnTo>
                  <a:cubicBezTo>
                    <a:pt x="6882" y="27"/>
                    <a:pt x="6757" y="0"/>
                    <a:pt x="6632" y="0"/>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6" name="Google Shape;1726;p48"/>
            <p:cNvSpPr/>
            <p:nvPr/>
          </p:nvSpPr>
          <p:spPr>
            <a:xfrm>
              <a:off x="2623386" y="1171259"/>
              <a:ext cx="175241" cy="105887"/>
            </a:xfrm>
            <a:custGeom>
              <a:avLst/>
              <a:gdLst/>
              <a:ahLst/>
              <a:cxnLst/>
              <a:rect l="l" t="t" r="r" b="b"/>
              <a:pathLst>
                <a:path w="5478" h="3310" extrusionOk="0">
                  <a:moveTo>
                    <a:pt x="5417" y="0"/>
                  </a:moveTo>
                  <a:cubicBezTo>
                    <a:pt x="5406" y="0"/>
                    <a:pt x="5394" y="3"/>
                    <a:pt x="5382" y="9"/>
                  </a:cubicBezTo>
                  <a:lnTo>
                    <a:pt x="84" y="3069"/>
                  </a:lnTo>
                  <a:cubicBezTo>
                    <a:pt x="36" y="3105"/>
                    <a:pt x="0" y="3176"/>
                    <a:pt x="0" y="3236"/>
                  </a:cubicBezTo>
                  <a:cubicBezTo>
                    <a:pt x="0" y="3279"/>
                    <a:pt x="19" y="3310"/>
                    <a:pt x="48" y="3310"/>
                  </a:cubicBezTo>
                  <a:cubicBezTo>
                    <a:pt x="58" y="3310"/>
                    <a:pt x="71" y="3305"/>
                    <a:pt x="84" y="3295"/>
                  </a:cubicBezTo>
                  <a:lnTo>
                    <a:pt x="5382" y="236"/>
                  </a:lnTo>
                  <a:cubicBezTo>
                    <a:pt x="5430" y="212"/>
                    <a:pt x="5477" y="140"/>
                    <a:pt x="5477" y="81"/>
                  </a:cubicBezTo>
                  <a:cubicBezTo>
                    <a:pt x="5477" y="27"/>
                    <a:pt x="5450" y="0"/>
                    <a:pt x="5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7" name="Google Shape;1727;p48"/>
            <p:cNvSpPr/>
            <p:nvPr/>
          </p:nvSpPr>
          <p:spPr>
            <a:xfrm>
              <a:off x="2623386" y="1148003"/>
              <a:ext cx="175241" cy="105759"/>
            </a:xfrm>
            <a:custGeom>
              <a:avLst/>
              <a:gdLst/>
              <a:ahLst/>
              <a:cxnLst/>
              <a:rect l="l" t="t" r="r" b="b"/>
              <a:pathLst>
                <a:path w="5478" h="3306" extrusionOk="0">
                  <a:moveTo>
                    <a:pt x="5418" y="1"/>
                  </a:moveTo>
                  <a:cubicBezTo>
                    <a:pt x="5407" y="1"/>
                    <a:pt x="5394" y="4"/>
                    <a:pt x="5382" y="10"/>
                  </a:cubicBezTo>
                  <a:lnTo>
                    <a:pt x="84" y="3070"/>
                  </a:lnTo>
                  <a:cubicBezTo>
                    <a:pt x="36" y="3094"/>
                    <a:pt x="0" y="3165"/>
                    <a:pt x="0" y="3237"/>
                  </a:cubicBezTo>
                  <a:cubicBezTo>
                    <a:pt x="0" y="3281"/>
                    <a:pt x="20" y="3305"/>
                    <a:pt x="50" y="3305"/>
                  </a:cubicBezTo>
                  <a:cubicBezTo>
                    <a:pt x="60" y="3305"/>
                    <a:pt x="71" y="3302"/>
                    <a:pt x="84" y="3296"/>
                  </a:cubicBezTo>
                  <a:lnTo>
                    <a:pt x="5382" y="236"/>
                  </a:lnTo>
                  <a:cubicBezTo>
                    <a:pt x="5430" y="212"/>
                    <a:pt x="5477" y="141"/>
                    <a:pt x="5477" y="70"/>
                  </a:cubicBezTo>
                  <a:cubicBezTo>
                    <a:pt x="5477" y="25"/>
                    <a:pt x="5451" y="1"/>
                    <a:pt x="54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8" name="Google Shape;1728;p48"/>
            <p:cNvSpPr/>
            <p:nvPr/>
          </p:nvSpPr>
          <p:spPr>
            <a:xfrm>
              <a:off x="2623386" y="1124618"/>
              <a:ext cx="175241" cy="105887"/>
            </a:xfrm>
            <a:custGeom>
              <a:avLst/>
              <a:gdLst/>
              <a:ahLst/>
              <a:cxnLst/>
              <a:rect l="l" t="t" r="r" b="b"/>
              <a:pathLst>
                <a:path w="5478" h="3310" extrusionOk="0">
                  <a:moveTo>
                    <a:pt x="5420" y="1"/>
                  </a:moveTo>
                  <a:cubicBezTo>
                    <a:pt x="5408" y="1"/>
                    <a:pt x="5395" y="5"/>
                    <a:pt x="5382" y="15"/>
                  </a:cubicBezTo>
                  <a:lnTo>
                    <a:pt x="84" y="3075"/>
                  </a:lnTo>
                  <a:cubicBezTo>
                    <a:pt x="36" y="3099"/>
                    <a:pt x="0" y="3170"/>
                    <a:pt x="0" y="3229"/>
                  </a:cubicBezTo>
                  <a:cubicBezTo>
                    <a:pt x="0" y="3283"/>
                    <a:pt x="20" y="3310"/>
                    <a:pt x="51" y="3310"/>
                  </a:cubicBezTo>
                  <a:cubicBezTo>
                    <a:pt x="61" y="3310"/>
                    <a:pt x="72" y="3307"/>
                    <a:pt x="84" y="3301"/>
                  </a:cubicBezTo>
                  <a:lnTo>
                    <a:pt x="5382" y="241"/>
                  </a:lnTo>
                  <a:cubicBezTo>
                    <a:pt x="5430" y="205"/>
                    <a:pt x="5477" y="134"/>
                    <a:pt x="5477" y="74"/>
                  </a:cubicBezTo>
                  <a:cubicBezTo>
                    <a:pt x="5477" y="31"/>
                    <a:pt x="5452" y="1"/>
                    <a:pt x="54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9" name="Google Shape;1729;p48"/>
            <p:cNvSpPr/>
            <p:nvPr/>
          </p:nvSpPr>
          <p:spPr>
            <a:xfrm>
              <a:off x="2623386" y="1101234"/>
              <a:ext cx="175241" cy="106015"/>
            </a:xfrm>
            <a:custGeom>
              <a:avLst/>
              <a:gdLst/>
              <a:ahLst/>
              <a:cxnLst/>
              <a:rect l="l" t="t" r="r" b="b"/>
              <a:pathLst>
                <a:path w="5478" h="3314" extrusionOk="0">
                  <a:moveTo>
                    <a:pt x="5412" y="0"/>
                  </a:moveTo>
                  <a:cubicBezTo>
                    <a:pt x="5402" y="0"/>
                    <a:pt x="5392" y="3"/>
                    <a:pt x="5382" y="8"/>
                  </a:cubicBezTo>
                  <a:lnTo>
                    <a:pt x="84" y="3079"/>
                  </a:lnTo>
                  <a:cubicBezTo>
                    <a:pt x="36" y="3103"/>
                    <a:pt x="0" y="3175"/>
                    <a:pt x="0" y="3234"/>
                  </a:cubicBezTo>
                  <a:cubicBezTo>
                    <a:pt x="0" y="3281"/>
                    <a:pt x="22" y="3313"/>
                    <a:pt x="55" y="3313"/>
                  </a:cubicBezTo>
                  <a:cubicBezTo>
                    <a:pt x="64" y="3313"/>
                    <a:pt x="74" y="3311"/>
                    <a:pt x="84" y="3306"/>
                  </a:cubicBezTo>
                  <a:lnTo>
                    <a:pt x="5382" y="234"/>
                  </a:lnTo>
                  <a:cubicBezTo>
                    <a:pt x="5430" y="210"/>
                    <a:pt x="5477" y="139"/>
                    <a:pt x="5477" y="79"/>
                  </a:cubicBezTo>
                  <a:cubicBezTo>
                    <a:pt x="5477" y="32"/>
                    <a:pt x="5448" y="0"/>
                    <a:pt x="54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0" name="Google Shape;1730;p48"/>
            <p:cNvSpPr/>
            <p:nvPr/>
          </p:nvSpPr>
          <p:spPr>
            <a:xfrm>
              <a:off x="2552913" y="1221003"/>
              <a:ext cx="16027" cy="20346"/>
            </a:xfrm>
            <a:custGeom>
              <a:avLst/>
              <a:gdLst/>
              <a:ahLst/>
              <a:cxnLst/>
              <a:rect l="l" t="t" r="r" b="b"/>
              <a:pathLst>
                <a:path w="501" h="636" extrusionOk="0">
                  <a:moveTo>
                    <a:pt x="133" y="0"/>
                  </a:moveTo>
                  <a:cubicBezTo>
                    <a:pt x="53" y="0"/>
                    <a:pt x="1" y="65"/>
                    <a:pt x="1" y="181"/>
                  </a:cubicBezTo>
                  <a:cubicBezTo>
                    <a:pt x="1" y="336"/>
                    <a:pt x="108" y="526"/>
                    <a:pt x="251" y="597"/>
                  </a:cubicBezTo>
                  <a:cubicBezTo>
                    <a:pt x="291" y="623"/>
                    <a:pt x="330" y="635"/>
                    <a:pt x="365" y="635"/>
                  </a:cubicBezTo>
                  <a:cubicBezTo>
                    <a:pt x="444" y="635"/>
                    <a:pt x="501" y="574"/>
                    <a:pt x="501" y="467"/>
                  </a:cubicBezTo>
                  <a:cubicBezTo>
                    <a:pt x="501" y="300"/>
                    <a:pt x="382" y="109"/>
                    <a:pt x="251" y="38"/>
                  </a:cubicBezTo>
                  <a:cubicBezTo>
                    <a:pt x="207" y="13"/>
                    <a:pt x="167" y="0"/>
                    <a:pt x="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1" name="Google Shape;1731;p48"/>
            <p:cNvSpPr/>
            <p:nvPr/>
          </p:nvSpPr>
          <p:spPr>
            <a:xfrm>
              <a:off x="2506464" y="1197235"/>
              <a:ext cx="15643" cy="20474"/>
            </a:xfrm>
            <a:custGeom>
              <a:avLst/>
              <a:gdLst/>
              <a:ahLst/>
              <a:cxnLst/>
              <a:rect l="l" t="t" r="r" b="b"/>
              <a:pathLst>
                <a:path w="489" h="640" extrusionOk="0">
                  <a:moveTo>
                    <a:pt x="139" y="1"/>
                  </a:moveTo>
                  <a:cubicBezTo>
                    <a:pt x="55" y="1"/>
                    <a:pt x="0" y="63"/>
                    <a:pt x="0" y="174"/>
                  </a:cubicBezTo>
                  <a:cubicBezTo>
                    <a:pt x="0" y="328"/>
                    <a:pt x="107" y="531"/>
                    <a:pt x="250" y="602"/>
                  </a:cubicBezTo>
                  <a:cubicBezTo>
                    <a:pt x="290" y="628"/>
                    <a:pt x="327" y="640"/>
                    <a:pt x="360" y="640"/>
                  </a:cubicBezTo>
                  <a:cubicBezTo>
                    <a:pt x="436" y="640"/>
                    <a:pt x="488" y="576"/>
                    <a:pt x="488" y="459"/>
                  </a:cubicBezTo>
                  <a:cubicBezTo>
                    <a:pt x="488" y="305"/>
                    <a:pt x="381" y="114"/>
                    <a:pt x="250" y="31"/>
                  </a:cubicBezTo>
                  <a:cubicBezTo>
                    <a:pt x="210" y="11"/>
                    <a:pt x="172" y="1"/>
                    <a:pt x="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2" name="Google Shape;1732;p48"/>
            <p:cNvSpPr/>
            <p:nvPr/>
          </p:nvSpPr>
          <p:spPr>
            <a:xfrm>
              <a:off x="2459983" y="1173626"/>
              <a:ext cx="15643" cy="20250"/>
            </a:xfrm>
            <a:custGeom>
              <a:avLst/>
              <a:gdLst/>
              <a:ahLst/>
              <a:cxnLst/>
              <a:rect l="l" t="t" r="r" b="b"/>
              <a:pathLst>
                <a:path w="489" h="633" extrusionOk="0">
                  <a:moveTo>
                    <a:pt x="135" y="1"/>
                  </a:moveTo>
                  <a:cubicBezTo>
                    <a:pt x="56" y="1"/>
                    <a:pt x="1" y="63"/>
                    <a:pt x="1" y="173"/>
                  </a:cubicBezTo>
                  <a:cubicBezTo>
                    <a:pt x="1" y="328"/>
                    <a:pt x="108" y="519"/>
                    <a:pt x="239" y="602"/>
                  </a:cubicBezTo>
                  <a:cubicBezTo>
                    <a:pt x="279" y="622"/>
                    <a:pt x="317" y="632"/>
                    <a:pt x="350" y="632"/>
                  </a:cubicBezTo>
                  <a:cubicBezTo>
                    <a:pt x="434" y="632"/>
                    <a:pt x="489" y="570"/>
                    <a:pt x="489" y="459"/>
                  </a:cubicBezTo>
                  <a:cubicBezTo>
                    <a:pt x="489" y="304"/>
                    <a:pt x="382" y="114"/>
                    <a:pt x="239" y="31"/>
                  </a:cubicBezTo>
                  <a:cubicBezTo>
                    <a:pt x="202" y="10"/>
                    <a:pt x="166" y="1"/>
                    <a:pt x="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3" name="Google Shape;1733;p48"/>
            <p:cNvSpPr/>
            <p:nvPr/>
          </p:nvSpPr>
          <p:spPr>
            <a:xfrm>
              <a:off x="2413534" y="1149858"/>
              <a:ext cx="15643" cy="20378"/>
            </a:xfrm>
            <a:custGeom>
              <a:avLst/>
              <a:gdLst/>
              <a:ahLst/>
              <a:cxnLst/>
              <a:rect l="l" t="t" r="r" b="b"/>
              <a:pathLst>
                <a:path w="489" h="637" extrusionOk="0">
                  <a:moveTo>
                    <a:pt x="133" y="0"/>
                  </a:moveTo>
                  <a:cubicBezTo>
                    <a:pt x="54" y="0"/>
                    <a:pt x="0" y="68"/>
                    <a:pt x="0" y="178"/>
                  </a:cubicBezTo>
                  <a:cubicBezTo>
                    <a:pt x="0" y="333"/>
                    <a:pt x="107" y="524"/>
                    <a:pt x="238" y="607"/>
                  </a:cubicBezTo>
                  <a:cubicBezTo>
                    <a:pt x="279" y="627"/>
                    <a:pt x="316" y="637"/>
                    <a:pt x="350" y="637"/>
                  </a:cubicBezTo>
                  <a:cubicBezTo>
                    <a:pt x="433" y="637"/>
                    <a:pt x="488" y="575"/>
                    <a:pt x="488" y="464"/>
                  </a:cubicBezTo>
                  <a:cubicBezTo>
                    <a:pt x="488" y="309"/>
                    <a:pt x="381" y="107"/>
                    <a:pt x="238" y="35"/>
                  </a:cubicBezTo>
                  <a:cubicBezTo>
                    <a:pt x="200" y="11"/>
                    <a:pt x="165" y="0"/>
                    <a:pt x="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4" name="Google Shape;1734;p48"/>
            <p:cNvSpPr/>
            <p:nvPr/>
          </p:nvSpPr>
          <p:spPr>
            <a:xfrm>
              <a:off x="2602049" y="1024523"/>
              <a:ext cx="149713" cy="118107"/>
            </a:xfrm>
            <a:custGeom>
              <a:avLst/>
              <a:gdLst/>
              <a:ahLst/>
              <a:cxnLst/>
              <a:rect l="l" t="t" r="r" b="b"/>
              <a:pathLst>
                <a:path w="4680" h="3692" extrusionOk="0">
                  <a:moveTo>
                    <a:pt x="4680" y="1"/>
                  </a:moveTo>
                  <a:lnTo>
                    <a:pt x="1" y="2727"/>
                  </a:lnTo>
                  <a:lnTo>
                    <a:pt x="1" y="3691"/>
                  </a:lnTo>
                  <a:lnTo>
                    <a:pt x="4680" y="977"/>
                  </a:lnTo>
                  <a:lnTo>
                    <a:pt x="4680" y="1"/>
                  </a:lnTo>
                  <a:close/>
                </a:path>
              </a:pathLst>
            </a:custGeom>
            <a:gradFill>
              <a:gsLst>
                <a:gs pos="0">
                  <a:schemeClr val="l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5" name="Google Shape;1735;p48"/>
            <p:cNvSpPr/>
            <p:nvPr/>
          </p:nvSpPr>
          <p:spPr>
            <a:xfrm>
              <a:off x="2451218" y="1024906"/>
              <a:ext cx="150865" cy="117723"/>
            </a:xfrm>
            <a:custGeom>
              <a:avLst/>
              <a:gdLst/>
              <a:ahLst/>
              <a:cxnLst/>
              <a:rect l="l" t="t" r="r" b="b"/>
              <a:pathLst>
                <a:path w="4716" h="3680" extrusionOk="0">
                  <a:moveTo>
                    <a:pt x="13" y="0"/>
                  </a:moveTo>
                  <a:lnTo>
                    <a:pt x="1" y="965"/>
                  </a:lnTo>
                  <a:lnTo>
                    <a:pt x="4716" y="3679"/>
                  </a:lnTo>
                  <a:lnTo>
                    <a:pt x="4716" y="2715"/>
                  </a:lnTo>
                  <a:lnTo>
                    <a:pt x="13" y="0"/>
                  </a:lnTo>
                  <a:close/>
                </a:path>
              </a:pathLst>
            </a:custGeom>
            <a:gradFill>
              <a:gsLst>
                <a:gs pos="0">
                  <a:schemeClr val="l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6" name="Google Shape;1736;p48"/>
            <p:cNvSpPr/>
            <p:nvPr/>
          </p:nvSpPr>
          <p:spPr>
            <a:xfrm>
              <a:off x="2451602" y="937671"/>
              <a:ext cx="300162" cy="174122"/>
            </a:xfrm>
            <a:custGeom>
              <a:avLst/>
              <a:gdLst/>
              <a:ahLst/>
              <a:cxnLst/>
              <a:rect l="l" t="t" r="r" b="b"/>
              <a:pathLst>
                <a:path w="9383" h="5443" extrusionOk="0">
                  <a:moveTo>
                    <a:pt x="4680" y="1"/>
                  </a:moveTo>
                  <a:lnTo>
                    <a:pt x="1" y="2727"/>
                  </a:lnTo>
                  <a:lnTo>
                    <a:pt x="4704" y="5442"/>
                  </a:lnTo>
                  <a:lnTo>
                    <a:pt x="9383" y="2716"/>
                  </a:lnTo>
                  <a:lnTo>
                    <a:pt x="4680" y="1"/>
                  </a:ln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37" name="Google Shape;1737;p48"/>
          <p:cNvGrpSpPr/>
          <p:nvPr/>
        </p:nvGrpSpPr>
        <p:grpSpPr>
          <a:xfrm>
            <a:off x="6444016" y="3435941"/>
            <a:ext cx="1553127" cy="1631114"/>
            <a:chOff x="3171849" y="2550685"/>
            <a:chExt cx="842168" cy="884456"/>
          </a:xfrm>
        </p:grpSpPr>
        <p:sp>
          <p:nvSpPr>
            <p:cNvPr id="1738" name="Google Shape;1738;p48"/>
            <p:cNvSpPr/>
            <p:nvPr/>
          </p:nvSpPr>
          <p:spPr>
            <a:xfrm>
              <a:off x="3194689" y="2933857"/>
              <a:ext cx="819328" cy="474988"/>
            </a:xfrm>
            <a:custGeom>
              <a:avLst/>
              <a:gdLst/>
              <a:ahLst/>
              <a:cxnLst/>
              <a:rect l="l" t="t" r="r" b="b"/>
              <a:pathLst>
                <a:path w="25612" h="14848" extrusionOk="0">
                  <a:moveTo>
                    <a:pt x="15812" y="0"/>
                  </a:moveTo>
                  <a:lnTo>
                    <a:pt x="1" y="9192"/>
                  </a:lnTo>
                  <a:lnTo>
                    <a:pt x="9800" y="14848"/>
                  </a:lnTo>
                  <a:lnTo>
                    <a:pt x="25611" y="5656"/>
                  </a:lnTo>
                  <a:lnTo>
                    <a:pt x="15812" y="0"/>
                  </a:ln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9" name="Google Shape;1739;p48"/>
            <p:cNvSpPr/>
            <p:nvPr/>
          </p:nvSpPr>
          <p:spPr>
            <a:xfrm>
              <a:off x="3508156" y="3114758"/>
              <a:ext cx="505858" cy="320380"/>
            </a:xfrm>
            <a:custGeom>
              <a:avLst/>
              <a:gdLst/>
              <a:ahLst/>
              <a:cxnLst/>
              <a:rect l="l" t="t" r="r" b="b"/>
              <a:pathLst>
                <a:path w="15813" h="10015" extrusionOk="0">
                  <a:moveTo>
                    <a:pt x="15812" y="1"/>
                  </a:moveTo>
                  <a:lnTo>
                    <a:pt x="1" y="9193"/>
                  </a:lnTo>
                  <a:lnTo>
                    <a:pt x="1" y="10014"/>
                  </a:lnTo>
                  <a:lnTo>
                    <a:pt x="15812" y="822"/>
                  </a:lnTo>
                  <a:lnTo>
                    <a:pt x="15812" y="1"/>
                  </a:lnTo>
                  <a:close/>
                </a:path>
              </a:pathLst>
            </a:custGeom>
            <a:solidFill>
              <a:srgbClr val="5742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0" name="Google Shape;1740;p48"/>
            <p:cNvSpPr/>
            <p:nvPr/>
          </p:nvSpPr>
          <p:spPr>
            <a:xfrm>
              <a:off x="3171849" y="2844733"/>
              <a:ext cx="336343" cy="590407"/>
            </a:xfrm>
            <a:custGeom>
              <a:avLst/>
              <a:gdLst/>
              <a:ahLst/>
              <a:cxnLst/>
              <a:rect l="l" t="t" r="r" b="b"/>
              <a:pathLst>
                <a:path w="10514" h="18456" extrusionOk="0">
                  <a:moveTo>
                    <a:pt x="36" y="0"/>
                  </a:moveTo>
                  <a:lnTo>
                    <a:pt x="0" y="12383"/>
                  </a:lnTo>
                  <a:lnTo>
                    <a:pt x="10514" y="18455"/>
                  </a:lnTo>
                  <a:lnTo>
                    <a:pt x="10514" y="17634"/>
                  </a:lnTo>
                  <a:lnTo>
                    <a:pt x="715" y="11978"/>
                  </a:lnTo>
                  <a:lnTo>
                    <a:pt x="750" y="405"/>
                  </a:lnTo>
                  <a:lnTo>
                    <a:pt x="36" y="0"/>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1" name="Google Shape;1741;p48"/>
            <p:cNvSpPr/>
            <p:nvPr/>
          </p:nvSpPr>
          <p:spPr>
            <a:xfrm>
              <a:off x="3194689" y="2564024"/>
              <a:ext cx="506978" cy="663920"/>
            </a:xfrm>
            <a:custGeom>
              <a:avLst/>
              <a:gdLst/>
              <a:ahLst/>
              <a:cxnLst/>
              <a:rect l="l" t="t" r="r" b="b"/>
              <a:pathLst>
                <a:path w="15848" h="20754" extrusionOk="0">
                  <a:moveTo>
                    <a:pt x="15848" y="1"/>
                  </a:moveTo>
                  <a:lnTo>
                    <a:pt x="36" y="9180"/>
                  </a:lnTo>
                  <a:lnTo>
                    <a:pt x="1" y="20753"/>
                  </a:lnTo>
                  <a:lnTo>
                    <a:pt x="1" y="20753"/>
                  </a:lnTo>
                  <a:lnTo>
                    <a:pt x="15812" y="11561"/>
                  </a:lnTo>
                  <a:lnTo>
                    <a:pt x="15848" y="1"/>
                  </a:ln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2" name="Google Shape;1742;p48"/>
            <p:cNvSpPr/>
            <p:nvPr/>
          </p:nvSpPr>
          <p:spPr>
            <a:xfrm>
              <a:off x="3210684" y="2591823"/>
              <a:ext cx="474604" cy="608290"/>
            </a:xfrm>
            <a:custGeom>
              <a:avLst/>
              <a:gdLst/>
              <a:ahLst/>
              <a:cxnLst/>
              <a:rect l="l" t="t" r="r" b="b"/>
              <a:pathLst>
                <a:path w="14836" h="19015" extrusionOk="0">
                  <a:moveTo>
                    <a:pt x="14836" y="1"/>
                  </a:moveTo>
                  <a:lnTo>
                    <a:pt x="37" y="8609"/>
                  </a:lnTo>
                  <a:lnTo>
                    <a:pt x="1" y="19015"/>
                  </a:lnTo>
                  <a:lnTo>
                    <a:pt x="14812" y="10407"/>
                  </a:lnTo>
                  <a:lnTo>
                    <a:pt x="148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3" name="Google Shape;1743;p48"/>
            <p:cNvSpPr/>
            <p:nvPr/>
          </p:nvSpPr>
          <p:spPr>
            <a:xfrm>
              <a:off x="3173000" y="2550685"/>
              <a:ext cx="528667" cy="307040"/>
            </a:xfrm>
            <a:custGeom>
              <a:avLst/>
              <a:gdLst/>
              <a:ahLst/>
              <a:cxnLst/>
              <a:rect l="l" t="t" r="r" b="b"/>
              <a:pathLst>
                <a:path w="16526" h="9598" extrusionOk="0">
                  <a:moveTo>
                    <a:pt x="15812" y="1"/>
                  </a:moveTo>
                  <a:lnTo>
                    <a:pt x="0" y="9192"/>
                  </a:lnTo>
                  <a:lnTo>
                    <a:pt x="714" y="9597"/>
                  </a:lnTo>
                  <a:lnTo>
                    <a:pt x="16526" y="418"/>
                  </a:lnTo>
                  <a:lnTo>
                    <a:pt x="15812" y="1"/>
                  </a:ln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4" name="Google Shape;1744;p48"/>
            <p:cNvSpPr/>
            <p:nvPr/>
          </p:nvSpPr>
          <p:spPr>
            <a:xfrm>
              <a:off x="3261740" y="3215333"/>
              <a:ext cx="42291" cy="24408"/>
            </a:xfrm>
            <a:custGeom>
              <a:avLst/>
              <a:gdLst/>
              <a:ahLst/>
              <a:cxnLst/>
              <a:rect l="l" t="t" r="r" b="b"/>
              <a:pathLst>
                <a:path w="1322" h="763" extrusionOk="0">
                  <a:moveTo>
                    <a:pt x="667" y="0"/>
                  </a:moveTo>
                  <a:lnTo>
                    <a:pt x="0" y="381"/>
                  </a:lnTo>
                  <a:lnTo>
                    <a:pt x="667" y="762"/>
                  </a:lnTo>
                  <a:lnTo>
                    <a:pt x="1322" y="393"/>
                  </a:lnTo>
                  <a:lnTo>
                    <a:pt x="6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5" name="Google Shape;1745;p48"/>
            <p:cNvSpPr/>
            <p:nvPr/>
          </p:nvSpPr>
          <p:spPr>
            <a:xfrm>
              <a:off x="3291426" y="3198187"/>
              <a:ext cx="42323" cy="24792"/>
            </a:xfrm>
            <a:custGeom>
              <a:avLst/>
              <a:gdLst/>
              <a:ahLst/>
              <a:cxnLst/>
              <a:rect l="l" t="t" r="r" b="b"/>
              <a:pathLst>
                <a:path w="1323" h="775" extrusionOk="0">
                  <a:moveTo>
                    <a:pt x="656" y="0"/>
                  </a:moveTo>
                  <a:lnTo>
                    <a:pt x="1" y="381"/>
                  </a:lnTo>
                  <a:lnTo>
                    <a:pt x="668" y="774"/>
                  </a:lnTo>
                  <a:lnTo>
                    <a:pt x="1323" y="393"/>
                  </a:lnTo>
                  <a:lnTo>
                    <a:pt x="6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6" name="Google Shape;1746;p48"/>
            <p:cNvSpPr/>
            <p:nvPr/>
          </p:nvSpPr>
          <p:spPr>
            <a:xfrm>
              <a:off x="3321144" y="3181041"/>
              <a:ext cx="42323" cy="24792"/>
            </a:xfrm>
            <a:custGeom>
              <a:avLst/>
              <a:gdLst/>
              <a:ahLst/>
              <a:cxnLst/>
              <a:rect l="l" t="t" r="r" b="b"/>
              <a:pathLst>
                <a:path w="1323" h="775" extrusionOk="0">
                  <a:moveTo>
                    <a:pt x="655" y="1"/>
                  </a:moveTo>
                  <a:lnTo>
                    <a:pt x="1" y="382"/>
                  </a:lnTo>
                  <a:lnTo>
                    <a:pt x="667" y="774"/>
                  </a:lnTo>
                  <a:lnTo>
                    <a:pt x="1322" y="382"/>
                  </a:lnTo>
                  <a:lnTo>
                    <a:pt x="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7" name="Google Shape;1747;p48"/>
            <p:cNvSpPr/>
            <p:nvPr/>
          </p:nvSpPr>
          <p:spPr>
            <a:xfrm>
              <a:off x="3350863" y="3163894"/>
              <a:ext cx="42291" cy="24792"/>
            </a:xfrm>
            <a:custGeom>
              <a:avLst/>
              <a:gdLst/>
              <a:ahLst/>
              <a:cxnLst/>
              <a:rect l="l" t="t" r="r" b="b"/>
              <a:pathLst>
                <a:path w="1322" h="775" extrusionOk="0">
                  <a:moveTo>
                    <a:pt x="655" y="1"/>
                  </a:moveTo>
                  <a:lnTo>
                    <a:pt x="0" y="382"/>
                  </a:lnTo>
                  <a:lnTo>
                    <a:pt x="667" y="775"/>
                  </a:lnTo>
                  <a:lnTo>
                    <a:pt x="1322" y="394"/>
                  </a:lnTo>
                  <a:lnTo>
                    <a:pt x="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8" name="Google Shape;1748;p48"/>
            <p:cNvSpPr/>
            <p:nvPr/>
          </p:nvSpPr>
          <p:spPr>
            <a:xfrm>
              <a:off x="3380581" y="3146780"/>
              <a:ext cx="42291" cy="24760"/>
            </a:xfrm>
            <a:custGeom>
              <a:avLst/>
              <a:gdLst/>
              <a:ahLst/>
              <a:cxnLst/>
              <a:rect l="l" t="t" r="r" b="b"/>
              <a:pathLst>
                <a:path w="1322" h="774" extrusionOk="0">
                  <a:moveTo>
                    <a:pt x="655" y="0"/>
                  </a:moveTo>
                  <a:lnTo>
                    <a:pt x="0" y="381"/>
                  </a:lnTo>
                  <a:lnTo>
                    <a:pt x="655" y="774"/>
                  </a:lnTo>
                  <a:lnTo>
                    <a:pt x="1322" y="393"/>
                  </a:lnTo>
                  <a:lnTo>
                    <a:pt x="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9" name="Google Shape;1749;p48"/>
            <p:cNvSpPr/>
            <p:nvPr/>
          </p:nvSpPr>
          <p:spPr>
            <a:xfrm>
              <a:off x="3410268" y="3130017"/>
              <a:ext cx="42323" cy="24408"/>
            </a:xfrm>
            <a:custGeom>
              <a:avLst/>
              <a:gdLst/>
              <a:ahLst/>
              <a:cxnLst/>
              <a:rect l="l" t="t" r="r" b="b"/>
              <a:pathLst>
                <a:path w="1323" h="763" extrusionOk="0">
                  <a:moveTo>
                    <a:pt x="656" y="0"/>
                  </a:moveTo>
                  <a:lnTo>
                    <a:pt x="1" y="381"/>
                  </a:lnTo>
                  <a:lnTo>
                    <a:pt x="656" y="762"/>
                  </a:lnTo>
                  <a:lnTo>
                    <a:pt x="1322" y="381"/>
                  </a:lnTo>
                  <a:lnTo>
                    <a:pt x="6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0" name="Google Shape;1750;p48"/>
            <p:cNvSpPr/>
            <p:nvPr/>
          </p:nvSpPr>
          <p:spPr>
            <a:xfrm>
              <a:off x="3439986" y="3112871"/>
              <a:ext cx="42291" cy="24408"/>
            </a:xfrm>
            <a:custGeom>
              <a:avLst/>
              <a:gdLst/>
              <a:ahLst/>
              <a:cxnLst/>
              <a:rect l="l" t="t" r="r" b="b"/>
              <a:pathLst>
                <a:path w="1322" h="763" extrusionOk="0">
                  <a:moveTo>
                    <a:pt x="655" y="0"/>
                  </a:moveTo>
                  <a:lnTo>
                    <a:pt x="0" y="381"/>
                  </a:lnTo>
                  <a:lnTo>
                    <a:pt x="655" y="762"/>
                  </a:lnTo>
                  <a:lnTo>
                    <a:pt x="1322" y="381"/>
                  </a:lnTo>
                  <a:lnTo>
                    <a:pt x="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1" name="Google Shape;1751;p48"/>
            <p:cNvSpPr/>
            <p:nvPr/>
          </p:nvSpPr>
          <p:spPr>
            <a:xfrm>
              <a:off x="3469320" y="3095724"/>
              <a:ext cx="42291" cy="24408"/>
            </a:xfrm>
            <a:custGeom>
              <a:avLst/>
              <a:gdLst/>
              <a:ahLst/>
              <a:cxnLst/>
              <a:rect l="l" t="t" r="r" b="b"/>
              <a:pathLst>
                <a:path w="1322" h="763" extrusionOk="0">
                  <a:moveTo>
                    <a:pt x="667" y="1"/>
                  </a:moveTo>
                  <a:lnTo>
                    <a:pt x="0" y="370"/>
                  </a:lnTo>
                  <a:lnTo>
                    <a:pt x="667" y="763"/>
                  </a:lnTo>
                  <a:lnTo>
                    <a:pt x="1322" y="382"/>
                  </a:lnTo>
                  <a:lnTo>
                    <a:pt x="6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2" name="Google Shape;1752;p48"/>
            <p:cNvSpPr/>
            <p:nvPr/>
          </p:nvSpPr>
          <p:spPr>
            <a:xfrm>
              <a:off x="3499007" y="3078578"/>
              <a:ext cx="42323" cy="24408"/>
            </a:xfrm>
            <a:custGeom>
              <a:avLst/>
              <a:gdLst/>
              <a:ahLst/>
              <a:cxnLst/>
              <a:rect l="l" t="t" r="r" b="b"/>
              <a:pathLst>
                <a:path w="1323" h="763" extrusionOk="0">
                  <a:moveTo>
                    <a:pt x="668" y="1"/>
                  </a:moveTo>
                  <a:lnTo>
                    <a:pt x="1" y="382"/>
                  </a:lnTo>
                  <a:lnTo>
                    <a:pt x="668" y="763"/>
                  </a:lnTo>
                  <a:lnTo>
                    <a:pt x="1322" y="382"/>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3" name="Google Shape;1753;p48"/>
            <p:cNvSpPr/>
            <p:nvPr/>
          </p:nvSpPr>
          <p:spPr>
            <a:xfrm>
              <a:off x="3528725" y="3061463"/>
              <a:ext cx="42323" cy="24408"/>
            </a:xfrm>
            <a:custGeom>
              <a:avLst/>
              <a:gdLst/>
              <a:ahLst/>
              <a:cxnLst/>
              <a:rect l="l" t="t" r="r" b="b"/>
              <a:pathLst>
                <a:path w="1323" h="763" extrusionOk="0">
                  <a:moveTo>
                    <a:pt x="667" y="0"/>
                  </a:moveTo>
                  <a:lnTo>
                    <a:pt x="1" y="381"/>
                  </a:lnTo>
                  <a:lnTo>
                    <a:pt x="667" y="762"/>
                  </a:lnTo>
                  <a:lnTo>
                    <a:pt x="1322" y="381"/>
                  </a:lnTo>
                  <a:lnTo>
                    <a:pt x="6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4" name="Google Shape;1754;p48"/>
            <p:cNvSpPr/>
            <p:nvPr/>
          </p:nvSpPr>
          <p:spPr>
            <a:xfrm>
              <a:off x="3558444" y="3044317"/>
              <a:ext cx="42291" cy="24408"/>
            </a:xfrm>
            <a:custGeom>
              <a:avLst/>
              <a:gdLst/>
              <a:ahLst/>
              <a:cxnLst/>
              <a:rect l="l" t="t" r="r" b="b"/>
              <a:pathLst>
                <a:path w="1322" h="763" extrusionOk="0">
                  <a:moveTo>
                    <a:pt x="655" y="0"/>
                  </a:moveTo>
                  <a:lnTo>
                    <a:pt x="0" y="381"/>
                  </a:lnTo>
                  <a:lnTo>
                    <a:pt x="667" y="762"/>
                  </a:lnTo>
                  <a:lnTo>
                    <a:pt x="1322" y="381"/>
                  </a:lnTo>
                  <a:lnTo>
                    <a:pt x="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5" name="Google Shape;1755;p48"/>
            <p:cNvSpPr/>
            <p:nvPr/>
          </p:nvSpPr>
          <p:spPr>
            <a:xfrm>
              <a:off x="3588130" y="3027170"/>
              <a:ext cx="42323" cy="24408"/>
            </a:xfrm>
            <a:custGeom>
              <a:avLst/>
              <a:gdLst/>
              <a:ahLst/>
              <a:cxnLst/>
              <a:rect l="l" t="t" r="r" b="b"/>
              <a:pathLst>
                <a:path w="1323" h="763" extrusionOk="0">
                  <a:moveTo>
                    <a:pt x="656" y="0"/>
                  </a:moveTo>
                  <a:lnTo>
                    <a:pt x="1" y="381"/>
                  </a:lnTo>
                  <a:lnTo>
                    <a:pt x="668" y="762"/>
                  </a:lnTo>
                  <a:lnTo>
                    <a:pt x="1323" y="381"/>
                  </a:lnTo>
                  <a:lnTo>
                    <a:pt x="6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6" name="Google Shape;1756;p48"/>
            <p:cNvSpPr/>
            <p:nvPr/>
          </p:nvSpPr>
          <p:spPr>
            <a:xfrm>
              <a:off x="3617848" y="3010024"/>
              <a:ext cx="42323" cy="24408"/>
            </a:xfrm>
            <a:custGeom>
              <a:avLst/>
              <a:gdLst/>
              <a:ahLst/>
              <a:cxnLst/>
              <a:rect l="l" t="t" r="r" b="b"/>
              <a:pathLst>
                <a:path w="1323" h="763" extrusionOk="0">
                  <a:moveTo>
                    <a:pt x="655" y="1"/>
                  </a:moveTo>
                  <a:lnTo>
                    <a:pt x="1" y="382"/>
                  </a:lnTo>
                  <a:lnTo>
                    <a:pt x="667" y="763"/>
                  </a:lnTo>
                  <a:lnTo>
                    <a:pt x="1322" y="382"/>
                  </a:lnTo>
                  <a:lnTo>
                    <a:pt x="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7" name="Google Shape;1757;p48"/>
            <p:cNvSpPr/>
            <p:nvPr/>
          </p:nvSpPr>
          <p:spPr>
            <a:xfrm>
              <a:off x="3647567" y="2992877"/>
              <a:ext cx="42291" cy="24408"/>
            </a:xfrm>
            <a:custGeom>
              <a:avLst/>
              <a:gdLst/>
              <a:ahLst/>
              <a:cxnLst/>
              <a:rect l="l" t="t" r="r" b="b"/>
              <a:pathLst>
                <a:path w="1322" h="763" extrusionOk="0">
                  <a:moveTo>
                    <a:pt x="655" y="1"/>
                  </a:moveTo>
                  <a:lnTo>
                    <a:pt x="0" y="382"/>
                  </a:lnTo>
                  <a:lnTo>
                    <a:pt x="655" y="763"/>
                  </a:lnTo>
                  <a:lnTo>
                    <a:pt x="1322" y="382"/>
                  </a:lnTo>
                  <a:lnTo>
                    <a:pt x="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8" name="Google Shape;1758;p48"/>
            <p:cNvSpPr/>
            <p:nvPr/>
          </p:nvSpPr>
          <p:spPr>
            <a:xfrm>
              <a:off x="3677253" y="2975763"/>
              <a:ext cx="42323" cy="24408"/>
            </a:xfrm>
            <a:custGeom>
              <a:avLst/>
              <a:gdLst/>
              <a:ahLst/>
              <a:cxnLst/>
              <a:rect l="l" t="t" r="r" b="b"/>
              <a:pathLst>
                <a:path w="1323" h="763" extrusionOk="0">
                  <a:moveTo>
                    <a:pt x="656" y="0"/>
                  </a:moveTo>
                  <a:lnTo>
                    <a:pt x="1" y="381"/>
                  </a:lnTo>
                  <a:lnTo>
                    <a:pt x="656" y="762"/>
                  </a:lnTo>
                  <a:lnTo>
                    <a:pt x="1323" y="381"/>
                  </a:lnTo>
                  <a:lnTo>
                    <a:pt x="6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9" name="Google Shape;1759;p48"/>
            <p:cNvSpPr/>
            <p:nvPr/>
          </p:nvSpPr>
          <p:spPr>
            <a:xfrm>
              <a:off x="3324951" y="3217605"/>
              <a:ext cx="42323" cy="24408"/>
            </a:xfrm>
            <a:custGeom>
              <a:avLst/>
              <a:gdLst/>
              <a:ahLst/>
              <a:cxnLst/>
              <a:rect l="l" t="t" r="r" b="b"/>
              <a:pathLst>
                <a:path w="1323" h="763" extrusionOk="0">
                  <a:moveTo>
                    <a:pt x="667" y="1"/>
                  </a:moveTo>
                  <a:lnTo>
                    <a:pt x="1" y="382"/>
                  </a:lnTo>
                  <a:lnTo>
                    <a:pt x="667" y="763"/>
                  </a:lnTo>
                  <a:lnTo>
                    <a:pt x="1322" y="393"/>
                  </a:lnTo>
                  <a:lnTo>
                    <a:pt x="6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0" name="Google Shape;1760;p48"/>
            <p:cNvSpPr/>
            <p:nvPr/>
          </p:nvSpPr>
          <p:spPr>
            <a:xfrm>
              <a:off x="3354670" y="3200458"/>
              <a:ext cx="42291" cy="24408"/>
            </a:xfrm>
            <a:custGeom>
              <a:avLst/>
              <a:gdLst/>
              <a:ahLst/>
              <a:cxnLst/>
              <a:rect l="l" t="t" r="r" b="b"/>
              <a:pathLst>
                <a:path w="1322" h="763" extrusionOk="0">
                  <a:moveTo>
                    <a:pt x="667" y="1"/>
                  </a:moveTo>
                  <a:lnTo>
                    <a:pt x="0" y="382"/>
                  </a:lnTo>
                  <a:lnTo>
                    <a:pt x="667" y="763"/>
                  </a:lnTo>
                  <a:lnTo>
                    <a:pt x="1322" y="394"/>
                  </a:lnTo>
                  <a:lnTo>
                    <a:pt x="6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1" name="Google Shape;1761;p48"/>
            <p:cNvSpPr/>
            <p:nvPr/>
          </p:nvSpPr>
          <p:spPr>
            <a:xfrm>
              <a:off x="3384388" y="3183344"/>
              <a:ext cx="42291" cy="24760"/>
            </a:xfrm>
            <a:custGeom>
              <a:avLst/>
              <a:gdLst/>
              <a:ahLst/>
              <a:cxnLst/>
              <a:rect l="l" t="t" r="r" b="b"/>
              <a:pathLst>
                <a:path w="1322" h="774" extrusionOk="0">
                  <a:moveTo>
                    <a:pt x="655" y="0"/>
                  </a:moveTo>
                  <a:lnTo>
                    <a:pt x="0" y="381"/>
                  </a:lnTo>
                  <a:lnTo>
                    <a:pt x="667" y="774"/>
                  </a:lnTo>
                  <a:lnTo>
                    <a:pt x="1322" y="393"/>
                  </a:lnTo>
                  <a:lnTo>
                    <a:pt x="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2" name="Google Shape;1762;p48"/>
            <p:cNvSpPr/>
            <p:nvPr/>
          </p:nvSpPr>
          <p:spPr>
            <a:xfrm>
              <a:off x="3414074" y="3166197"/>
              <a:ext cx="42323" cy="24792"/>
            </a:xfrm>
            <a:custGeom>
              <a:avLst/>
              <a:gdLst/>
              <a:ahLst/>
              <a:cxnLst/>
              <a:rect l="l" t="t" r="r" b="b"/>
              <a:pathLst>
                <a:path w="1323" h="775" extrusionOk="0">
                  <a:moveTo>
                    <a:pt x="656" y="0"/>
                  </a:moveTo>
                  <a:lnTo>
                    <a:pt x="1" y="381"/>
                  </a:lnTo>
                  <a:lnTo>
                    <a:pt x="668" y="774"/>
                  </a:lnTo>
                  <a:lnTo>
                    <a:pt x="1322" y="381"/>
                  </a:lnTo>
                  <a:lnTo>
                    <a:pt x="6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3" name="Google Shape;1763;p48"/>
            <p:cNvSpPr/>
            <p:nvPr/>
          </p:nvSpPr>
          <p:spPr>
            <a:xfrm>
              <a:off x="3443793" y="3149435"/>
              <a:ext cx="42323" cy="24408"/>
            </a:xfrm>
            <a:custGeom>
              <a:avLst/>
              <a:gdLst/>
              <a:ahLst/>
              <a:cxnLst/>
              <a:rect l="l" t="t" r="r" b="b"/>
              <a:pathLst>
                <a:path w="1323" h="763" extrusionOk="0">
                  <a:moveTo>
                    <a:pt x="655" y="0"/>
                  </a:moveTo>
                  <a:lnTo>
                    <a:pt x="0" y="369"/>
                  </a:lnTo>
                  <a:lnTo>
                    <a:pt x="667" y="762"/>
                  </a:lnTo>
                  <a:lnTo>
                    <a:pt x="1322" y="381"/>
                  </a:lnTo>
                  <a:lnTo>
                    <a:pt x="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4" name="Google Shape;1764;p48"/>
            <p:cNvSpPr/>
            <p:nvPr/>
          </p:nvSpPr>
          <p:spPr>
            <a:xfrm>
              <a:off x="3473511" y="3131904"/>
              <a:ext cx="42291" cy="24792"/>
            </a:xfrm>
            <a:custGeom>
              <a:avLst/>
              <a:gdLst/>
              <a:ahLst/>
              <a:cxnLst/>
              <a:rect l="l" t="t" r="r" b="b"/>
              <a:pathLst>
                <a:path w="1322" h="775" extrusionOk="0">
                  <a:moveTo>
                    <a:pt x="655" y="1"/>
                  </a:moveTo>
                  <a:lnTo>
                    <a:pt x="0" y="382"/>
                  </a:lnTo>
                  <a:lnTo>
                    <a:pt x="655" y="775"/>
                  </a:lnTo>
                  <a:lnTo>
                    <a:pt x="1322" y="394"/>
                  </a:lnTo>
                  <a:lnTo>
                    <a:pt x="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5" name="Google Shape;1765;p48"/>
            <p:cNvSpPr/>
            <p:nvPr/>
          </p:nvSpPr>
          <p:spPr>
            <a:xfrm>
              <a:off x="3503198" y="3115142"/>
              <a:ext cx="42323" cy="24408"/>
            </a:xfrm>
            <a:custGeom>
              <a:avLst/>
              <a:gdLst/>
              <a:ahLst/>
              <a:cxnLst/>
              <a:rect l="l" t="t" r="r" b="b"/>
              <a:pathLst>
                <a:path w="1323" h="763" extrusionOk="0">
                  <a:moveTo>
                    <a:pt x="656" y="1"/>
                  </a:moveTo>
                  <a:lnTo>
                    <a:pt x="1" y="382"/>
                  </a:lnTo>
                  <a:lnTo>
                    <a:pt x="656" y="763"/>
                  </a:lnTo>
                  <a:lnTo>
                    <a:pt x="1322" y="382"/>
                  </a:lnTo>
                  <a:lnTo>
                    <a:pt x="6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6" name="Google Shape;1766;p48"/>
            <p:cNvSpPr/>
            <p:nvPr/>
          </p:nvSpPr>
          <p:spPr>
            <a:xfrm>
              <a:off x="3532916" y="3098027"/>
              <a:ext cx="42323" cy="24408"/>
            </a:xfrm>
            <a:custGeom>
              <a:avLst/>
              <a:gdLst/>
              <a:ahLst/>
              <a:cxnLst/>
              <a:rect l="l" t="t" r="r" b="b"/>
              <a:pathLst>
                <a:path w="1323" h="763" extrusionOk="0">
                  <a:moveTo>
                    <a:pt x="655" y="0"/>
                  </a:moveTo>
                  <a:lnTo>
                    <a:pt x="1" y="381"/>
                  </a:lnTo>
                  <a:lnTo>
                    <a:pt x="655" y="762"/>
                  </a:lnTo>
                  <a:lnTo>
                    <a:pt x="1322" y="381"/>
                  </a:lnTo>
                  <a:lnTo>
                    <a:pt x="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7" name="Google Shape;1767;p48"/>
            <p:cNvSpPr/>
            <p:nvPr/>
          </p:nvSpPr>
          <p:spPr>
            <a:xfrm>
              <a:off x="3562250" y="3080881"/>
              <a:ext cx="42291" cy="24408"/>
            </a:xfrm>
            <a:custGeom>
              <a:avLst/>
              <a:gdLst/>
              <a:ahLst/>
              <a:cxnLst/>
              <a:rect l="l" t="t" r="r" b="b"/>
              <a:pathLst>
                <a:path w="1322" h="763" extrusionOk="0">
                  <a:moveTo>
                    <a:pt x="667" y="0"/>
                  </a:moveTo>
                  <a:lnTo>
                    <a:pt x="0" y="369"/>
                  </a:lnTo>
                  <a:lnTo>
                    <a:pt x="667" y="762"/>
                  </a:lnTo>
                  <a:lnTo>
                    <a:pt x="1322" y="381"/>
                  </a:lnTo>
                  <a:lnTo>
                    <a:pt x="6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8" name="Google Shape;1768;p48"/>
            <p:cNvSpPr/>
            <p:nvPr/>
          </p:nvSpPr>
          <p:spPr>
            <a:xfrm>
              <a:off x="3591937" y="3063735"/>
              <a:ext cx="42323" cy="24408"/>
            </a:xfrm>
            <a:custGeom>
              <a:avLst/>
              <a:gdLst/>
              <a:ahLst/>
              <a:cxnLst/>
              <a:rect l="l" t="t" r="r" b="b"/>
              <a:pathLst>
                <a:path w="1323" h="763" extrusionOk="0">
                  <a:moveTo>
                    <a:pt x="668" y="0"/>
                  </a:moveTo>
                  <a:lnTo>
                    <a:pt x="1" y="381"/>
                  </a:lnTo>
                  <a:lnTo>
                    <a:pt x="668" y="762"/>
                  </a:lnTo>
                  <a:lnTo>
                    <a:pt x="1323" y="381"/>
                  </a:lnTo>
                  <a:lnTo>
                    <a:pt x="6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9" name="Google Shape;1769;p48"/>
            <p:cNvSpPr/>
            <p:nvPr/>
          </p:nvSpPr>
          <p:spPr>
            <a:xfrm>
              <a:off x="3621655" y="3046588"/>
              <a:ext cx="42323" cy="24408"/>
            </a:xfrm>
            <a:custGeom>
              <a:avLst/>
              <a:gdLst/>
              <a:ahLst/>
              <a:cxnLst/>
              <a:rect l="l" t="t" r="r" b="b"/>
              <a:pathLst>
                <a:path w="1323" h="763" extrusionOk="0">
                  <a:moveTo>
                    <a:pt x="667" y="1"/>
                  </a:moveTo>
                  <a:lnTo>
                    <a:pt x="1" y="382"/>
                  </a:lnTo>
                  <a:lnTo>
                    <a:pt x="667" y="763"/>
                  </a:lnTo>
                  <a:lnTo>
                    <a:pt x="1322" y="382"/>
                  </a:lnTo>
                  <a:lnTo>
                    <a:pt x="6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0" name="Google Shape;1770;p48"/>
            <p:cNvSpPr/>
            <p:nvPr/>
          </p:nvSpPr>
          <p:spPr>
            <a:xfrm>
              <a:off x="3651374" y="3029442"/>
              <a:ext cx="42291" cy="24408"/>
            </a:xfrm>
            <a:custGeom>
              <a:avLst/>
              <a:gdLst/>
              <a:ahLst/>
              <a:cxnLst/>
              <a:rect l="l" t="t" r="r" b="b"/>
              <a:pathLst>
                <a:path w="1322" h="763" extrusionOk="0">
                  <a:moveTo>
                    <a:pt x="655" y="1"/>
                  </a:moveTo>
                  <a:lnTo>
                    <a:pt x="0" y="382"/>
                  </a:lnTo>
                  <a:lnTo>
                    <a:pt x="667" y="763"/>
                  </a:lnTo>
                  <a:lnTo>
                    <a:pt x="1322" y="382"/>
                  </a:lnTo>
                  <a:lnTo>
                    <a:pt x="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1" name="Google Shape;1771;p48"/>
            <p:cNvSpPr/>
            <p:nvPr/>
          </p:nvSpPr>
          <p:spPr>
            <a:xfrm>
              <a:off x="3681092" y="3012327"/>
              <a:ext cx="42291" cy="24408"/>
            </a:xfrm>
            <a:custGeom>
              <a:avLst/>
              <a:gdLst/>
              <a:ahLst/>
              <a:cxnLst/>
              <a:rect l="l" t="t" r="r" b="b"/>
              <a:pathLst>
                <a:path w="1322" h="763" extrusionOk="0">
                  <a:moveTo>
                    <a:pt x="655" y="0"/>
                  </a:moveTo>
                  <a:lnTo>
                    <a:pt x="0" y="381"/>
                  </a:lnTo>
                  <a:lnTo>
                    <a:pt x="667" y="762"/>
                  </a:lnTo>
                  <a:lnTo>
                    <a:pt x="1322" y="381"/>
                  </a:lnTo>
                  <a:lnTo>
                    <a:pt x="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2" name="Google Shape;1772;p48"/>
            <p:cNvSpPr/>
            <p:nvPr/>
          </p:nvSpPr>
          <p:spPr>
            <a:xfrm>
              <a:off x="3710778" y="2995181"/>
              <a:ext cx="42323" cy="24408"/>
            </a:xfrm>
            <a:custGeom>
              <a:avLst/>
              <a:gdLst/>
              <a:ahLst/>
              <a:cxnLst/>
              <a:rect l="l" t="t" r="r" b="b"/>
              <a:pathLst>
                <a:path w="1323" h="763" extrusionOk="0">
                  <a:moveTo>
                    <a:pt x="656" y="0"/>
                  </a:moveTo>
                  <a:lnTo>
                    <a:pt x="1" y="381"/>
                  </a:lnTo>
                  <a:lnTo>
                    <a:pt x="667" y="762"/>
                  </a:lnTo>
                  <a:lnTo>
                    <a:pt x="1322" y="381"/>
                  </a:lnTo>
                  <a:lnTo>
                    <a:pt x="6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3" name="Google Shape;1773;p48"/>
            <p:cNvSpPr/>
            <p:nvPr/>
          </p:nvSpPr>
          <p:spPr>
            <a:xfrm>
              <a:off x="3295265" y="3234751"/>
              <a:ext cx="105887" cy="43826"/>
            </a:xfrm>
            <a:custGeom>
              <a:avLst/>
              <a:gdLst/>
              <a:ahLst/>
              <a:cxnLst/>
              <a:rect l="l" t="t" r="r" b="b"/>
              <a:pathLst>
                <a:path w="3310" h="1370" extrusionOk="0">
                  <a:moveTo>
                    <a:pt x="667" y="0"/>
                  </a:moveTo>
                  <a:lnTo>
                    <a:pt x="0" y="381"/>
                  </a:lnTo>
                  <a:lnTo>
                    <a:pt x="1060" y="989"/>
                  </a:lnTo>
                  <a:lnTo>
                    <a:pt x="1369" y="1179"/>
                  </a:lnTo>
                  <a:lnTo>
                    <a:pt x="1715" y="1370"/>
                  </a:lnTo>
                  <a:lnTo>
                    <a:pt x="2643" y="834"/>
                  </a:lnTo>
                  <a:lnTo>
                    <a:pt x="3131" y="560"/>
                  </a:lnTo>
                  <a:lnTo>
                    <a:pt x="3310" y="453"/>
                  </a:lnTo>
                  <a:lnTo>
                    <a:pt x="2643" y="72"/>
                  </a:lnTo>
                  <a:lnTo>
                    <a:pt x="2465" y="179"/>
                  </a:lnTo>
                  <a:lnTo>
                    <a:pt x="1988" y="453"/>
                  </a:lnTo>
                  <a:lnTo>
                    <a:pt x="1715" y="608"/>
                  </a:lnTo>
                  <a:lnTo>
                    <a:pt x="6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4" name="Google Shape;1774;p48"/>
            <p:cNvSpPr/>
            <p:nvPr/>
          </p:nvSpPr>
          <p:spPr>
            <a:xfrm>
              <a:off x="3388195" y="3219908"/>
              <a:ext cx="42291" cy="24408"/>
            </a:xfrm>
            <a:custGeom>
              <a:avLst/>
              <a:gdLst/>
              <a:ahLst/>
              <a:cxnLst/>
              <a:rect l="l" t="t" r="r" b="b"/>
              <a:pathLst>
                <a:path w="1322" h="763" extrusionOk="0">
                  <a:moveTo>
                    <a:pt x="667" y="0"/>
                  </a:moveTo>
                  <a:lnTo>
                    <a:pt x="0" y="381"/>
                  </a:lnTo>
                  <a:lnTo>
                    <a:pt x="667" y="762"/>
                  </a:lnTo>
                  <a:lnTo>
                    <a:pt x="1322" y="381"/>
                  </a:lnTo>
                  <a:lnTo>
                    <a:pt x="6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5" name="Google Shape;1775;p48"/>
            <p:cNvSpPr/>
            <p:nvPr/>
          </p:nvSpPr>
          <p:spPr>
            <a:xfrm>
              <a:off x="3417881" y="3202762"/>
              <a:ext cx="42323" cy="24408"/>
            </a:xfrm>
            <a:custGeom>
              <a:avLst/>
              <a:gdLst/>
              <a:ahLst/>
              <a:cxnLst/>
              <a:rect l="l" t="t" r="r" b="b"/>
              <a:pathLst>
                <a:path w="1323" h="763" extrusionOk="0">
                  <a:moveTo>
                    <a:pt x="668" y="0"/>
                  </a:moveTo>
                  <a:lnTo>
                    <a:pt x="1" y="381"/>
                  </a:lnTo>
                  <a:lnTo>
                    <a:pt x="668" y="762"/>
                  </a:lnTo>
                  <a:lnTo>
                    <a:pt x="1322" y="393"/>
                  </a:lnTo>
                  <a:lnTo>
                    <a:pt x="6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6" name="Google Shape;1776;p48"/>
            <p:cNvSpPr/>
            <p:nvPr/>
          </p:nvSpPr>
          <p:spPr>
            <a:xfrm>
              <a:off x="3447600" y="3185615"/>
              <a:ext cx="42323" cy="24792"/>
            </a:xfrm>
            <a:custGeom>
              <a:avLst/>
              <a:gdLst/>
              <a:ahLst/>
              <a:cxnLst/>
              <a:rect l="l" t="t" r="r" b="b"/>
              <a:pathLst>
                <a:path w="1323" h="775" extrusionOk="0">
                  <a:moveTo>
                    <a:pt x="667" y="0"/>
                  </a:moveTo>
                  <a:lnTo>
                    <a:pt x="1" y="381"/>
                  </a:lnTo>
                  <a:lnTo>
                    <a:pt x="667" y="774"/>
                  </a:lnTo>
                  <a:lnTo>
                    <a:pt x="1322" y="393"/>
                  </a:lnTo>
                  <a:lnTo>
                    <a:pt x="6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7" name="Google Shape;1777;p48"/>
            <p:cNvSpPr/>
            <p:nvPr/>
          </p:nvSpPr>
          <p:spPr>
            <a:xfrm>
              <a:off x="3477318" y="3168469"/>
              <a:ext cx="42291" cy="24792"/>
            </a:xfrm>
            <a:custGeom>
              <a:avLst/>
              <a:gdLst/>
              <a:ahLst/>
              <a:cxnLst/>
              <a:rect l="l" t="t" r="r" b="b"/>
              <a:pathLst>
                <a:path w="1322" h="775" extrusionOk="0">
                  <a:moveTo>
                    <a:pt x="655" y="1"/>
                  </a:moveTo>
                  <a:lnTo>
                    <a:pt x="0" y="382"/>
                  </a:lnTo>
                  <a:lnTo>
                    <a:pt x="667" y="775"/>
                  </a:lnTo>
                  <a:lnTo>
                    <a:pt x="1322" y="394"/>
                  </a:lnTo>
                  <a:lnTo>
                    <a:pt x="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8" name="Google Shape;1778;p48"/>
            <p:cNvSpPr/>
            <p:nvPr/>
          </p:nvSpPr>
          <p:spPr>
            <a:xfrm>
              <a:off x="3507004" y="3151322"/>
              <a:ext cx="42323" cy="24792"/>
            </a:xfrm>
            <a:custGeom>
              <a:avLst/>
              <a:gdLst/>
              <a:ahLst/>
              <a:cxnLst/>
              <a:rect l="l" t="t" r="r" b="b"/>
              <a:pathLst>
                <a:path w="1323" h="775" extrusionOk="0">
                  <a:moveTo>
                    <a:pt x="656" y="1"/>
                  </a:moveTo>
                  <a:lnTo>
                    <a:pt x="1" y="382"/>
                  </a:lnTo>
                  <a:lnTo>
                    <a:pt x="668" y="775"/>
                  </a:lnTo>
                  <a:lnTo>
                    <a:pt x="1322" y="394"/>
                  </a:lnTo>
                  <a:lnTo>
                    <a:pt x="6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9" name="Google Shape;1779;p48"/>
            <p:cNvSpPr/>
            <p:nvPr/>
          </p:nvSpPr>
          <p:spPr>
            <a:xfrm>
              <a:off x="3536723" y="3134592"/>
              <a:ext cx="42323" cy="24408"/>
            </a:xfrm>
            <a:custGeom>
              <a:avLst/>
              <a:gdLst/>
              <a:ahLst/>
              <a:cxnLst/>
              <a:rect l="l" t="t" r="r" b="b"/>
              <a:pathLst>
                <a:path w="1323" h="763" extrusionOk="0">
                  <a:moveTo>
                    <a:pt x="655" y="0"/>
                  </a:moveTo>
                  <a:lnTo>
                    <a:pt x="1" y="369"/>
                  </a:lnTo>
                  <a:lnTo>
                    <a:pt x="667" y="762"/>
                  </a:lnTo>
                  <a:lnTo>
                    <a:pt x="1322" y="381"/>
                  </a:lnTo>
                  <a:lnTo>
                    <a:pt x="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0" name="Google Shape;1780;p48"/>
            <p:cNvSpPr/>
            <p:nvPr/>
          </p:nvSpPr>
          <p:spPr>
            <a:xfrm>
              <a:off x="3566441" y="3117061"/>
              <a:ext cx="42291" cy="24792"/>
            </a:xfrm>
            <a:custGeom>
              <a:avLst/>
              <a:gdLst/>
              <a:ahLst/>
              <a:cxnLst/>
              <a:rect l="l" t="t" r="r" b="b"/>
              <a:pathLst>
                <a:path w="1322" h="775" extrusionOk="0">
                  <a:moveTo>
                    <a:pt x="655" y="0"/>
                  </a:moveTo>
                  <a:lnTo>
                    <a:pt x="0" y="393"/>
                  </a:lnTo>
                  <a:lnTo>
                    <a:pt x="655" y="774"/>
                  </a:lnTo>
                  <a:lnTo>
                    <a:pt x="1322" y="393"/>
                  </a:lnTo>
                  <a:lnTo>
                    <a:pt x="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1" name="Google Shape;1781;p48"/>
            <p:cNvSpPr/>
            <p:nvPr/>
          </p:nvSpPr>
          <p:spPr>
            <a:xfrm>
              <a:off x="3596127" y="3100299"/>
              <a:ext cx="42323" cy="24408"/>
            </a:xfrm>
            <a:custGeom>
              <a:avLst/>
              <a:gdLst/>
              <a:ahLst/>
              <a:cxnLst/>
              <a:rect l="l" t="t" r="r" b="b"/>
              <a:pathLst>
                <a:path w="1323" h="763" extrusionOk="0">
                  <a:moveTo>
                    <a:pt x="656" y="0"/>
                  </a:moveTo>
                  <a:lnTo>
                    <a:pt x="1" y="381"/>
                  </a:lnTo>
                  <a:lnTo>
                    <a:pt x="656" y="762"/>
                  </a:lnTo>
                  <a:lnTo>
                    <a:pt x="1323" y="381"/>
                  </a:lnTo>
                  <a:lnTo>
                    <a:pt x="6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2" name="Google Shape;1782;p48"/>
            <p:cNvSpPr/>
            <p:nvPr/>
          </p:nvSpPr>
          <p:spPr>
            <a:xfrm>
              <a:off x="3625846" y="3083152"/>
              <a:ext cx="42323" cy="24408"/>
            </a:xfrm>
            <a:custGeom>
              <a:avLst/>
              <a:gdLst/>
              <a:ahLst/>
              <a:cxnLst/>
              <a:rect l="l" t="t" r="r" b="b"/>
              <a:pathLst>
                <a:path w="1323" h="763" extrusionOk="0">
                  <a:moveTo>
                    <a:pt x="655" y="1"/>
                  </a:moveTo>
                  <a:lnTo>
                    <a:pt x="1" y="382"/>
                  </a:lnTo>
                  <a:lnTo>
                    <a:pt x="655" y="763"/>
                  </a:lnTo>
                  <a:lnTo>
                    <a:pt x="1322" y="382"/>
                  </a:lnTo>
                  <a:lnTo>
                    <a:pt x="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3" name="Google Shape;1783;p48"/>
            <p:cNvSpPr/>
            <p:nvPr/>
          </p:nvSpPr>
          <p:spPr>
            <a:xfrm>
              <a:off x="3655180" y="3066006"/>
              <a:ext cx="42291" cy="24408"/>
            </a:xfrm>
            <a:custGeom>
              <a:avLst/>
              <a:gdLst/>
              <a:ahLst/>
              <a:cxnLst/>
              <a:rect l="l" t="t" r="r" b="b"/>
              <a:pathLst>
                <a:path w="1322" h="763" extrusionOk="0">
                  <a:moveTo>
                    <a:pt x="667" y="1"/>
                  </a:moveTo>
                  <a:lnTo>
                    <a:pt x="0" y="382"/>
                  </a:lnTo>
                  <a:lnTo>
                    <a:pt x="667" y="763"/>
                  </a:lnTo>
                  <a:lnTo>
                    <a:pt x="1322" y="382"/>
                  </a:lnTo>
                  <a:lnTo>
                    <a:pt x="6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4" name="Google Shape;1784;p48"/>
            <p:cNvSpPr/>
            <p:nvPr/>
          </p:nvSpPr>
          <p:spPr>
            <a:xfrm>
              <a:off x="3684899" y="3048891"/>
              <a:ext cx="42291" cy="24408"/>
            </a:xfrm>
            <a:custGeom>
              <a:avLst/>
              <a:gdLst/>
              <a:ahLst/>
              <a:cxnLst/>
              <a:rect l="l" t="t" r="r" b="b"/>
              <a:pathLst>
                <a:path w="1322" h="763" extrusionOk="0">
                  <a:moveTo>
                    <a:pt x="667" y="0"/>
                  </a:moveTo>
                  <a:lnTo>
                    <a:pt x="0" y="381"/>
                  </a:lnTo>
                  <a:lnTo>
                    <a:pt x="667" y="762"/>
                  </a:lnTo>
                  <a:lnTo>
                    <a:pt x="1322" y="381"/>
                  </a:lnTo>
                  <a:lnTo>
                    <a:pt x="6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5" name="Google Shape;1785;p48"/>
            <p:cNvSpPr/>
            <p:nvPr/>
          </p:nvSpPr>
          <p:spPr>
            <a:xfrm>
              <a:off x="3714585" y="3031745"/>
              <a:ext cx="42323" cy="24408"/>
            </a:xfrm>
            <a:custGeom>
              <a:avLst/>
              <a:gdLst/>
              <a:ahLst/>
              <a:cxnLst/>
              <a:rect l="l" t="t" r="r" b="b"/>
              <a:pathLst>
                <a:path w="1323" h="763" extrusionOk="0">
                  <a:moveTo>
                    <a:pt x="668" y="0"/>
                  </a:moveTo>
                  <a:lnTo>
                    <a:pt x="1" y="381"/>
                  </a:lnTo>
                  <a:lnTo>
                    <a:pt x="668" y="762"/>
                  </a:lnTo>
                  <a:lnTo>
                    <a:pt x="1322" y="381"/>
                  </a:lnTo>
                  <a:lnTo>
                    <a:pt x="6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6" name="Google Shape;1786;p48"/>
            <p:cNvSpPr/>
            <p:nvPr/>
          </p:nvSpPr>
          <p:spPr>
            <a:xfrm>
              <a:off x="3744303" y="3014598"/>
              <a:ext cx="42323" cy="24408"/>
            </a:xfrm>
            <a:custGeom>
              <a:avLst/>
              <a:gdLst/>
              <a:ahLst/>
              <a:cxnLst/>
              <a:rect l="l" t="t" r="r" b="b"/>
              <a:pathLst>
                <a:path w="1323" h="763" extrusionOk="0">
                  <a:moveTo>
                    <a:pt x="655" y="1"/>
                  </a:moveTo>
                  <a:lnTo>
                    <a:pt x="0" y="382"/>
                  </a:lnTo>
                  <a:lnTo>
                    <a:pt x="667" y="763"/>
                  </a:lnTo>
                  <a:lnTo>
                    <a:pt x="1322" y="382"/>
                  </a:lnTo>
                  <a:lnTo>
                    <a:pt x="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7" name="Google Shape;1787;p48"/>
            <p:cNvSpPr/>
            <p:nvPr/>
          </p:nvSpPr>
          <p:spPr>
            <a:xfrm>
              <a:off x="3362667" y="3273587"/>
              <a:ext cx="42291" cy="24408"/>
            </a:xfrm>
            <a:custGeom>
              <a:avLst/>
              <a:gdLst/>
              <a:ahLst/>
              <a:cxnLst/>
              <a:rect l="l" t="t" r="r" b="b"/>
              <a:pathLst>
                <a:path w="1322" h="763" extrusionOk="0">
                  <a:moveTo>
                    <a:pt x="655" y="1"/>
                  </a:moveTo>
                  <a:lnTo>
                    <a:pt x="0" y="382"/>
                  </a:lnTo>
                  <a:lnTo>
                    <a:pt x="667" y="763"/>
                  </a:lnTo>
                  <a:lnTo>
                    <a:pt x="1322" y="382"/>
                  </a:lnTo>
                  <a:lnTo>
                    <a:pt x="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8" name="Google Shape;1788;p48"/>
            <p:cNvSpPr/>
            <p:nvPr/>
          </p:nvSpPr>
          <p:spPr>
            <a:xfrm>
              <a:off x="3392385" y="3256472"/>
              <a:ext cx="42291" cy="24408"/>
            </a:xfrm>
            <a:custGeom>
              <a:avLst/>
              <a:gdLst/>
              <a:ahLst/>
              <a:cxnLst/>
              <a:rect l="l" t="t" r="r" b="b"/>
              <a:pathLst>
                <a:path w="1322" h="763" extrusionOk="0">
                  <a:moveTo>
                    <a:pt x="655" y="0"/>
                  </a:moveTo>
                  <a:lnTo>
                    <a:pt x="0" y="381"/>
                  </a:lnTo>
                  <a:lnTo>
                    <a:pt x="655" y="762"/>
                  </a:lnTo>
                  <a:lnTo>
                    <a:pt x="1322" y="381"/>
                  </a:lnTo>
                  <a:lnTo>
                    <a:pt x="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9" name="Google Shape;1789;p48"/>
            <p:cNvSpPr/>
            <p:nvPr/>
          </p:nvSpPr>
          <p:spPr>
            <a:xfrm>
              <a:off x="3422072" y="3239326"/>
              <a:ext cx="42323" cy="24408"/>
            </a:xfrm>
            <a:custGeom>
              <a:avLst/>
              <a:gdLst/>
              <a:ahLst/>
              <a:cxnLst/>
              <a:rect l="l" t="t" r="r" b="b"/>
              <a:pathLst>
                <a:path w="1323" h="763" extrusionOk="0">
                  <a:moveTo>
                    <a:pt x="656" y="0"/>
                  </a:moveTo>
                  <a:lnTo>
                    <a:pt x="1" y="381"/>
                  </a:lnTo>
                  <a:lnTo>
                    <a:pt x="656" y="762"/>
                  </a:lnTo>
                  <a:lnTo>
                    <a:pt x="1322" y="381"/>
                  </a:lnTo>
                  <a:lnTo>
                    <a:pt x="6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0" name="Google Shape;1790;p48"/>
            <p:cNvSpPr/>
            <p:nvPr/>
          </p:nvSpPr>
          <p:spPr>
            <a:xfrm>
              <a:off x="3451406" y="3222179"/>
              <a:ext cx="42323" cy="24408"/>
            </a:xfrm>
            <a:custGeom>
              <a:avLst/>
              <a:gdLst/>
              <a:ahLst/>
              <a:cxnLst/>
              <a:rect l="l" t="t" r="r" b="b"/>
              <a:pathLst>
                <a:path w="1323" h="763" extrusionOk="0">
                  <a:moveTo>
                    <a:pt x="667" y="0"/>
                  </a:moveTo>
                  <a:lnTo>
                    <a:pt x="1" y="381"/>
                  </a:lnTo>
                  <a:lnTo>
                    <a:pt x="667" y="762"/>
                  </a:lnTo>
                  <a:lnTo>
                    <a:pt x="1322" y="381"/>
                  </a:lnTo>
                  <a:lnTo>
                    <a:pt x="6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1" name="Google Shape;1791;p48"/>
            <p:cNvSpPr/>
            <p:nvPr/>
          </p:nvSpPr>
          <p:spPr>
            <a:xfrm>
              <a:off x="3481125" y="3205033"/>
              <a:ext cx="42291" cy="24408"/>
            </a:xfrm>
            <a:custGeom>
              <a:avLst/>
              <a:gdLst/>
              <a:ahLst/>
              <a:cxnLst/>
              <a:rect l="l" t="t" r="r" b="b"/>
              <a:pathLst>
                <a:path w="1322" h="763" extrusionOk="0">
                  <a:moveTo>
                    <a:pt x="667" y="1"/>
                  </a:moveTo>
                  <a:lnTo>
                    <a:pt x="0" y="382"/>
                  </a:lnTo>
                  <a:lnTo>
                    <a:pt x="667" y="763"/>
                  </a:lnTo>
                  <a:lnTo>
                    <a:pt x="1322" y="394"/>
                  </a:lnTo>
                  <a:lnTo>
                    <a:pt x="6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2" name="Google Shape;1792;p48"/>
            <p:cNvSpPr/>
            <p:nvPr/>
          </p:nvSpPr>
          <p:spPr>
            <a:xfrm>
              <a:off x="3510811" y="3187886"/>
              <a:ext cx="42323" cy="24408"/>
            </a:xfrm>
            <a:custGeom>
              <a:avLst/>
              <a:gdLst/>
              <a:ahLst/>
              <a:cxnLst/>
              <a:rect l="l" t="t" r="r" b="b"/>
              <a:pathLst>
                <a:path w="1323" h="763" extrusionOk="0">
                  <a:moveTo>
                    <a:pt x="668" y="1"/>
                  </a:moveTo>
                  <a:lnTo>
                    <a:pt x="1" y="382"/>
                  </a:lnTo>
                  <a:lnTo>
                    <a:pt x="668" y="763"/>
                  </a:lnTo>
                  <a:lnTo>
                    <a:pt x="1323" y="394"/>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3" name="Google Shape;1793;p48"/>
            <p:cNvSpPr/>
            <p:nvPr/>
          </p:nvSpPr>
          <p:spPr>
            <a:xfrm>
              <a:off x="3540529" y="3170772"/>
              <a:ext cx="42323" cy="24792"/>
            </a:xfrm>
            <a:custGeom>
              <a:avLst/>
              <a:gdLst/>
              <a:ahLst/>
              <a:cxnLst/>
              <a:rect l="l" t="t" r="r" b="b"/>
              <a:pathLst>
                <a:path w="1323" h="775" extrusionOk="0">
                  <a:moveTo>
                    <a:pt x="667" y="0"/>
                  </a:moveTo>
                  <a:lnTo>
                    <a:pt x="1" y="381"/>
                  </a:lnTo>
                  <a:lnTo>
                    <a:pt x="667" y="774"/>
                  </a:lnTo>
                  <a:lnTo>
                    <a:pt x="1322" y="393"/>
                  </a:lnTo>
                  <a:lnTo>
                    <a:pt x="6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4" name="Google Shape;1794;p48"/>
            <p:cNvSpPr/>
            <p:nvPr/>
          </p:nvSpPr>
          <p:spPr>
            <a:xfrm>
              <a:off x="3570248" y="3153625"/>
              <a:ext cx="42291" cy="24792"/>
            </a:xfrm>
            <a:custGeom>
              <a:avLst/>
              <a:gdLst/>
              <a:ahLst/>
              <a:cxnLst/>
              <a:rect l="l" t="t" r="r" b="b"/>
              <a:pathLst>
                <a:path w="1322" h="775" extrusionOk="0">
                  <a:moveTo>
                    <a:pt x="655" y="0"/>
                  </a:moveTo>
                  <a:lnTo>
                    <a:pt x="0" y="381"/>
                  </a:lnTo>
                  <a:lnTo>
                    <a:pt x="667" y="774"/>
                  </a:lnTo>
                  <a:lnTo>
                    <a:pt x="1322" y="381"/>
                  </a:lnTo>
                  <a:lnTo>
                    <a:pt x="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5" name="Google Shape;1795;p48"/>
            <p:cNvSpPr/>
            <p:nvPr/>
          </p:nvSpPr>
          <p:spPr>
            <a:xfrm>
              <a:off x="3599966" y="3136479"/>
              <a:ext cx="42291" cy="24792"/>
            </a:xfrm>
            <a:custGeom>
              <a:avLst/>
              <a:gdLst/>
              <a:ahLst/>
              <a:cxnLst/>
              <a:rect l="l" t="t" r="r" b="b"/>
              <a:pathLst>
                <a:path w="1322" h="775" extrusionOk="0">
                  <a:moveTo>
                    <a:pt x="655" y="1"/>
                  </a:moveTo>
                  <a:lnTo>
                    <a:pt x="0" y="382"/>
                  </a:lnTo>
                  <a:lnTo>
                    <a:pt x="667" y="774"/>
                  </a:lnTo>
                  <a:lnTo>
                    <a:pt x="1322" y="393"/>
                  </a:lnTo>
                  <a:lnTo>
                    <a:pt x="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6" name="Google Shape;1796;p48"/>
            <p:cNvSpPr/>
            <p:nvPr/>
          </p:nvSpPr>
          <p:spPr>
            <a:xfrm>
              <a:off x="3629653" y="3119716"/>
              <a:ext cx="42323" cy="24408"/>
            </a:xfrm>
            <a:custGeom>
              <a:avLst/>
              <a:gdLst/>
              <a:ahLst/>
              <a:cxnLst/>
              <a:rect l="l" t="t" r="r" b="b"/>
              <a:pathLst>
                <a:path w="1323" h="763" extrusionOk="0">
                  <a:moveTo>
                    <a:pt x="656" y="1"/>
                  </a:moveTo>
                  <a:lnTo>
                    <a:pt x="1" y="370"/>
                  </a:lnTo>
                  <a:lnTo>
                    <a:pt x="667" y="763"/>
                  </a:lnTo>
                  <a:lnTo>
                    <a:pt x="1322" y="382"/>
                  </a:lnTo>
                  <a:lnTo>
                    <a:pt x="6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7" name="Google Shape;1797;p48"/>
            <p:cNvSpPr/>
            <p:nvPr/>
          </p:nvSpPr>
          <p:spPr>
            <a:xfrm>
              <a:off x="3659371" y="3102218"/>
              <a:ext cx="42291" cy="24760"/>
            </a:xfrm>
            <a:custGeom>
              <a:avLst/>
              <a:gdLst/>
              <a:ahLst/>
              <a:cxnLst/>
              <a:rect l="l" t="t" r="r" b="b"/>
              <a:pathLst>
                <a:path w="1322" h="774" extrusionOk="0">
                  <a:moveTo>
                    <a:pt x="655" y="0"/>
                  </a:moveTo>
                  <a:lnTo>
                    <a:pt x="0" y="393"/>
                  </a:lnTo>
                  <a:lnTo>
                    <a:pt x="655" y="774"/>
                  </a:lnTo>
                  <a:lnTo>
                    <a:pt x="1322" y="393"/>
                  </a:lnTo>
                  <a:lnTo>
                    <a:pt x="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8" name="Google Shape;1798;p48"/>
            <p:cNvSpPr/>
            <p:nvPr/>
          </p:nvSpPr>
          <p:spPr>
            <a:xfrm>
              <a:off x="3689089" y="3085456"/>
              <a:ext cx="42291" cy="24408"/>
            </a:xfrm>
            <a:custGeom>
              <a:avLst/>
              <a:gdLst/>
              <a:ahLst/>
              <a:cxnLst/>
              <a:rect l="l" t="t" r="r" b="b"/>
              <a:pathLst>
                <a:path w="1322" h="763" extrusionOk="0">
                  <a:moveTo>
                    <a:pt x="655" y="0"/>
                  </a:moveTo>
                  <a:lnTo>
                    <a:pt x="0" y="381"/>
                  </a:lnTo>
                  <a:lnTo>
                    <a:pt x="655" y="762"/>
                  </a:lnTo>
                  <a:lnTo>
                    <a:pt x="1322" y="381"/>
                  </a:lnTo>
                  <a:lnTo>
                    <a:pt x="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9" name="Google Shape;1799;p48"/>
            <p:cNvSpPr/>
            <p:nvPr/>
          </p:nvSpPr>
          <p:spPr>
            <a:xfrm>
              <a:off x="3718776" y="3068309"/>
              <a:ext cx="42323" cy="24408"/>
            </a:xfrm>
            <a:custGeom>
              <a:avLst/>
              <a:gdLst/>
              <a:ahLst/>
              <a:cxnLst/>
              <a:rect l="l" t="t" r="r" b="b"/>
              <a:pathLst>
                <a:path w="1323" h="763" extrusionOk="0">
                  <a:moveTo>
                    <a:pt x="656" y="0"/>
                  </a:moveTo>
                  <a:lnTo>
                    <a:pt x="1" y="369"/>
                  </a:lnTo>
                  <a:lnTo>
                    <a:pt x="656" y="762"/>
                  </a:lnTo>
                  <a:lnTo>
                    <a:pt x="1322" y="381"/>
                  </a:lnTo>
                  <a:lnTo>
                    <a:pt x="6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0" name="Google Shape;1800;p48"/>
            <p:cNvSpPr/>
            <p:nvPr/>
          </p:nvSpPr>
          <p:spPr>
            <a:xfrm>
              <a:off x="3748110" y="3051163"/>
              <a:ext cx="42323" cy="24408"/>
            </a:xfrm>
            <a:custGeom>
              <a:avLst/>
              <a:gdLst/>
              <a:ahLst/>
              <a:cxnLst/>
              <a:rect l="l" t="t" r="r" b="b"/>
              <a:pathLst>
                <a:path w="1323" h="763" extrusionOk="0">
                  <a:moveTo>
                    <a:pt x="667" y="1"/>
                  </a:moveTo>
                  <a:lnTo>
                    <a:pt x="1" y="382"/>
                  </a:lnTo>
                  <a:lnTo>
                    <a:pt x="667" y="763"/>
                  </a:lnTo>
                  <a:lnTo>
                    <a:pt x="1322" y="382"/>
                  </a:lnTo>
                  <a:lnTo>
                    <a:pt x="6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1" name="Google Shape;1801;p48"/>
            <p:cNvSpPr/>
            <p:nvPr/>
          </p:nvSpPr>
          <p:spPr>
            <a:xfrm>
              <a:off x="3777829" y="3034016"/>
              <a:ext cx="42291" cy="24408"/>
            </a:xfrm>
            <a:custGeom>
              <a:avLst/>
              <a:gdLst/>
              <a:ahLst/>
              <a:cxnLst/>
              <a:rect l="l" t="t" r="r" b="b"/>
              <a:pathLst>
                <a:path w="1322" h="763" extrusionOk="0">
                  <a:moveTo>
                    <a:pt x="667" y="1"/>
                  </a:moveTo>
                  <a:lnTo>
                    <a:pt x="0" y="382"/>
                  </a:lnTo>
                  <a:lnTo>
                    <a:pt x="667" y="763"/>
                  </a:lnTo>
                  <a:lnTo>
                    <a:pt x="1322" y="382"/>
                  </a:lnTo>
                  <a:lnTo>
                    <a:pt x="6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2" name="Google Shape;1802;p48"/>
            <p:cNvSpPr/>
            <p:nvPr/>
          </p:nvSpPr>
          <p:spPr>
            <a:xfrm>
              <a:off x="3396192" y="3293036"/>
              <a:ext cx="42291" cy="24408"/>
            </a:xfrm>
            <a:custGeom>
              <a:avLst/>
              <a:gdLst/>
              <a:ahLst/>
              <a:cxnLst/>
              <a:rect l="l" t="t" r="r" b="b"/>
              <a:pathLst>
                <a:path w="1322" h="763" extrusionOk="0">
                  <a:moveTo>
                    <a:pt x="667" y="0"/>
                  </a:moveTo>
                  <a:lnTo>
                    <a:pt x="0" y="381"/>
                  </a:lnTo>
                  <a:lnTo>
                    <a:pt x="667" y="762"/>
                  </a:lnTo>
                  <a:lnTo>
                    <a:pt x="1322" y="381"/>
                  </a:lnTo>
                  <a:lnTo>
                    <a:pt x="6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3" name="Google Shape;1803;p48"/>
            <p:cNvSpPr/>
            <p:nvPr/>
          </p:nvSpPr>
          <p:spPr>
            <a:xfrm>
              <a:off x="3425879" y="3275890"/>
              <a:ext cx="42323" cy="24408"/>
            </a:xfrm>
            <a:custGeom>
              <a:avLst/>
              <a:gdLst/>
              <a:ahLst/>
              <a:cxnLst/>
              <a:rect l="l" t="t" r="r" b="b"/>
              <a:pathLst>
                <a:path w="1323" h="763" extrusionOk="0">
                  <a:moveTo>
                    <a:pt x="656" y="0"/>
                  </a:moveTo>
                  <a:lnTo>
                    <a:pt x="1" y="381"/>
                  </a:lnTo>
                  <a:lnTo>
                    <a:pt x="668" y="762"/>
                  </a:lnTo>
                  <a:lnTo>
                    <a:pt x="1322" y="381"/>
                  </a:lnTo>
                  <a:lnTo>
                    <a:pt x="6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4" name="Google Shape;1804;p48"/>
            <p:cNvSpPr/>
            <p:nvPr/>
          </p:nvSpPr>
          <p:spPr>
            <a:xfrm>
              <a:off x="3455597" y="3258743"/>
              <a:ext cx="42323" cy="24408"/>
            </a:xfrm>
            <a:custGeom>
              <a:avLst/>
              <a:gdLst/>
              <a:ahLst/>
              <a:cxnLst/>
              <a:rect l="l" t="t" r="r" b="b"/>
              <a:pathLst>
                <a:path w="1323" h="763" extrusionOk="0">
                  <a:moveTo>
                    <a:pt x="655" y="0"/>
                  </a:moveTo>
                  <a:lnTo>
                    <a:pt x="1" y="381"/>
                  </a:lnTo>
                  <a:lnTo>
                    <a:pt x="667" y="762"/>
                  </a:lnTo>
                  <a:lnTo>
                    <a:pt x="1322" y="381"/>
                  </a:lnTo>
                  <a:lnTo>
                    <a:pt x="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5" name="Google Shape;1805;p48"/>
            <p:cNvSpPr/>
            <p:nvPr/>
          </p:nvSpPr>
          <p:spPr>
            <a:xfrm>
              <a:off x="3485315" y="3241597"/>
              <a:ext cx="42291" cy="24408"/>
            </a:xfrm>
            <a:custGeom>
              <a:avLst/>
              <a:gdLst/>
              <a:ahLst/>
              <a:cxnLst/>
              <a:rect l="l" t="t" r="r" b="b"/>
              <a:pathLst>
                <a:path w="1322" h="763" extrusionOk="0">
                  <a:moveTo>
                    <a:pt x="655" y="1"/>
                  </a:moveTo>
                  <a:lnTo>
                    <a:pt x="0" y="382"/>
                  </a:lnTo>
                  <a:lnTo>
                    <a:pt x="667" y="763"/>
                  </a:lnTo>
                  <a:lnTo>
                    <a:pt x="1322" y="382"/>
                  </a:lnTo>
                  <a:lnTo>
                    <a:pt x="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6" name="Google Shape;1806;p48"/>
            <p:cNvSpPr/>
            <p:nvPr/>
          </p:nvSpPr>
          <p:spPr>
            <a:xfrm>
              <a:off x="3515002" y="3122020"/>
              <a:ext cx="220187" cy="126840"/>
            </a:xfrm>
            <a:custGeom>
              <a:avLst/>
              <a:gdLst/>
              <a:ahLst/>
              <a:cxnLst/>
              <a:rect l="l" t="t" r="r" b="b"/>
              <a:pathLst>
                <a:path w="6883" h="3965" extrusionOk="0">
                  <a:moveTo>
                    <a:pt x="6216" y="0"/>
                  </a:moveTo>
                  <a:lnTo>
                    <a:pt x="5895" y="179"/>
                  </a:lnTo>
                  <a:lnTo>
                    <a:pt x="5561" y="369"/>
                  </a:lnTo>
                  <a:lnTo>
                    <a:pt x="5287" y="524"/>
                  </a:lnTo>
                  <a:lnTo>
                    <a:pt x="4632" y="905"/>
                  </a:lnTo>
                  <a:lnTo>
                    <a:pt x="4371" y="1060"/>
                  </a:lnTo>
                  <a:lnTo>
                    <a:pt x="3704" y="1441"/>
                  </a:lnTo>
                  <a:lnTo>
                    <a:pt x="3442" y="1596"/>
                  </a:lnTo>
                  <a:lnTo>
                    <a:pt x="2775" y="1977"/>
                  </a:lnTo>
                  <a:lnTo>
                    <a:pt x="2513" y="2131"/>
                  </a:lnTo>
                  <a:lnTo>
                    <a:pt x="1846" y="2512"/>
                  </a:lnTo>
                  <a:lnTo>
                    <a:pt x="1584" y="2667"/>
                  </a:lnTo>
                  <a:lnTo>
                    <a:pt x="930" y="3048"/>
                  </a:lnTo>
                  <a:lnTo>
                    <a:pt x="1" y="3584"/>
                  </a:lnTo>
                  <a:lnTo>
                    <a:pt x="656" y="3965"/>
                  </a:lnTo>
                  <a:lnTo>
                    <a:pt x="1584" y="3429"/>
                  </a:lnTo>
                  <a:lnTo>
                    <a:pt x="2251" y="3048"/>
                  </a:lnTo>
                  <a:lnTo>
                    <a:pt x="2513" y="2893"/>
                  </a:lnTo>
                  <a:lnTo>
                    <a:pt x="3168" y="2524"/>
                  </a:lnTo>
                  <a:lnTo>
                    <a:pt x="3442" y="2358"/>
                  </a:lnTo>
                  <a:lnTo>
                    <a:pt x="4097" y="1988"/>
                  </a:lnTo>
                  <a:lnTo>
                    <a:pt x="4371" y="1834"/>
                  </a:lnTo>
                  <a:lnTo>
                    <a:pt x="5025" y="1453"/>
                  </a:lnTo>
                  <a:lnTo>
                    <a:pt x="5299" y="1298"/>
                  </a:lnTo>
                  <a:lnTo>
                    <a:pt x="5954" y="905"/>
                  </a:lnTo>
                  <a:lnTo>
                    <a:pt x="6228" y="762"/>
                  </a:lnTo>
                  <a:lnTo>
                    <a:pt x="6549" y="572"/>
                  </a:lnTo>
                  <a:lnTo>
                    <a:pt x="6883" y="381"/>
                  </a:lnTo>
                  <a:lnTo>
                    <a:pt x="62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7" name="Google Shape;1807;p48"/>
            <p:cNvSpPr/>
            <p:nvPr/>
          </p:nvSpPr>
          <p:spPr>
            <a:xfrm>
              <a:off x="3722583" y="3104873"/>
              <a:ext cx="42323" cy="24408"/>
            </a:xfrm>
            <a:custGeom>
              <a:avLst/>
              <a:gdLst/>
              <a:ahLst/>
              <a:cxnLst/>
              <a:rect l="l" t="t" r="r" b="b"/>
              <a:pathLst>
                <a:path w="1323" h="763" extrusionOk="0">
                  <a:moveTo>
                    <a:pt x="656" y="0"/>
                  </a:moveTo>
                  <a:lnTo>
                    <a:pt x="1" y="369"/>
                  </a:lnTo>
                  <a:lnTo>
                    <a:pt x="668" y="762"/>
                  </a:lnTo>
                  <a:lnTo>
                    <a:pt x="1322" y="381"/>
                  </a:lnTo>
                  <a:lnTo>
                    <a:pt x="6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8" name="Google Shape;1808;p48"/>
            <p:cNvSpPr/>
            <p:nvPr/>
          </p:nvSpPr>
          <p:spPr>
            <a:xfrm>
              <a:off x="3752301" y="3087727"/>
              <a:ext cx="42323" cy="24408"/>
            </a:xfrm>
            <a:custGeom>
              <a:avLst/>
              <a:gdLst/>
              <a:ahLst/>
              <a:cxnLst/>
              <a:rect l="l" t="t" r="r" b="b"/>
              <a:pathLst>
                <a:path w="1323" h="763" extrusionOk="0">
                  <a:moveTo>
                    <a:pt x="655" y="1"/>
                  </a:moveTo>
                  <a:lnTo>
                    <a:pt x="1" y="382"/>
                  </a:lnTo>
                  <a:lnTo>
                    <a:pt x="655" y="763"/>
                  </a:lnTo>
                  <a:lnTo>
                    <a:pt x="1322" y="382"/>
                  </a:lnTo>
                  <a:lnTo>
                    <a:pt x="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9" name="Google Shape;1809;p48"/>
            <p:cNvSpPr/>
            <p:nvPr/>
          </p:nvSpPr>
          <p:spPr>
            <a:xfrm>
              <a:off x="3782019" y="3070580"/>
              <a:ext cx="42291" cy="24408"/>
            </a:xfrm>
            <a:custGeom>
              <a:avLst/>
              <a:gdLst/>
              <a:ahLst/>
              <a:cxnLst/>
              <a:rect l="l" t="t" r="r" b="b"/>
              <a:pathLst>
                <a:path w="1322" h="763" extrusionOk="0">
                  <a:moveTo>
                    <a:pt x="655" y="1"/>
                  </a:moveTo>
                  <a:lnTo>
                    <a:pt x="0" y="382"/>
                  </a:lnTo>
                  <a:lnTo>
                    <a:pt x="655" y="763"/>
                  </a:lnTo>
                  <a:lnTo>
                    <a:pt x="1322" y="382"/>
                  </a:lnTo>
                  <a:lnTo>
                    <a:pt x="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0" name="Google Shape;1810;p48"/>
            <p:cNvSpPr/>
            <p:nvPr/>
          </p:nvSpPr>
          <p:spPr>
            <a:xfrm>
              <a:off x="3811706" y="3053466"/>
              <a:ext cx="42323" cy="24376"/>
            </a:xfrm>
            <a:custGeom>
              <a:avLst/>
              <a:gdLst/>
              <a:ahLst/>
              <a:cxnLst/>
              <a:rect l="l" t="t" r="r" b="b"/>
              <a:pathLst>
                <a:path w="1323" h="762" extrusionOk="0">
                  <a:moveTo>
                    <a:pt x="656" y="0"/>
                  </a:moveTo>
                  <a:lnTo>
                    <a:pt x="1" y="369"/>
                  </a:lnTo>
                  <a:lnTo>
                    <a:pt x="656" y="762"/>
                  </a:lnTo>
                  <a:lnTo>
                    <a:pt x="1322" y="381"/>
                  </a:lnTo>
                  <a:lnTo>
                    <a:pt x="6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1" name="Google Shape;1811;p48"/>
            <p:cNvSpPr/>
            <p:nvPr/>
          </p:nvSpPr>
          <p:spPr>
            <a:xfrm>
              <a:off x="3579749" y="3148859"/>
              <a:ext cx="255984" cy="146450"/>
            </a:xfrm>
            <a:custGeom>
              <a:avLst/>
              <a:gdLst/>
              <a:ahLst/>
              <a:cxnLst/>
              <a:rect l="l" t="t" r="r" b="b"/>
              <a:pathLst>
                <a:path w="8002" h="4578" extrusionOk="0">
                  <a:moveTo>
                    <a:pt x="5186" y="0"/>
                  </a:moveTo>
                  <a:cubicBezTo>
                    <a:pt x="5097" y="0"/>
                    <a:pt x="5001" y="21"/>
                    <a:pt x="4930" y="66"/>
                  </a:cubicBezTo>
                  <a:lnTo>
                    <a:pt x="156" y="2828"/>
                  </a:lnTo>
                  <a:cubicBezTo>
                    <a:pt x="13" y="2900"/>
                    <a:pt x="1" y="3019"/>
                    <a:pt x="120" y="3090"/>
                  </a:cubicBezTo>
                  <a:lnTo>
                    <a:pt x="2620" y="4531"/>
                  </a:lnTo>
                  <a:cubicBezTo>
                    <a:pt x="2673" y="4562"/>
                    <a:pt x="2742" y="4578"/>
                    <a:pt x="2815" y="4578"/>
                  </a:cubicBezTo>
                  <a:cubicBezTo>
                    <a:pt x="2907" y="4578"/>
                    <a:pt x="3005" y="4553"/>
                    <a:pt x="3085" y="4507"/>
                  </a:cubicBezTo>
                  <a:lnTo>
                    <a:pt x="7859" y="1757"/>
                  </a:lnTo>
                  <a:cubicBezTo>
                    <a:pt x="7990" y="1673"/>
                    <a:pt x="8002" y="1554"/>
                    <a:pt x="7895" y="1495"/>
                  </a:cubicBezTo>
                  <a:lnTo>
                    <a:pt x="5383" y="42"/>
                  </a:lnTo>
                  <a:cubicBezTo>
                    <a:pt x="5334" y="15"/>
                    <a:pt x="5262" y="0"/>
                    <a:pt x="5186" y="0"/>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812" name="Google Shape;1812;p48"/>
          <p:cNvGrpSpPr/>
          <p:nvPr/>
        </p:nvGrpSpPr>
        <p:grpSpPr>
          <a:xfrm>
            <a:off x="6155720" y="3607471"/>
            <a:ext cx="466436" cy="661137"/>
            <a:chOff x="2529689" y="743430"/>
            <a:chExt cx="166092" cy="235414"/>
          </a:xfrm>
        </p:grpSpPr>
        <p:sp>
          <p:nvSpPr>
            <p:cNvPr id="1813" name="Google Shape;1813;p48"/>
            <p:cNvSpPr/>
            <p:nvPr/>
          </p:nvSpPr>
          <p:spPr>
            <a:xfrm>
              <a:off x="2645459" y="841702"/>
              <a:ext cx="50320" cy="28983"/>
            </a:xfrm>
            <a:custGeom>
              <a:avLst/>
              <a:gdLst/>
              <a:ahLst/>
              <a:cxnLst/>
              <a:rect l="l" t="t" r="r" b="b"/>
              <a:pathLst>
                <a:path w="1573" h="906" extrusionOk="0">
                  <a:moveTo>
                    <a:pt x="918" y="1"/>
                  </a:moveTo>
                  <a:lnTo>
                    <a:pt x="1" y="524"/>
                  </a:lnTo>
                  <a:lnTo>
                    <a:pt x="644" y="905"/>
                  </a:lnTo>
                  <a:lnTo>
                    <a:pt x="1573" y="370"/>
                  </a:lnTo>
                  <a:lnTo>
                    <a:pt x="9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4" name="Google Shape;1814;p48"/>
            <p:cNvSpPr/>
            <p:nvPr/>
          </p:nvSpPr>
          <p:spPr>
            <a:xfrm>
              <a:off x="2529689" y="743430"/>
              <a:ext cx="136373" cy="193923"/>
            </a:xfrm>
            <a:custGeom>
              <a:avLst/>
              <a:gdLst/>
              <a:ahLst/>
              <a:cxnLst/>
              <a:rect l="l" t="t" r="r" b="b"/>
              <a:pathLst>
                <a:path w="4263" h="6062" extrusionOk="0">
                  <a:moveTo>
                    <a:pt x="3608" y="1"/>
                  </a:moveTo>
                  <a:lnTo>
                    <a:pt x="905" y="1572"/>
                  </a:lnTo>
                  <a:lnTo>
                    <a:pt x="917" y="5156"/>
                  </a:lnTo>
                  <a:lnTo>
                    <a:pt x="0" y="5692"/>
                  </a:lnTo>
                  <a:lnTo>
                    <a:pt x="643" y="6061"/>
                  </a:lnTo>
                  <a:lnTo>
                    <a:pt x="1560" y="5537"/>
                  </a:lnTo>
                  <a:lnTo>
                    <a:pt x="1548" y="1941"/>
                  </a:lnTo>
                  <a:lnTo>
                    <a:pt x="4263" y="382"/>
                  </a:lnTo>
                  <a:lnTo>
                    <a:pt x="3608" y="1"/>
                  </a:lnTo>
                  <a:close/>
                </a:path>
              </a:pathLst>
            </a:custGeom>
            <a:gradFill>
              <a:gsLst>
                <a:gs pos="0">
                  <a:schemeClr val="dk2"/>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5" name="Google Shape;1815;p48"/>
            <p:cNvSpPr/>
            <p:nvPr/>
          </p:nvSpPr>
          <p:spPr>
            <a:xfrm>
              <a:off x="2550258" y="755618"/>
              <a:ext cx="145523" cy="223226"/>
            </a:xfrm>
            <a:custGeom>
              <a:avLst/>
              <a:gdLst/>
              <a:ahLst/>
              <a:cxnLst/>
              <a:rect l="l" t="t" r="r" b="b"/>
              <a:pathLst>
                <a:path w="4549" h="6978" extrusionOk="0">
                  <a:moveTo>
                    <a:pt x="3620" y="1"/>
                  </a:moveTo>
                  <a:lnTo>
                    <a:pt x="905" y="1560"/>
                  </a:lnTo>
                  <a:lnTo>
                    <a:pt x="917" y="5156"/>
                  </a:lnTo>
                  <a:lnTo>
                    <a:pt x="0" y="5680"/>
                  </a:lnTo>
                  <a:lnTo>
                    <a:pt x="2274" y="6978"/>
                  </a:lnTo>
                  <a:lnTo>
                    <a:pt x="4549" y="3061"/>
                  </a:lnTo>
                  <a:lnTo>
                    <a:pt x="3620" y="3596"/>
                  </a:lnTo>
                  <a:lnTo>
                    <a:pt x="3620" y="1"/>
                  </a:ln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2" name="Gambar 1" descr="WhatsApp Image 2023-01-17 at 7.22.16 AM"/>
          <p:cNvPicPr>
            <a:picLocks noChangeAspect="1"/>
          </p:cNvPicPr>
          <p:nvPr/>
        </p:nvPicPr>
        <p:blipFill>
          <a:blip r:embed="rId1"/>
          <a:srcRect l="11628" t="83" r="31655" b="-83"/>
          <a:stretch>
            <a:fillRect/>
          </a:stretch>
        </p:blipFill>
        <p:spPr>
          <a:xfrm rot="16200000">
            <a:off x="3249295" y="1778635"/>
            <a:ext cx="2644775" cy="2625090"/>
          </a:xfrm>
          <a:prstGeom prst="ellipse">
            <a:avLst/>
          </a:prstGeom>
        </p:spPr>
      </p:pic>
      <p:grpSp>
        <p:nvGrpSpPr>
          <p:cNvPr id="4" name="Google Shape;1819;p48"/>
          <p:cNvGrpSpPr/>
          <p:nvPr/>
        </p:nvGrpSpPr>
        <p:grpSpPr>
          <a:xfrm>
            <a:off x="3367986" y="3873056"/>
            <a:ext cx="776392" cy="630927"/>
            <a:chOff x="2395620" y="664415"/>
            <a:chExt cx="387750" cy="315101"/>
          </a:xfrm>
        </p:grpSpPr>
        <p:sp>
          <p:nvSpPr>
            <p:cNvPr id="5" name="Google Shape;1820;p48"/>
            <p:cNvSpPr/>
            <p:nvPr/>
          </p:nvSpPr>
          <p:spPr>
            <a:xfrm>
              <a:off x="2395620" y="664415"/>
              <a:ext cx="371404" cy="311391"/>
            </a:xfrm>
            <a:custGeom>
              <a:avLst/>
              <a:gdLst/>
              <a:ahLst/>
              <a:cxnLst/>
              <a:rect l="l" t="t" r="r" b="b"/>
              <a:pathLst>
                <a:path w="11610" h="9734" extrusionOk="0">
                  <a:moveTo>
                    <a:pt x="4789" y="1"/>
                  </a:moveTo>
                  <a:cubicBezTo>
                    <a:pt x="4481" y="1"/>
                    <a:pt x="4134" y="103"/>
                    <a:pt x="3763" y="316"/>
                  </a:cubicBezTo>
                  <a:cubicBezTo>
                    <a:pt x="2501" y="1054"/>
                    <a:pt x="1477" y="2816"/>
                    <a:pt x="1477" y="4281"/>
                  </a:cubicBezTo>
                  <a:cubicBezTo>
                    <a:pt x="1477" y="4495"/>
                    <a:pt x="1501" y="4697"/>
                    <a:pt x="1548" y="4876"/>
                  </a:cubicBezTo>
                  <a:cubicBezTo>
                    <a:pt x="679" y="5483"/>
                    <a:pt x="0" y="6733"/>
                    <a:pt x="0" y="7757"/>
                  </a:cubicBezTo>
                  <a:cubicBezTo>
                    <a:pt x="0" y="8305"/>
                    <a:pt x="203" y="8698"/>
                    <a:pt x="512" y="8876"/>
                  </a:cubicBezTo>
                  <a:lnTo>
                    <a:pt x="1985" y="9731"/>
                  </a:lnTo>
                  <a:lnTo>
                    <a:pt x="1985" y="9731"/>
                  </a:lnTo>
                  <a:cubicBezTo>
                    <a:pt x="1678" y="9552"/>
                    <a:pt x="1477" y="9160"/>
                    <a:pt x="1477" y="8614"/>
                  </a:cubicBezTo>
                  <a:cubicBezTo>
                    <a:pt x="1477" y="7579"/>
                    <a:pt x="2155" y="6340"/>
                    <a:pt x="3025" y="5733"/>
                  </a:cubicBezTo>
                  <a:cubicBezTo>
                    <a:pt x="2977" y="5554"/>
                    <a:pt x="2953" y="5352"/>
                    <a:pt x="2953" y="5138"/>
                  </a:cubicBezTo>
                  <a:cubicBezTo>
                    <a:pt x="2953" y="3673"/>
                    <a:pt x="3977" y="1899"/>
                    <a:pt x="5239" y="1173"/>
                  </a:cubicBezTo>
                  <a:cubicBezTo>
                    <a:pt x="5607" y="967"/>
                    <a:pt x="5945" y="860"/>
                    <a:pt x="6254" y="860"/>
                  </a:cubicBezTo>
                  <a:cubicBezTo>
                    <a:pt x="6285" y="860"/>
                    <a:pt x="6316" y="861"/>
                    <a:pt x="6346" y="863"/>
                  </a:cubicBezTo>
                  <a:cubicBezTo>
                    <a:pt x="6227" y="959"/>
                    <a:pt x="6120" y="1054"/>
                    <a:pt x="6025" y="1173"/>
                  </a:cubicBezTo>
                  <a:lnTo>
                    <a:pt x="7501" y="2030"/>
                  </a:lnTo>
                  <a:cubicBezTo>
                    <a:pt x="7728" y="1780"/>
                    <a:pt x="7978" y="1566"/>
                    <a:pt x="8240" y="1411"/>
                  </a:cubicBezTo>
                  <a:cubicBezTo>
                    <a:pt x="8442" y="1292"/>
                    <a:pt x="8632" y="1221"/>
                    <a:pt x="8811" y="1197"/>
                  </a:cubicBezTo>
                  <a:lnTo>
                    <a:pt x="9895" y="1828"/>
                  </a:lnTo>
                  <a:cubicBezTo>
                    <a:pt x="10049" y="1685"/>
                    <a:pt x="10204" y="1566"/>
                    <a:pt x="10371" y="1471"/>
                  </a:cubicBezTo>
                  <a:cubicBezTo>
                    <a:pt x="10654" y="1312"/>
                    <a:pt x="10921" y="1237"/>
                    <a:pt x="11155" y="1237"/>
                  </a:cubicBezTo>
                  <a:cubicBezTo>
                    <a:pt x="11326" y="1237"/>
                    <a:pt x="11479" y="1276"/>
                    <a:pt x="11609" y="1352"/>
                  </a:cubicBezTo>
                  <a:lnTo>
                    <a:pt x="10133" y="494"/>
                  </a:lnTo>
                  <a:cubicBezTo>
                    <a:pt x="10003" y="419"/>
                    <a:pt x="9849" y="380"/>
                    <a:pt x="9679" y="380"/>
                  </a:cubicBezTo>
                  <a:cubicBezTo>
                    <a:pt x="9444" y="380"/>
                    <a:pt x="9177" y="455"/>
                    <a:pt x="8894" y="613"/>
                  </a:cubicBezTo>
                  <a:cubicBezTo>
                    <a:pt x="8799" y="673"/>
                    <a:pt x="8716" y="732"/>
                    <a:pt x="8632" y="792"/>
                  </a:cubicBezTo>
                  <a:lnTo>
                    <a:pt x="8001" y="435"/>
                  </a:lnTo>
                  <a:cubicBezTo>
                    <a:pt x="7866" y="360"/>
                    <a:pt x="7712" y="320"/>
                    <a:pt x="7543" y="320"/>
                  </a:cubicBezTo>
                  <a:cubicBezTo>
                    <a:pt x="7309" y="320"/>
                    <a:pt x="7046" y="395"/>
                    <a:pt x="6763" y="554"/>
                  </a:cubicBezTo>
                  <a:cubicBezTo>
                    <a:pt x="6656" y="613"/>
                    <a:pt x="6549" y="697"/>
                    <a:pt x="6454" y="768"/>
                  </a:cubicBezTo>
                  <a:lnTo>
                    <a:pt x="5394" y="161"/>
                  </a:lnTo>
                  <a:cubicBezTo>
                    <a:pt x="5218" y="55"/>
                    <a:pt x="5014" y="1"/>
                    <a:pt x="4789" y="1"/>
                  </a:cubicBezTo>
                  <a:close/>
                  <a:moveTo>
                    <a:pt x="1985" y="9731"/>
                  </a:moveTo>
                  <a:lnTo>
                    <a:pt x="1985" y="9731"/>
                  </a:lnTo>
                  <a:cubicBezTo>
                    <a:pt x="1986" y="9732"/>
                    <a:pt x="1987" y="9733"/>
                    <a:pt x="1989" y="9734"/>
                  </a:cubicBezTo>
                  <a:lnTo>
                    <a:pt x="1985" y="9731"/>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 name="Google Shape;1821;p48"/>
            <p:cNvSpPr/>
            <p:nvPr/>
          </p:nvSpPr>
          <p:spPr>
            <a:xfrm>
              <a:off x="2442837" y="691926"/>
              <a:ext cx="340534" cy="287590"/>
            </a:xfrm>
            <a:custGeom>
              <a:avLst/>
              <a:gdLst/>
              <a:ahLst/>
              <a:cxnLst/>
              <a:rect l="l" t="t" r="r" b="b"/>
              <a:pathLst>
                <a:path w="10645" h="8990" extrusionOk="0">
                  <a:moveTo>
                    <a:pt x="4790" y="1"/>
                  </a:moveTo>
                  <a:cubicBezTo>
                    <a:pt x="4480" y="1"/>
                    <a:pt x="4131" y="101"/>
                    <a:pt x="3763" y="313"/>
                  </a:cubicBezTo>
                  <a:cubicBezTo>
                    <a:pt x="2501" y="1051"/>
                    <a:pt x="1477" y="2813"/>
                    <a:pt x="1477" y="4278"/>
                  </a:cubicBezTo>
                  <a:cubicBezTo>
                    <a:pt x="1477" y="4492"/>
                    <a:pt x="1501" y="4694"/>
                    <a:pt x="1549" y="4873"/>
                  </a:cubicBezTo>
                  <a:cubicBezTo>
                    <a:pt x="668" y="5480"/>
                    <a:pt x="1" y="6719"/>
                    <a:pt x="1" y="7754"/>
                  </a:cubicBezTo>
                  <a:cubicBezTo>
                    <a:pt x="1" y="8540"/>
                    <a:pt x="396" y="8989"/>
                    <a:pt x="970" y="8989"/>
                  </a:cubicBezTo>
                  <a:cubicBezTo>
                    <a:pt x="1205" y="8989"/>
                    <a:pt x="1471" y="8914"/>
                    <a:pt x="1751" y="8754"/>
                  </a:cubicBezTo>
                  <a:lnTo>
                    <a:pt x="8907" y="4623"/>
                  </a:lnTo>
                  <a:cubicBezTo>
                    <a:pt x="9871" y="4063"/>
                    <a:pt x="10645" y="2718"/>
                    <a:pt x="10645" y="1611"/>
                  </a:cubicBezTo>
                  <a:cubicBezTo>
                    <a:pt x="10645" y="826"/>
                    <a:pt x="10250" y="376"/>
                    <a:pt x="9676" y="376"/>
                  </a:cubicBezTo>
                  <a:cubicBezTo>
                    <a:pt x="9441" y="376"/>
                    <a:pt x="9175" y="451"/>
                    <a:pt x="8895" y="611"/>
                  </a:cubicBezTo>
                  <a:cubicBezTo>
                    <a:pt x="8728" y="706"/>
                    <a:pt x="8573" y="825"/>
                    <a:pt x="8419" y="968"/>
                  </a:cubicBezTo>
                  <a:cubicBezTo>
                    <a:pt x="8267" y="545"/>
                    <a:pt x="7953" y="313"/>
                    <a:pt x="7546" y="313"/>
                  </a:cubicBezTo>
                  <a:cubicBezTo>
                    <a:pt x="7312" y="313"/>
                    <a:pt x="7046" y="390"/>
                    <a:pt x="6764" y="551"/>
                  </a:cubicBezTo>
                  <a:cubicBezTo>
                    <a:pt x="6502" y="706"/>
                    <a:pt x="6252" y="920"/>
                    <a:pt x="6025" y="1170"/>
                  </a:cubicBezTo>
                  <a:cubicBezTo>
                    <a:pt x="5890" y="419"/>
                    <a:pt x="5421" y="1"/>
                    <a:pt x="4790" y="1"/>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11" name="Google Shape;1816;p48"/>
          <p:cNvGrpSpPr/>
          <p:nvPr/>
        </p:nvGrpSpPr>
        <p:grpSpPr>
          <a:xfrm>
            <a:off x="4260671" y="1580711"/>
            <a:ext cx="776392" cy="630927"/>
            <a:chOff x="2395620" y="664415"/>
            <a:chExt cx="387750" cy="315101"/>
          </a:xfrm>
        </p:grpSpPr>
        <p:sp>
          <p:nvSpPr>
            <p:cNvPr id="12" name="Google Shape;1817;p48"/>
            <p:cNvSpPr/>
            <p:nvPr/>
          </p:nvSpPr>
          <p:spPr>
            <a:xfrm>
              <a:off x="2395620" y="664415"/>
              <a:ext cx="371404" cy="311391"/>
            </a:xfrm>
            <a:custGeom>
              <a:avLst/>
              <a:gdLst/>
              <a:ahLst/>
              <a:cxnLst/>
              <a:rect l="l" t="t" r="r" b="b"/>
              <a:pathLst>
                <a:path w="11610" h="9734" extrusionOk="0">
                  <a:moveTo>
                    <a:pt x="4789" y="1"/>
                  </a:moveTo>
                  <a:cubicBezTo>
                    <a:pt x="4481" y="1"/>
                    <a:pt x="4134" y="103"/>
                    <a:pt x="3763" y="316"/>
                  </a:cubicBezTo>
                  <a:cubicBezTo>
                    <a:pt x="2501" y="1054"/>
                    <a:pt x="1477" y="2816"/>
                    <a:pt x="1477" y="4281"/>
                  </a:cubicBezTo>
                  <a:cubicBezTo>
                    <a:pt x="1477" y="4495"/>
                    <a:pt x="1501" y="4697"/>
                    <a:pt x="1548" y="4876"/>
                  </a:cubicBezTo>
                  <a:cubicBezTo>
                    <a:pt x="679" y="5483"/>
                    <a:pt x="0" y="6733"/>
                    <a:pt x="0" y="7757"/>
                  </a:cubicBezTo>
                  <a:cubicBezTo>
                    <a:pt x="0" y="8305"/>
                    <a:pt x="203" y="8698"/>
                    <a:pt x="512" y="8876"/>
                  </a:cubicBezTo>
                  <a:lnTo>
                    <a:pt x="1985" y="9731"/>
                  </a:lnTo>
                  <a:lnTo>
                    <a:pt x="1985" y="9731"/>
                  </a:lnTo>
                  <a:cubicBezTo>
                    <a:pt x="1678" y="9552"/>
                    <a:pt x="1477" y="9160"/>
                    <a:pt x="1477" y="8614"/>
                  </a:cubicBezTo>
                  <a:cubicBezTo>
                    <a:pt x="1477" y="7579"/>
                    <a:pt x="2155" y="6340"/>
                    <a:pt x="3025" y="5733"/>
                  </a:cubicBezTo>
                  <a:cubicBezTo>
                    <a:pt x="2977" y="5554"/>
                    <a:pt x="2953" y="5352"/>
                    <a:pt x="2953" y="5138"/>
                  </a:cubicBezTo>
                  <a:cubicBezTo>
                    <a:pt x="2953" y="3673"/>
                    <a:pt x="3977" y="1899"/>
                    <a:pt x="5239" y="1173"/>
                  </a:cubicBezTo>
                  <a:cubicBezTo>
                    <a:pt x="5607" y="967"/>
                    <a:pt x="5945" y="860"/>
                    <a:pt x="6254" y="860"/>
                  </a:cubicBezTo>
                  <a:cubicBezTo>
                    <a:pt x="6285" y="860"/>
                    <a:pt x="6316" y="861"/>
                    <a:pt x="6346" y="863"/>
                  </a:cubicBezTo>
                  <a:cubicBezTo>
                    <a:pt x="6227" y="959"/>
                    <a:pt x="6120" y="1054"/>
                    <a:pt x="6025" y="1173"/>
                  </a:cubicBezTo>
                  <a:lnTo>
                    <a:pt x="7501" y="2030"/>
                  </a:lnTo>
                  <a:cubicBezTo>
                    <a:pt x="7728" y="1780"/>
                    <a:pt x="7978" y="1566"/>
                    <a:pt x="8240" y="1411"/>
                  </a:cubicBezTo>
                  <a:cubicBezTo>
                    <a:pt x="8442" y="1292"/>
                    <a:pt x="8632" y="1221"/>
                    <a:pt x="8811" y="1197"/>
                  </a:cubicBezTo>
                  <a:lnTo>
                    <a:pt x="9895" y="1828"/>
                  </a:lnTo>
                  <a:cubicBezTo>
                    <a:pt x="10049" y="1685"/>
                    <a:pt x="10204" y="1566"/>
                    <a:pt x="10371" y="1471"/>
                  </a:cubicBezTo>
                  <a:cubicBezTo>
                    <a:pt x="10654" y="1312"/>
                    <a:pt x="10921" y="1237"/>
                    <a:pt x="11155" y="1237"/>
                  </a:cubicBezTo>
                  <a:cubicBezTo>
                    <a:pt x="11326" y="1237"/>
                    <a:pt x="11479" y="1276"/>
                    <a:pt x="11609" y="1352"/>
                  </a:cubicBezTo>
                  <a:lnTo>
                    <a:pt x="10133" y="494"/>
                  </a:lnTo>
                  <a:cubicBezTo>
                    <a:pt x="10003" y="419"/>
                    <a:pt x="9849" y="380"/>
                    <a:pt x="9679" y="380"/>
                  </a:cubicBezTo>
                  <a:cubicBezTo>
                    <a:pt x="9444" y="380"/>
                    <a:pt x="9177" y="455"/>
                    <a:pt x="8894" y="613"/>
                  </a:cubicBezTo>
                  <a:cubicBezTo>
                    <a:pt x="8799" y="673"/>
                    <a:pt x="8716" y="732"/>
                    <a:pt x="8632" y="792"/>
                  </a:cubicBezTo>
                  <a:lnTo>
                    <a:pt x="8001" y="435"/>
                  </a:lnTo>
                  <a:cubicBezTo>
                    <a:pt x="7866" y="360"/>
                    <a:pt x="7712" y="320"/>
                    <a:pt x="7543" y="320"/>
                  </a:cubicBezTo>
                  <a:cubicBezTo>
                    <a:pt x="7309" y="320"/>
                    <a:pt x="7046" y="395"/>
                    <a:pt x="6763" y="554"/>
                  </a:cubicBezTo>
                  <a:cubicBezTo>
                    <a:pt x="6656" y="613"/>
                    <a:pt x="6549" y="697"/>
                    <a:pt x="6454" y="768"/>
                  </a:cubicBezTo>
                  <a:lnTo>
                    <a:pt x="5394" y="161"/>
                  </a:lnTo>
                  <a:cubicBezTo>
                    <a:pt x="5218" y="55"/>
                    <a:pt x="5014" y="1"/>
                    <a:pt x="4789" y="1"/>
                  </a:cubicBezTo>
                  <a:close/>
                  <a:moveTo>
                    <a:pt x="1985" y="9731"/>
                  </a:moveTo>
                  <a:lnTo>
                    <a:pt x="1985" y="9731"/>
                  </a:lnTo>
                  <a:cubicBezTo>
                    <a:pt x="1986" y="9732"/>
                    <a:pt x="1987" y="9733"/>
                    <a:pt x="1989" y="9734"/>
                  </a:cubicBezTo>
                  <a:lnTo>
                    <a:pt x="1985" y="9731"/>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3" name="Google Shape;1818;p48"/>
            <p:cNvSpPr/>
            <p:nvPr/>
          </p:nvSpPr>
          <p:spPr>
            <a:xfrm>
              <a:off x="2442837" y="691926"/>
              <a:ext cx="340534" cy="287590"/>
            </a:xfrm>
            <a:custGeom>
              <a:avLst/>
              <a:gdLst/>
              <a:ahLst/>
              <a:cxnLst/>
              <a:rect l="l" t="t" r="r" b="b"/>
              <a:pathLst>
                <a:path w="10645" h="8990" extrusionOk="0">
                  <a:moveTo>
                    <a:pt x="4790" y="1"/>
                  </a:moveTo>
                  <a:cubicBezTo>
                    <a:pt x="4480" y="1"/>
                    <a:pt x="4131" y="101"/>
                    <a:pt x="3763" y="313"/>
                  </a:cubicBezTo>
                  <a:cubicBezTo>
                    <a:pt x="2501" y="1051"/>
                    <a:pt x="1477" y="2813"/>
                    <a:pt x="1477" y="4278"/>
                  </a:cubicBezTo>
                  <a:cubicBezTo>
                    <a:pt x="1477" y="4492"/>
                    <a:pt x="1501" y="4694"/>
                    <a:pt x="1549" y="4873"/>
                  </a:cubicBezTo>
                  <a:cubicBezTo>
                    <a:pt x="668" y="5480"/>
                    <a:pt x="1" y="6719"/>
                    <a:pt x="1" y="7754"/>
                  </a:cubicBezTo>
                  <a:cubicBezTo>
                    <a:pt x="1" y="8540"/>
                    <a:pt x="396" y="8989"/>
                    <a:pt x="970" y="8989"/>
                  </a:cubicBezTo>
                  <a:cubicBezTo>
                    <a:pt x="1205" y="8989"/>
                    <a:pt x="1471" y="8914"/>
                    <a:pt x="1751" y="8754"/>
                  </a:cubicBezTo>
                  <a:lnTo>
                    <a:pt x="8907" y="4623"/>
                  </a:lnTo>
                  <a:cubicBezTo>
                    <a:pt x="9871" y="4063"/>
                    <a:pt x="10645" y="2718"/>
                    <a:pt x="10645" y="1611"/>
                  </a:cubicBezTo>
                  <a:cubicBezTo>
                    <a:pt x="10645" y="826"/>
                    <a:pt x="10250" y="376"/>
                    <a:pt x="9676" y="376"/>
                  </a:cubicBezTo>
                  <a:cubicBezTo>
                    <a:pt x="9441" y="376"/>
                    <a:pt x="9175" y="451"/>
                    <a:pt x="8895" y="611"/>
                  </a:cubicBezTo>
                  <a:cubicBezTo>
                    <a:pt x="8728" y="706"/>
                    <a:pt x="8573" y="825"/>
                    <a:pt x="8419" y="968"/>
                  </a:cubicBezTo>
                  <a:cubicBezTo>
                    <a:pt x="8267" y="545"/>
                    <a:pt x="7953" y="313"/>
                    <a:pt x="7546" y="313"/>
                  </a:cubicBezTo>
                  <a:cubicBezTo>
                    <a:pt x="7312" y="313"/>
                    <a:pt x="7046" y="390"/>
                    <a:pt x="6764" y="551"/>
                  </a:cubicBezTo>
                  <a:cubicBezTo>
                    <a:pt x="6502" y="706"/>
                    <a:pt x="6252" y="920"/>
                    <a:pt x="6025" y="1170"/>
                  </a:cubicBezTo>
                  <a:cubicBezTo>
                    <a:pt x="5890" y="419"/>
                    <a:pt x="5421" y="1"/>
                    <a:pt x="4790" y="1"/>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2282" name="Shape 2282"/>
        <p:cNvGrpSpPr/>
        <p:nvPr/>
      </p:nvGrpSpPr>
      <p:grpSpPr>
        <a:xfrm>
          <a:off x="0" y="0"/>
          <a:ext cx="0" cy="0"/>
          <a:chOff x="0" y="0"/>
          <a:chExt cx="0" cy="0"/>
        </a:xfrm>
      </p:grpSpPr>
      <p:sp>
        <p:nvSpPr>
          <p:cNvPr id="2284" name="Google Shape;2284;p60"/>
          <p:cNvSpPr txBox="1"/>
          <p:nvPr>
            <p:ph type="title" idx="2"/>
          </p:nvPr>
        </p:nvSpPr>
        <p:spPr>
          <a:xfrm>
            <a:off x="1438775" y="2619255"/>
            <a:ext cx="26571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3200"/>
              <a:t>Proyektor</a:t>
            </a:r>
            <a:endParaRPr lang="en-GB" sz="3200"/>
          </a:p>
        </p:txBody>
      </p:sp>
      <p:sp>
        <p:nvSpPr>
          <p:cNvPr id="2285" name="Google Shape;2285;p60"/>
          <p:cNvSpPr txBox="1"/>
          <p:nvPr>
            <p:ph type="subTitle" idx="1"/>
          </p:nvPr>
        </p:nvSpPr>
        <p:spPr>
          <a:xfrm>
            <a:off x="509905" y="2987675"/>
            <a:ext cx="4215130" cy="6153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200"/>
              <a:t>Proyektor adalah perangkat keluaran atau output yang dapat mengambil gambar yang dihasilkan oleh komputer atau pemutar blu-ray dan mereproduksinya dengan proyeksi ke layar, dinding, atau permukaan lain. Berfungsi menampilkan objek atau data (teks, gambar, video) yang ada di dalam komputer/ laptop pada sebuah layar atau dinding. Proyektor dapat menampilkan obyek dalam ukuran yang lebih besar dengan mudah serta fleksibilitassnya tinggi.</a:t>
            </a:r>
            <a:endParaRPr lang="en-GB" sz="1200"/>
          </a:p>
        </p:txBody>
      </p:sp>
      <p:sp>
        <p:nvSpPr>
          <p:cNvPr id="2286" name="Google Shape;2286;p60"/>
          <p:cNvSpPr txBox="1"/>
          <p:nvPr>
            <p:ph type="title" idx="3"/>
          </p:nvPr>
        </p:nvSpPr>
        <p:spPr>
          <a:xfrm>
            <a:off x="4095750" y="2553335"/>
            <a:ext cx="4923155" cy="58991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3200"/>
              <a:t>Layar Proyektor</a:t>
            </a:r>
            <a:endParaRPr lang="en-GB" sz="3200"/>
          </a:p>
        </p:txBody>
      </p:sp>
      <p:sp>
        <p:nvSpPr>
          <p:cNvPr id="2287" name="Google Shape;2287;p60"/>
          <p:cNvSpPr txBox="1"/>
          <p:nvPr>
            <p:ph type="subTitle" idx="4"/>
          </p:nvPr>
        </p:nvSpPr>
        <p:spPr>
          <a:xfrm>
            <a:off x="5048250" y="2976880"/>
            <a:ext cx="2919095" cy="6153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200">
                <a:sym typeface="+mn-ea"/>
              </a:rPr>
              <a:t>Screen proyektor adalah sebuah alat yang digunakan untuk menampilkan hasil proyeksi dari proyektor dan berfungsi sebagai media utuk memantulkan hasil dari data yang diterima oleh komputer.</a:t>
            </a:r>
            <a:endParaRPr lang="en-GB" sz="1200"/>
          </a:p>
        </p:txBody>
      </p:sp>
      <p:sp>
        <p:nvSpPr>
          <p:cNvPr id="2288" name="Google Shape;2288;p60"/>
          <p:cNvSpPr/>
          <p:nvPr/>
        </p:nvSpPr>
        <p:spPr>
          <a:xfrm>
            <a:off x="3914296" y="2298116"/>
            <a:ext cx="355200" cy="404100"/>
          </a:xfrm>
          <a:prstGeom prst="upArrow">
            <a:avLst>
              <a:gd name="adj1" fmla="val 50000"/>
              <a:gd name="adj2" fmla="val 67875"/>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89" name="Google Shape;2289;p60"/>
          <p:cNvGrpSpPr/>
          <p:nvPr/>
        </p:nvGrpSpPr>
        <p:grpSpPr>
          <a:xfrm>
            <a:off x="1116025" y="825138"/>
            <a:ext cx="579625" cy="557161"/>
            <a:chOff x="304275" y="275275"/>
            <a:chExt cx="579625" cy="557161"/>
          </a:xfrm>
        </p:grpSpPr>
        <p:sp>
          <p:nvSpPr>
            <p:cNvPr id="2290" name="Google Shape;2290;p60"/>
            <p:cNvSpPr/>
            <p:nvPr/>
          </p:nvSpPr>
          <p:spPr>
            <a:xfrm>
              <a:off x="304275"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1" name="Google Shape;2291;p60"/>
            <p:cNvSpPr/>
            <p:nvPr/>
          </p:nvSpPr>
          <p:spPr>
            <a:xfrm>
              <a:off x="528838"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2" name="Google Shape;2292;p60"/>
            <p:cNvSpPr/>
            <p:nvPr/>
          </p:nvSpPr>
          <p:spPr>
            <a:xfrm>
              <a:off x="753400"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3" name="Google Shape;2293;p60"/>
            <p:cNvSpPr/>
            <p:nvPr/>
          </p:nvSpPr>
          <p:spPr>
            <a:xfrm>
              <a:off x="304275"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4" name="Google Shape;2294;p60"/>
            <p:cNvSpPr/>
            <p:nvPr/>
          </p:nvSpPr>
          <p:spPr>
            <a:xfrm>
              <a:off x="528838" y="488611"/>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5" name="Google Shape;2295;p60"/>
            <p:cNvSpPr/>
            <p:nvPr/>
          </p:nvSpPr>
          <p:spPr>
            <a:xfrm>
              <a:off x="753400"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6" name="Google Shape;2296;p60"/>
            <p:cNvSpPr/>
            <p:nvPr/>
          </p:nvSpPr>
          <p:spPr>
            <a:xfrm>
              <a:off x="304275" y="701936"/>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7" name="Google Shape;2297;p60"/>
            <p:cNvSpPr/>
            <p:nvPr/>
          </p:nvSpPr>
          <p:spPr>
            <a:xfrm>
              <a:off x="528838"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8" name="Google Shape;2298;p60"/>
            <p:cNvSpPr/>
            <p:nvPr/>
          </p:nvSpPr>
          <p:spPr>
            <a:xfrm>
              <a:off x="753400"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299" name="Google Shape;2299;p60"/>
          <p:cNvGrpSpPr/>
          <p:nvPr/>
        </p:nvGrpSpPr>
        <p:grpSpPr>
          <a:xfrm>
            <a:off x="7463575" y="1902143"/>
            <a:ext cx="355063" cy="343836"/>
            <a:chOff x="528838" y="275275"/>
            <a:chExt cx="355063" cy="343836"/>
          </a:xfrm>
        </p:grpSpPr>
        <p:sp>
          <p:nvSpPr>
            <p:cNvPr id="2300" name="Google Shape;2300;p60"/>
            <p:cNvSpPr/>
            <p:nvPr/>
          </p:nvSpPr>
          <p:spPr>
            <a:xfrm>
              <a:off x="528838"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1" name="Google Shape;2301;p60"/>
            <p:cNvSpPr/>
            <p:nvPr/>
          </p:nvSpPr>
          <p:spPr>
            <a:xfrm>
              <a:off x="753400"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2" name="Google Shape;2302;p60"/>
            <p:cNvSpPr/>
            <p:nvPr/>
          </p:nvSpPr>
          <p:spPr>
            <a:xfrm>
              <a:off x="528838" y="488611"/>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3" name="Google Shape;2303;p60"/>
            <p:cNvSpPr/>
            <p:nvPr/>
          </p:nvSpPr>
          <p:spPr>
            <a:xfrm>
              <a:off x="753400"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2304" name="Google Shape;2304;p60" descr="C:\Users\acer\Downloads\WhatsApp Image 2023-01-17 at 7.40.37 AM (1).jpegWhatsApp Image 2023-01-17 at 7.40.37 AM (1)"/>
          <p:cNvPicPr preferRelativeResize="0"/>
          <p:nvPr/>
        </p:nvPicPr>
        <p:blipFill rotWithShape="1">
          <a:blip r:embed="rId1"/>
          <a:srcRect/>
          <a:stretch>
            <a:fillRect/>
          </a:stretch>
        </p:blipFill>
        <p:spPr>
          <a:xfrm>
            <a:off x="5585732" y="835400"/>
            <a:ext cx="1583055" cy="1648800"/>
          </a:xfrm>
          <a:prstGeom prst="rect">
            <a:avLst/>
          </a:prstGeom>
          <a:noFill/>
          <a:ln>
            <a:noFill/>
          </a:ln>
        </p:spPr>
      </p:pic>
      <p:pic>
        <p:nvPicPr>
          <p:cNvPr id="2305" name="Google Shape;2305;p60" descr="C:\Users\acer\Downloads\WhatsApp Image 2023-01-17 at 7.40.37 AM.jpegWhatsApp Image 2023-01-17 at 7.40.37 AM"/>
          <p:cNvPicPr preferRelativeResize="0"/>
          <p:nvPr/>
        </p:nvPicPr>
        <p:blipFill rotWithShape="1">
          <a:blip r:embed="rId2"/>
          <a:srcRect/>
          <a:stretch>
            <a:fillRect/>
          </a:stretch>
        </p:blipFill>
        <p:spPr>
          <a:xfrm>
            <a:off x="1974158" y="839210"/>
            <a:ext cx="1586230" cy="1645800"/>
          </a:xfrm>
          <a:prstGeom prst="rect">
            <a:avLst/>
          </a:prstGeom>
          <a:noFill/>
          <a:ln>
            <a:noFill/>
          </a:ln>
        </p:spPr>
      </p:pic>
      <p:grpSp>
        <p:nvGrpSpPr>
          <p:cNvPr id="2306" name="Google Shape;2306;p60"/>
          <p:cNvGrpSpPr/>
          <p:nvPr/>
        </p:nvGrpSpPr>
        <p:grpSpPr>
          <a:xfrm>
            <a:off x="4591163" y="1841888"/>
            <a:ext cx="579625" cy="343836"/>
            <a:chOff x="304275" y="275275"/>
            <a:chExt cx="579625" cy="343836"/>
          </a:xfrm>
        </p:grpSpPr>
        <p:sp>
          <p:nvSpPr>
            <p:cNvPr id="2307" name="Google Shape;2307;p60"/>
            <p:cNvSpPr/>
            <p:nvPr/>
          </p:nvSpPr>
          <p:spPr>
            <a:xfrm>
              <a:off x="304275"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8" name="Google Shape;2308;p60"/>
            <p:cNvSpPr/>
            <p:nvPr/>
          </p:nvSpPr>
          <p:spPr>
            <a:xfrm>
              <a:off x="528838"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9" name="Google Shape;2309;p60"/>
            <p:cNvSpPr/>
            <p:nvPr/>
          </p:nvSpPr>
          <p:spPr>
            <a:xfrm>
              <a:off x="753400"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0" name="Google Shape;2310;p60"/>
            <p:cNvSpPr/>
            <p:nvPr/>
          </p:nvSpPr>
          <p:spPr>
            <a:xfrm>
              <a:off x="528838" y="488611"/>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1" name="Google Shape;2311;p60"/>
            <p:cNvSpPr/>
            <p:nvPr/>
          </p:nvSpPr>
          <p:spPr>
            <a:xfrm>
              <a:off x="753400"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312" name="Google Shape;2312;p60"/>
          <p:cNvSpPr/>
          <p:nvPr/>
        </p:nvSpPr>
        <p:spPr>
          <a:xfrm>
            <a:off x="7463508" y="1161613"/>
            <a:ext cx="355200" cy="404100"/>
          </a:xfrm>
          <a:prstGeom prst="upArrow">
            <a:avLst>
              <a:gd name="adj1" fmla="val 50000"/>
              <a:gd name="adj2" fmla="val 67875"/>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3" name="Google Shape;2313;p60"/>
          <p:cNvSpPr/>
          <p:nvPr/>
        </p:nvSpPr>
        <p:spPr>
          <a:xfrm>
            <a:off x="7463508" y="871838"/>
            <a:ext cx="355200" cy="404100"/>
          </a:xfrm>
          <a:prstGeom prst="upArrow">
            <a:avLst>
              <a:gd name="adj1" fmla="val 50000"/>
              <a:gd name="adj2" fmla="val 67875"/>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314" name="Google Shape;2314;p60"/>
          <p:cNvGrpSpPr/>
          <p:nvPr/>
        </p:nvGrpSpPr>
        <p:grpSpPr>
          <a:xfrm rot="5400000">
            <a:off x="1129166" y="2271640"/>
            <a:ext cx="553200" cy="206100"/>
            <a:chOff x="6076419" y="960358"/>
            <a:chExt cx="553200" cy="206100"/>
          </a:xfrm>
        </p:grpSpPr>
        <p:grpSp>
          <p:nvGrpSpPr>
            <p:cNvPr id="2315" name="Google Shape;2315;p60"/>
            <p:cNvGrpSpPr/>
            <p:nvPr/>
          </p:nvGrpSpPr>
          <p:grpSpPr>
            <a:xfrm>
              <a:off x="6076419" y="960358"/>
              <a:ext cx="210300" cy="206100"/>
              <a:chOff x="6076419" y="960358"/>
              <a:chExt cx="210300" cy="206100"/>
            </a:xfrm>
          </p:grpSpPr>
          <p:cxnSp>
            <p:nvCxnSpPr>
              <p:cNvPr id="2316" name="Google Shape;2316;p60"/>
              <p:cNvCxnSpPr/>
              <p:nvPr/>
            </p:nvCxnSpPr>
            <p:spPr>
              <a:xfrm>
                <a:off x="61815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2317" name="Google Shape;2317;p60"/>
              <p:cNvCxnSpPr/>
              <p:nvPr/>
            </p:nvCxnSpPr>
            <p:spPr>
              <a:xfrm>
                <a:off x="60764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nvGrpSpPr>
            <p:cNvPr id="2318" name="Google Shape;2318;p60"/>
            <p:cNvGrpSpPr/>
            <p:nvPr/>
          </p:nvGrpSpPr>
          <p:grpSpPr>
            <a:xfrm>
              <a:off x="6419319" y="960358"/>
              <a:ext cx="210300" cy="206100"/>
              <a:chOff x="6419319" y="960358"/>
              <a:chExt cx="210300" cy="206100"/>
            </a:xfrm>
          </p:grpSpPr>
          <p:cxnSp>
            <p:nvCxnSpPr>
              <p:cNvPr id="2319" name="Google Shape;2319;p60"/>
              <p:cNvCxnSpPr/>
              <p:nvPr/>
            </p:nvCxnSpPr>
            <p:spPr>
              <a:xfrm>
                <a:off x="65244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2320" name="Google Shape;2320;p60"/>
              <p:cNvCxnSpPr/>
              <p:nvPr/>
            </p:nvCxnSpPr>
            <p:spPr>
              <a:xfrm>
                <a:off x="64193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grpSp>
        <p:nvGrpSpPr>
          <p:cNvPr id="2321" name="Google Shape;2321;p60"/>
          <p:cNvGrpSpPr/>
          <p:nvPr/>
        </p:nvGrpSpPr>
        <p:grpSpPr>
          <a:xfrm>
            <a:off x="4960491" y="1409857"/>
            <a:ext cx="210300" cy="206100"/>
            <a:chOff x="5733519" y="960358"/>
            <a:chExt cx="210300" cy="206100"/>
          </a:xfrm>
        </p:grpSpPr>
        <p:cxnSp>
          <p:nvCxnSpPr>
            <p:cNvPr id="2322" name="Google Shape;2322;p60"/>
            <p:cNvCxnSpPr/>
            <p:nvPr/>
          </p:nvCxnSpPr>
          <p:spPr>
            <a:xfrm>
              <a:off x="58386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2323" name="Google Shape;2323;p60"/>
            <p:cNvCxnSpPr/>
            <p:nvPr/>
          </p:nvCxnSpPr>
          <p:spPr>
            <a:xfrm>
              <a:off x="57335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nvGrpSpPr>
          <p:cNvPr id="2324" name="Google Shape;2324;p60"/>
          <p:cNvGrpSpPr/>
          <p:nvPr/>
        </p:nvGrpSpPr>
        <p:grpSpPr>
          <a:xfrm>
            <a:off x="8222629" y="2185582"/>
            <a:ext cx="210300" cy="206100"/>
            <a:chOff x="5733519" y="960358"/>
            <a:chExt cx="210300" cy="206100"/>
          </a:xfrm>
        </p:grpSpPr>
        <p:cxnSp>
          <p:nvCxnSpPr>
            <p:cNvPr id="2325" name="Google Shape;2325;p60"/>
            <p:cNvCxnSpPr/>
            <p:nvPr/>
          </p:nvCxnSpPr>
          <p:spPr>
            <a:xfrm>
              <a:off x="58386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2326" name="Google Shape;2326;p60"/>
            <p:cNvCxnSpPr/>
            <p:nvPr/>
          </p:nvCxnSpPr>
          <p:spPr>
            <a:xfrm>
              <a:off x="5733519" y="1063334"/>
              <a:ext cx="210300" cy="0"/>
            </a:xfrm>
            <a:prstGeom prst="straightConnector1">
              <a:avLst/>
            </a:prstGeom>
            <a:noFill/>
            <a:ln w="9525" cap="flat" cmpd="sng">
              <a:solidFill>
                <a:schemeClr val="accent2"/>
              </a:solidFill>
              <a:prstDash val="solid"/>
              <a:round/>
              <a:headEnd type="none" w="med" len="med"/>
              <a:tailEnd type="none" w="med" len="med"/>
            </a:ln>
          </p:spPr>
        </p:cxn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073" name="Shape 1073"/>
        <p:cNvGrpSpPr/>
        <p:nvPr/>
      </p:nvGrpSpPr>
      <p:grpSpPr>
        <a:xfrm>
          <a:off x="0" y="0"/>
          <a:ext cx="0" cy="0"/>
          <a:chOff x="0" y="0"/>
          <a:chExt cx="0" cy="0"/>
        </a:xfrm>
      </p:grpSpPr>
      <p:sp>
        <p:nvSpPr>
          <p:cNvPr id="1074" name="Google Shape;1074;p42"/>
          <p:cNvSpPr/>
          <p:nvPr/>
        </p:nvSpPr>
        <p:spPr>
          <a:xfrm>
            <a:off x="5250300" y="921150"/>
            <a:ext cx="3301200" cy="33012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5" name="Google Shape;1075;p42"/>
          <p:cNvSpPr/>
          <p:nvPr/>
        </p:nvSpPr>
        <p:spPr>
          <a:xfrm>
            <a:off x="713400" y="543325"/>
            <a:ext cx="3826500" cy="4100400"/>
          </a:xfrm>
          <a:prstGeom prst="plaque">
            <a:avLst>
              <a:gd name="adj" fmla="val 15355"/>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6" name="Google Shape;1076;p42"/>
          <p:cNvSpPr txBox="1"/>
          <p:nvPr>
            <p:ph type="title"/>
          </p:nvPr>
        </p:nvSpPr>
        <p:spPr>
          <a:xfrm>
            <a:off x="894715" y="1198245"/>
            <a:ext cx="3484245" cy="73914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200"/>
              <a:t>Video Switcher</a:t>
            </a:r>
            <a:endParaRPr lang="en-GB" sz="3200"/>
          </a:p>
        </p:txBody>
      </p:sp>
      <p:sp>
        <p:nvSpPr>
          <p:cNvPr id="1077" name="Google Shape;1077;p42"/>
          <p:cNvSpPr txBox="1"/>
          <p:nvPr>
            <p:ph type="subTitle" idx="1"/>
          </p:nvPr>
        </p:nvSpPr>
        <p:spPr>
          <a:xfrm>
            <a:off x="921385" y="1793875"/>
            <a:ext cx="3407410" cy="147764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200"/>
              <a:t>Video switcher atau terkadang juga dikenal sebagai vision mixer, video mixer atau production switcher adalah suatu alat yang digunakan untuk memilih diantara beberapa sumber video yang berbeda dan dalam beberapa hal digunakan untuk melakukan komposisi (mix) sumber video secara bersama-sama untuk menciptakan efek special. Memiliki fungsi untuk memilih antara sumber audio atau video.</a:t>
            </a:r>
            <a:endParaRPr lang="en-GB" sz="1200"/>
          </a:p>
        </p:txBody>
      </p:sp>
      <p:sp>
        <p:nvSpPr>
          <p:cNvPr id="1078" name="Google Shape;1078;p42"/>
          <p:cNvSpPr/>
          <p:nvPr/>
        </p:nvSpPr>
        <p:spPr>
          <a:xfrm>
            <a:off x="6889655" y="3091781"/>
            <a:ext cx="1371900" cy="1061700"/>
          </a:xfrm>
          <a:prstGeom prst="roundRect">
            <a:avLst>
              <a:gd name="adj" fmla="val 18470"/>
            </a:avLst>
          </a:pr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9" name="Google Shape;1079;p42"/>
          <p:cNvSpPr/>
          <p:nvPr/>
        </p:nvSpPr>
        <p:spPr>
          <a:xfrm>
            <a:off x="5391047" y="1190863"/>
            <a:ext cx="2232900" cy="1455000"/>
          </a:xfrm>
          <a:prstGeom prst="roundRect">
            <a:avLst>
              <a:gd name="adj" fmla="val 18470"/>
            </a:avLst>
          </a:pr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80" name="Google Shape;1080;p42"/>
          <p:cNvGrpSpPr/>
          <p:nvPr/>
        </p:nvGrpSpPr>
        <p:grpSpPr>
          <a:xfrm>
            <a:off x="6349673" y="2925392"/>
            <a:ext cx="1274272" cy="832198"/>
            <a:chOff x="1867218" y="1450268"/>
            <a:chExt cx="674182" cy="440340"/>
          </a:xfrm>
        </p:grpSpPr>
        <p:grpSp>
          <p:nvGrpSpPr>
            <p:cNvPr id="1081" name="Google Shape;1081;p42"/>
            <p:cNvGrpSpPr/>
            <p:nvPr/>
          </p:nvGrpSpPr>
          <p:grpSpPr>
            <a:xfrm>
              <a:off x="2184843" y="1450268"/>
              <a:ext cx="356557" cy="225208"/>
              <a:chOff x="2641268" y="2275318"/>
              <a:chExt cx="356557" cy="225208"/>
            </a:xfrm>
          </p:grpSpPr>
          <p:sp>
            <p:nvSpPr>
              <p:cNvPr id="1082" name="Google Shape;1082;p42"/>
              <p:cNvSpPr/>
              <p:nvPr/>
            </p:nvSpPr>
            <p:spPr>
              <a:xfrm>
                <a:off x="2641268" y="2275318"/>
                <a:ext cx="81926" cy="67819"/>
              </a:xfrm>
              <a:custGeom>
                <a:avLst/>
                <a:gdLst/>
                <a:ahLst/>
                <a:cxnLst/>
                <a:rect l="l" t="t" r="r" b="b"/>
                <a:pathLst>
                  <a:path w="2561" h="2120" extrusionOk="0">
                    <a:moveTo>
                      <a:pt x="1" y="1"/>
                    </a:moveTo>
                    <a:lnTo>
                      <a:pt x="1573" y="2120"/>
                    </a:lnTo>
                    <a:lnTo>
                      <a:pt x="2561" y="417"/>
                    </a:lnTo>
                    <a:lnTo>
                      <a:pt x="1" y="1"/>
                    </a:ln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3" name="Google Shape;1083;p42"/>
              <p:cNvSpPr/>
              <p:nvPr/>
            </p:nvSpPr>
            <p:spPr>
              <a:xfrm>
                <a:off x="2685094" y="2286930"/>
                <a:ext cx="306240" cy="211998"/>
              </a:xfrm>
              <a:custGeom>
                <a:avLst/>
                <a:gdLst/>
                <a:ahLst/>
                <a:cxnLst/>
                <a:rect l="l" t="t" r="r" b="b"/>
                <a:pathLst>
                  <a:path w="9573" h="6627" extrusionOk="0">
                    <a:moveTo>
                      <a:pt x="9566" y="4920"/>
                    </a:moveTo>
                    <a:lnTo>
                      <a:pt x="9573" y="4924"/>
                    </a:lnTo>
                    <a:cubicBezTo>
                      <a:pt x="9571" y="4923"/>
                      <a:pt x="9568" y="4921"/>
                      <a:pt x="9566" y="4920"/>
                    </a:cubicBezTo>
                    <a:close/>
                    <a:moveTo>
                      <a:pt x="1004" y="1"/>
                    </a:moveTo>
                    <a:cubicBezTo>
                      <a:pt x="911" y="1"/>
                      <a:pt x="807" y="34"/>
                      <a:pt x="691" y="102"/>
                    </a:cubicBezTo>
                    <a:cubicBezTo>
                      <a:pt x="310" y="328"/>
                      <a:pt x="0" y="864"/>
                      <a:pt x="0" y="1304"/>
                    </a:cubicBezTo>
                    <a:cubicBezTo>
                      <a:pt x="0" y="1531"/>
                      <a:pt x="72" y="1685"/>
                      <a:pt x="203" y="1757"/>
                    </a:cubicBezTo>
                    <a:lnTo>
                      <a:pt x="8585" y="6627"/>
                    </a:lnTo>
                    <a:cubicBezTo>
                      <a:pt x="8466" y="6555"/>
                      <a:pt x="8382" y="6400"/>
                      <a:pt x="8382" y="6174"/>
                    </a:cubicBezTo>
                    <a:cubicBezTo>
                      <a:pt x="8382" y="5734"/>
                      <a:pt x="8692" y="5198"/>
                      <a:pt x="9073" y="4972"/>
                    </a:cubicBezTo>
                    <a:cubicBezTo>
                      <a:pt x="9191" y="4909"/>
                      <a:pt x="9301" y="4879"/>
                      <a:pt x="9396" y="4879"/>
                    </a:cubicBezTo>
                    <a:cubicBezTo>
                      <a:pt x="9460" y="4879"/>
                      <a:pt x="9518" y="4893"/>
                      <a:pt x="9566" y="4920"/>
                    </a:cubicBezTo>
                    <a:lnTo>
                      <a:pt x="9566" y="4920"/>
                    </a:lnTo>
                    <a:lnTo>
                      <a:pt x="1191" y="54"/>
                    </a:lnTo>
                    <a:cubicBezTo>
                      <a:pt x="1135" y="19"/>
                      <a:pt x="1073" y="1"/>
                      <a:pt x="1004" y="1"/>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4" name="Google Shape;1084;p42"/>
              <p:cNvSpPr/>
              <p:nvPr/>
            </p:nvSpPr>
            <p:spPr>
              <a:xfrm>
                <a:off x="2953232" y="2442816"/>
                <a:ext cx="44594" cy="57710"/>
              </a:xfrm>
              <a:custGeom>
                <a:avLst/>
                <a:gdLst/>
                <a:ahLst/>
                <a:cxnLst/>
                <a:rect l="l" t="t" r="r" b="b"/>
                <a:pathLst>
                  <a:path w="1394" h="1804" extrusionOk="0">
                    <a:moveTo>
                      <a:pt x="1009" y="1"/>
                    </a:moveTo>
                    <a:cubicBezTo>
                      <a:pt x="914" y="1"/>
                      <a:pt x="806" y="32"/>
                      <a:pt x="691" y="99"/>
                    </a:cubicBezTo>
                    <a:cubicBezTo>
                      <a:pt x="310" y="325"/>
                      <a:pt x="0" y="861"/>
                      <a:pt x="0" y="1301"/>
                    </a:cubicBezTo>
                    <a:cubicBezTo>
                      <a:pt x="0" y="1621"/>
                      <a:pt x="155" y="1804"/>
                      <a:pt x="384" y="1804"/>
                    </a:cubicBezTo>
                    <a:cubicBezTo>
                      <a:pt x="479" y="1804"/>
                      <a:pt x="587" y="1772"/>
                      <a:pt x="703" y="1706"/>
                    </a:cubicBezTo>
                    <a:cubicBezTo>
                      <a:pt x="1084" y="1480"/>
                      <a:pt x="1393" y="944"/>
                      <a:pt x="1393" y="503"/>
                    </a:cubicBezTo>
                    <a:cubicBezTo>
                      <a:pt x="1393" y="184"/>
                      <a:pt x="1239" y="1"/>
                      <a:pt x="1009" y="1"/>
                    </a:cubicBez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5" name="Google Shape;1085;p42"/>
              <p:cNvSpPr/>
              <p:nvPr/>
            </p:nvSpPr>
            <p:spPr>
              <a:xfrm>
                <a:off x="2641268" y="2275318"/>
                <a:ext cx="22521" cy="18682"/>
              </a:xfrm>
              <a:custGeom>
                <a:avLst/>
                <a:gdLst/>
                <a:ahLst/>
                <a:cxnLst/>
                <a:rect l="l" t="t" r="r" b="b"/>
                <a:pathLst>
                  <a:path w="704" h="584" extrusionOk="0">
                    <a:moveTo>
                      <a:pt x="1" y="1"/>
                    </a:moveTo>
                    <a:lnTo>
                      <a:pt x="430" y="584"/>
                    </a:lnTo>
                    <a:cubicBezTo>
                      <a:pt x="561" y="453"/>
                      <a:pt x="656" y="298"/>
                      <a:pt x="703" y="120"/>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6" name="Google Shape;1086;p42"/>
              <p:cNvSpPr/>
              <p:nvPr/>
            </p:nvSpPr>
            <p:spPr>
              <a:xfrm>
                <a:off x="2685478" y="2293616"/>
                <a:ext cx="283783" cy="184742"/>
              </a:xfrm>
              <a:custGeom>
                <a:avLst/>
                <a:gdLst/>
                <a:ahLst/>
                <a:cxnLst/>
                <a:rect l="l" t="t" r="r" b="b"/>
                <a:pathLst>
                  <a:path w="8871" h="5775" extrusionOk="0">
                    <a:moveTo>
                      <a:pt x="536" y="0"/>
                    </a:moveTo>
                    <a:cubicBezTo>
                      <a:pt x="262" y="226"/>
                      <a:pt x="48" y="595"/>
                      <a:pt x="0" y="941"/>
                    </a:cubicBezTo>
                    <a:lnTo>
                      <a:pt x="8382" y="5775"/>
                    </a:lnTo>
                    <a:cubicBezTo>
                      <a:pt x="8442" y="5453"/>
                      <a:pt x="8632" y="5120"/>
                      <a:pt x="8870" y="4905"/>
                    </a:cubicBezTo>
                    <a:lnTo>
                      <a:pt x="536" y="0"/>
                    </a:ln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87" name="Google Shape;1087;p42"/>
            <p:cNvGrpSpPr/>
            <p:nvPr/>
          </p:nvGrpSpPr>
          <p:grpSpPr>
            <a:xfrm>
              <a:off x="1867218" y="1515015"/>
              <a:ext cx="612481" cy="375593"/>
              <a:chOff x="2323643" y="2340065"/>
              <a:chExt cx="612481" cy="375593"/>
            </a:xfrm>
          </p:grpSpPr>
          <p:sp>
            <p:nvSpPr>
              <p:cNvPr id="1088" name="Google Shape;1088;p42"/>
              <p:cNvSpPr/>
              <p:nvPr/>
            </p:nvSpPr>
            <p:spPr>
              <a:xfrm>
                <a:off x="2325147" y="2493935"/>
                <a:ext cx="609825" cy="221723"/>
              </a:xfrm>
              <a:custGeom>
                <a:avLst/>
                <a:gdLst/>
                <a:ahLst/>
                <a:cxnLst/>
                <a:rect l="l" t="t" r="r" b="b"/>
                <a:pathLst>
                  <a:path w="19063" h="6931" extrusionOk="0">
                    <a:moveTo>
                      <a:pt x="1" y="1"/>
                    </a:moveTo>
                    <a:lnTo>
                      <a:pt x="1" y="715"/>
                    </a:lnTo>
                    <a:cubicBezTo>
                      <a:pt x="1" y="775"/>
                      <a:pt x="48" y="846"/>
                      <a:pt x="132" y="894"/>
                    </a:cubicBezTo>
                    <a:lnTo>
                      <a:pt x="10466" y="6859"/>
                    </a:lnTo>
                    <a:cubicBezTo>
                      <a:pt x="10550" y="6906"/>
                      <a:pt x="10663" y="6930"/>
                      <a:pt x="10776" y="6930"/>
                    </a:cubicBezTo>
                    <a:cubicBezTo>
                      <a:pt x="10889" y="6930"/>
                      <a:pt x="11002" y="6906"/>
                      <a:pt x="11086" y="6859"/>
                    </a:cubicBezTo>
                    <a:lnTo>
                      <a:pt x="18932" y="2299"/>
                    </a:lnTo>
                    <a:cubicBezTo>
                      <a:pt x="19015" y="2251"/>
                      <a:pt x="19063" y="2180"/>
                      <a:pt x="19063" y="2120"/>
                    </a:cubicBezTo>
                    <a:lnTo>
                      <a:pt x="19063" y="1418"/>
                    </a:lnTo>
                    <a:cubicBezTo>
                      <a:pt x="19063" y="1477"/>
                      <a:pt x="19015" y="1549"/>
                      <a:pt x="18932" y="1596"/>
                    </a:cubicBezTo>
                    <a:lnTo>
                      <a:pt x="11086" y="6156"/>
                    </a:lnTo>
                    <a:cubicBezTo>
                      <a:pt x="11002" y="6204"/>
                      <a:pt x="10889" y="6228"/>
                      <a:pt x="10776" y="6228"/>
                    </a:cubicBezTo>
                    <a:cubicBezTo>
                      <a:pt x="10663" y="6228"/>
                      <a:pt x="10550" y="6204"/>
                      <a:pt x="10466" y="6156"/>
                    </a:cubicBezTo>
                    <a:lnTo>
                      <a:pt x="132" y="191"/>
                    </a:lnTo>
                    <a:cubicBezTo>
                      <a:pt x="48" y="132"/>
                      <a:pt x="1" y="72"/>
                      <a:pt x="1" y="1"/>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9" name="Google Shape;1089;p42"/>
              <p:cNvSpPr/>
              <p:nvPr/>
            </p:nvSpPr>
            <p:spPr>
              <a:xfrm>
                <a:off x="2323643" y="2340065"/>
                <a:ext cx="612481" cy="353106"/>
              </a:xfrm>
              <a:custGeom>
                <a:avLst/>
                <a:gdLst/>
                <a:ahLst/>
                <a:cxnLst/>
                <a:rect l="l" t="t" r="r" b="b"/>
                <a:pathLst>
                  <a:path w="19146" h="11038" extrusionOk="0">
                    <a:moveTo>
                      <a:pt x="8335" y="1"/>
                    </a:moveTo>
                    <a:cubicBezTo>
                      <a:pt x="8221" y="1"/>
                      <a:pt x="8108" y="24"/>
                      <a:pt x="8025" y="72"/>
                    </a:cubicBezTo>
                    <a:lnTo>
                      <a:pt x="179" y="4632"/>
                    </a:lnTo>
                    <a:cubicBezTo>
                      <a:pt x="0" y="4739"/>
                      <a:pt x="12" y="4894"/>
                      <a:pt x="179" y="5001"/>
                    </a:cubicBezTo>
                    <a:lnTo>
                      <a:pt x="10513" y="10966"/>
                    </a:lnTo>
                    <a:cubicBezTo>
                      <a:pt x="10597" y="11014"/>
                      <a:pt x="10710" y="11038"/>
                      <a:pt x="10823" y="11038"/>
                    </a:cubicBezTo>
                    <a:cubicBezTo>
                      <a:pt x="10936" y="11038"/>
                      <a:pt x="11049" y="11014"/>
                      <a:pt x="11133" y="10966"/>
                    </a:cubicBezTo>
                    <a:lnTo>
                      <a:pt x="18979" y="6406"/>
                    </a:lnTo>
                    <a:cubicBezTo>
                      <a:pt x="19145" y="6299"/>
                      <a:pt x="19145" y="6144"/>
                      <a:pt x="18979" y="6049"/>
                    </a:cubicBezTo>
                    <a:lnTo>
                      <a:pt x="8644" y="72"/>
                    </a:lnTo>
                    <a:cubicBezTo>
                      <a:pt x="8561" y="24"/>
                      <a:pt x="8448" y="1"/>
                      <a:pt x="8335" y="1"/>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0" name="Google Shape;1090;p42"/>
              <p:cNvSpPr/>
              <p:nvPr/>
            </p:nvSpPr>
            <p:spPr>
              <a:xfrm>
                <a:off x="2411615" y="2393008"/>
                <a:ext cx="231991" cy="134102"/>
              </a:xfrm>
              <a:custGeom>
                <a:avLst/>
                <a:gdLst/>
                <a:ahLst/>
                <a:cxnLst/>
                <a:rect l="l" t="t" r="r" b="b"/>
                <a:pathLst>
                  <a:path w="7252" h="4192" extrusionOk="0">
                    <a:moveTo>
                      <a:pt x="6835" y="1"/>
                    </a:moveTo>
                    <a:lnTo>
                      <a:pt x="1" y="3942"/>
                    </a:lnTo>
                    <a:lnTo>
                      <a:pt x="417" y="4192"/>
                    </a:lnTo>
                    <a:lnTo>
                      <a:pt x="7251" y="239"/>
                    </a:lnTo>
                    <a:lnTo>
                      <a:pt x="68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1" name="Google Shape;1091;p42"/>
              <p:cNvSpPr/>
              <p:nvPr/>
            </p:nvSpPr>
            <p:spPr>
              <a:xfrm>
                <a:off x="2447027" y="2413577"/>
                <a:ext cx="231991" cy="133718"/>
              </a:xfrm>
              <a:custGeom>
                <a:avLst/>
                <a:gdLst/>
                <a:ahLst/>
                <a:cxnLst/>
                <a:rect l="l" t="t" r="r" b="b"/>
                <a:pathLst>
                  <a:path w="7252" h="4180" extrusionOk="0">
                    <a:moveTo>
                      <a:pt x="6835" y="1"/>
                    </a:moveTo>
                    <a:lnTo>
                      <a:pt x="1" y="3942"/>
                    </a:lnTo>
                    <a:lnTo>
                      <a:pt x="418" y="4180"/>
                    </a:lnTo>
                    <a:lnTo>
                      <a:pt x="7252" y="239"/>
                    </a:lnTo>
                    <a:lnTo>
                      <a:pt x="68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2" name="Google Shape;1092;p42"/>
              <p:cNvSpPr/>
              <p:nvPr/>
            </p:nvSpPr>
            <p:spPr>
              <a:xfrm>
                <a:off x="2482472" y="2433762"/>
                <a:ext cx="231959" cy="134102"/>
              </a:xfrm>
              <a:custGeom>
                <a:avLst/>
                <a:gdLst/>
                <a:ahLst/>
                <a:cxnLst/>
                <a:rect l="l" t="t" r="r" b="b"/>
                <a:pathLst>
                  <a:path w="7251" h="4192" extrusionOk="0">
                    <a:moveTo>
                      <a:pt x="6834" y="1"/>
                    </a:moveTo>
                    <a:lnTo>
                      <a:pt x="0" y="3953"/>
                    </a:lnTo>
                    <a:lnTo>
                      <a:pt x="417" y="4192"/>
                    </a:lnTo>
                    <a:lnTo>
                      <a:pt x="7251" y="239"/>
                    </a:lnTo>
                    <a:lnTo>
                      <a:pt x="6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3" name="Google Shape;1093;p42"/>
              <p:cNvSpPr/>
              <p:nvPr/>
            </p:nvSpPr>
            <p:spPr>
              <a:xfrm>
                <a:off x="2517884" y="2454332"/>
                <a:ext cx="231608" cy="133718"/>
              </a:xfrm>
              <a:custGeom>
                <a:avLst/>
                <a:gdLst/>
                <a:ahLst/>
                <a:cxnLst/>
                <a:rect l="l" t="t" r="r" b="b"/>
                <a:pathLst>
                  <a:path w="7240" h="4180" extrusionOk="0">
                    <a:moveTo>
                      <a:pt x="6823" y="1"/>
                    </a:moveTo>
                    <a:lnTo>
                      <a:pt x="0" y="3941"/>
                    </a:lnTo>
                    <a:lnTo>
                      <a:pt x="405" y="4180"/>
                    </a:lnTo>
                    <a:lnTo>
                      <a:pt x="7239" y="239"/>
                    </a:lnTo>
                    <a:lnTo>
                      <a:pt x="68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4" name="Google Shape;1094;p42"/>
              <p:cNvSpPr/>
              <p:nvPr/>
            </p:nvSpPr>
            <p:spPr>
              <a:xfrm>
                <a:off x="2552913" y="2474517"/>
                <a:ext cx="231991" cy="134102"/>
              </a:xfrm>
              <a:custGeom>
                <a:avLst/>
                <a:gdLst/>
                <a:ahLst/>
                <a:cxnLst/>
                <a:rect l="l" t="t" r="r" b="b"/>
                <a:pathLst>
                  <a:path w="7252" h="4192" extrusionOk="0">
                    <a:moveTo>
                      <a:pt x="6835" y="1"/>
                    </a:moveTo>
                    <a:lnTo>
                      <a:pt x="1" y="3953"/>
                    </a:lnTo>
                    <a:lnTo>
                      <a:pt x="417" y="4192"/>
                    </a:lnTo>
                    <a:lnTo>
                      <a:pt x="7252" y="239"/>
                    </a:lnTo>
                    <a:lnTo>
                      <a:pt x="68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5" name="Google Shape;1095;p42"/>
              <p:cNvSpPr/>
              <p:nvPr/>
            </p:nvSpPr>
            <p:spPr>
              <a:xfrm>
                <a:off x="2588358" y="2495087"/>
                <a:ext cx="231959" cy="133718"/>
              </a:xfrm>
              <a:custGeom>
                <a:avLst/>
                <a:gdLst/>
                <a:ahLst/>
                <a:cxnLst/>
                <a:rect l="l" t="t" r="r" b="b"/>
                <a:pathLst>
                  <a:path w="7251" h="4180" extrusionOk="0">
                    <a:moveTo>
                      <a:pt x="6834" y="0"/>
                    </a:moveTo>
                    <a:lnTo>
                      <a:pt x="0" y="3941"/>
                    </a:lnTo>
                    <a:lnTo>
                      <a:pt x="417" y="4180"/>
                    </a:lnTo>
                    <a:lnTo>
                      <a:pt x="7251" y="239"/>
                    </a:lnTo>
                    <a:lnTo>
                      <a:pt x="6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6" name="Google Shape;1096;p42"/>
              <p:cNvSpPr/>
              <p:nvPr/>
            </p:nvSpPr>
            <p:spPr>
              <a:xfrm>
                <a:off x="2623770" y="2515272"/>
                <a:ext cx="231608" cy="134102"/>
              </a:xfrm>
              <a:custGeom>
                <a:avLst/>
                <a:gdLst/>
                <a:ahLst/>
                <a:cxnLst/>
                <a:rect l="l" t="t" r="r" b="b"/>
                <a:pathLst>
                  <a:path w="7240" h="4192" extrusionOk="0">
                    <a:moveTo>
                      <a:pt x="6823" y="1"/>
                    </a:moveTo>
                    <a:lnTo>
                      <a:pt x="0" y="3953"/>
                    </a:lnTo>
                    <a:lnTo>
                      <a:pt x="417" y="4192"/>
                    </a:lnTo>
                    <a:lnTo>
                      <a:pt x="7239" y="239"/>
                    </a:lnTo>
                    <a:lnTo>
                      <a:pt x="68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097" name="Google Shape;1097;p42"/>
          <p:cNvGrpSpPr/>
          <p:nvPr/>
        </p:nvGrpSpPr>
        <p:grpSpPr>
          <a:xfrm>
            <a:off x="6987262" y="1689200"/>
            <a:ext cx="1274285" cy="1338094"/>
            <a:chOff x="3171849" y="2550685"/>
            <a:chExt cx="842168" cy="884456"/>
          </a:xfrm>
        </p:grpSpPr>
        <p:sp>
          <p:nvSpPr>
            <p:cNvPr id="1098" name="Google Shape;1098;p42"/>
            <p:cNvSpPr/>
            <p:nvPr/>
          </p:nvSpPr>
          <p:spPr>
            <a:xfrm>
              <a:off x="3194689" y="2933857"/>
              <a:ext cx="819328" cy="474988"/>
            </a:xfrm>
            <a:custGeom>
              <a:avLst/>
              <a:gdLst/>
              <a:ahLst/>
              <a:cxnLst/>
              <a:rect l="l" t="t" r="r" b="b"/>
              <a:pathLst>
                <a:path w="25612" h="14848" extrusionOk="0">
                  <a:moveTo>
                    <a:pt x="15812" y="0"/>
                  </a:moveTo>
                  <a:lnTo>
                    <a:pt x="1" y="9192"/>
                  </a:lnTo>
                  <a:lnTo>
                    <a:pt x="9800" y="14848"/>
                  </a:lnTo>
                  <a:lnTo>
                    <a:pt x="25611" y="5656"/>
                  </a:lnTo>
                  <a:lnTo>
                    <a:pt x="15812" y="0"/>
                  </a:ln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9" name="Google Shape;1099;p42"/>
            <p:cNvSpPr/>
            <p:nvPr/>
          </p:nvSpPr>
          <p:spPr>
            <a:xfrm>
              <a:off x="3508156" y="3114758"/>
              <a:ext cx="505858" cy="320380"/>
            </a:xfrm>
            <a:custGeom>
              <a:avLst/>
              <a:gdLst/>
              <a:ahLst/>
              <a:cxnLst/>
              <a:rect l="l" t="t" r="r" b="b"/>
              <a:pathLst>
                <a:path w="15813" h="10015" extrusionOk="0">
                  <a:moveTo>
                    <a:pt x="15812" y="1"/>
                  </a:moveTo>
                  <a:lnTo>
                    <a:pt x="1" y="9193"/>
                  </a:lnTo>
                  <a:lnTo>
                    <a:pt x="1" y="10014"/>
                  </a:lnTo>
                  <a:lnTo>
                    <a:pt x="15812" y="822"/>
                  </a:lnTo>
                  <a:lnTo>
                    <a:pt x="15812" y="1"/>
                  </a:lnTo>
                  <a:close/>
                </a:path>
              </a:pathLst>
            </a:custGeom>
            <a:solidFill>
              <a:srgbClr val="5742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0" name="Google Shape;1100;p42"/>
            <p:cNvSpPr/>
            <p:nvPr/>
          </p:nvSpPr>
          <p:spPr>
            <a:xfrm>
              <a:off x="3171849" y="2844733"/>
              <a:ext cx="336343" cy="590407"/>
            </a:xfrm>
            <a:custGeom>
              <a:avLst/>
              <a:gdLst/>
              <a:ahLst/>
              <a:cxnLst/>
              <a:rect l="l" t="t" r="r" b="b"/>
              <a:pathLst>
                <a:path w="10514" h="18456" extrusionOk="0">
                  <a:moveTo>
                    <a:pt x="36" y="0"/>
                  </a:moveTo>
                  <a:lnTo>
                    <a:pt x="0" y="12383"/>
                  </a:lnTo>
                  <a:lnTo>
                    <a:pt x="10514" y="18455"/>
                  </a:lnTo>
                  <a:lnTo>
                    <a:pt x="10514" y="17634"/>
                  </a:lnTo>
                  <a:lnTo>
                    <a:pt x="715" y="11978"/>
                  </a:lnTo>
                  <a:lnTo>
                    <a:pt x="750" y="405"/>
                  </a:lnTo>
                  <a:lnTo>
                    <a:pt x="36" y="0"/>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1" name="Google Shape;1101;p42"/>
            <p:cNvSpPr/>
            <p:nvPr/>
          </p:nvSpPr>
          <p:spPr>
            <a:xfrm>
              <a:off x="3194689" y="2564024"/>
              <a:ext cx="506978" cy="663920"/>
            </a:xfrm>
            <a:custGeom>
              <a:avLst/>
              <a:gdLst/>
              <a:ahLst/>
              <a:cxnLst/>
              <a:rect l="l" t="t" r="r" b="b"/>
              <a:pathLst>
                <a:path w="15848" h="20754" extrusionOk="0">
                  <a:moveTo>
                    <a:pt x="15848" y="1"/>
                  </a:moveTo>
                  <a:lnTo>
                    <a:pt x="36" y="9180"/>
                  </a:lnTo>
                  <a:lnTo>
                    <a:pt x="1" y="20753"/>
                  </a:lnTo>
                  <a:lnTo>
                    <a:pt x="1" y="20753"/>
                  </a:lnTo>
                  <a:lnTo>
                    <a:pt x="15812" y="11561"/>
                  </a:lnTo>
                  <a:lnTo>
                    <a:pt x="15848" y="1"/>
                  </a:ln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2" name="Google Shape;1102;p42"/>
            <p:cNvSpPr/>
            <p:nvPr/>
          </p:nvSpPr>
          <p:spPr>
            <a:xfrm>
              <a:off x="3210684" y="2591823"/>
              <a:ext cx="474604" cy="608290"/>
            </a:xfrm>
            <a:custGeom>
              <a:avLst/>
              <a:gdLst/>
              <a:ahLst/>
              <a:cxnLst/>
              <a:rect l="l" t="t" r="r" b="b"/>
              <a:pathLst>
                <a:path w="14836" h="19015" extrusionOk="0">
                  <a:moveTo>
                    <a:pt x="14836" y="1"/>
                  </a:moveTo>
                  <a:lnTo>
                    <a:pt x="37" y="8609"/>
                  </a:lnTo>
                  <a:lnTo>
                    <a:pt x="1" y="19015"/>
                  </a:lnTo>
                  <a:lnTo>
                    <a:pt x="14812" y="10407"/>
                  </a:lnTo>
                  <a:lnTo>
                    <a:pt x="148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3" name="Google Shape;1103;p42"/>
            <p:cNvSpPr/>
            <p:nvPr/>
          </p:nvSpPr>
          <p:spPr>
            <a:xfrm>
              <a:off x="3173000" y="2550685"/>
              <a:ext cx="528667" cy="307040"/>
            </a:xfrm>
            <a:custGeom>
              <a:avLst/>
              <a:gdLst/>
              <a:ahLst/>
              <a:cxnLst/>
              <a:rect l="l" t="t" r="r" b="b"/>
              <a:pathLst>
                <a:path w="16526" h="9598" extrusionOk="0">
                  <a:moveTo>
                    <a:pt x="15812" y="1"/>
                  </a:moveTo>
                  <a:lnTo>
                    <a:pt x="0" y="9192"/>
                  </a:lnTo>
                  <a:lnTo>
                    <a:pt x="714" y="9597"/>
                  </a:lnTo>
                  <a:lnTo>
                    <a:pt x="16526" y="418"/>
                  </a:lnTo>
                  <a:lnTo>
                    <a:pt x="15812" y="1"/>
                  </a:ln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4" name="Google Shape;1104;p42"/>
            <p:cNvSpPr/>
            <p:nvPr/>
          </p:nvSpPr>
          <p:spPr>
            <a:xfrm>
              <a:off x="3261740" y="3215333"/>
              <a:ext cx="42291" cy="24408"/>
            </a:xfrm>
            <a:custGeom>
              <a:avLst/>
              <a:gdLst/>
              <a:ahLst/>
              <a:cxnLst/>
              <a:rect l="l" t="t" r="r" b="b"/>
              <a:pathLst>
                <a:path w="1322" h="763" extrusionOk="0">
                  <a:moveTo>
                    <a:pt x="667" y="0"/>
                  </a:moveTo>
                  <a:lnTo>
                    <a:pt x="0" y="381"/>
                  </a:lnTo>
                  <a:lnTo>
                    <a:pt x="667" y="762"/>
                  </a:lnTo>
                  <a:lnTo>
                    <a:pt x="1322" y="393"/>
                  </a:lnTo>
                  <a:lnTo>
                    <a:pt x="6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5" name="Google Shape;1105;p42"/>
            <p:cNvSpPr/>
            <p:nvPr/>
          </p:nvSpPr>
          <p:spPr>
            <a:xfrm>
              <a:off x="3291426" y="3198187"/>
              <a:ext cx="42323" cy="24792"/>
            </a:xfrm>
            <a:custGeom>
              <a:avLst/>
              <a:gdLst/>
              <a:ahLst/>
              <a:cxnLst/>
              <a:rect l="l" t="t" r="r" b="b"/>
              <a:pathLst>
                <a:path w="1323" h="775" extrusionOk="0">
                  <a:moveTo>
                    <a:pt x="656" y="0"/>
                  </a:moveTo>
                  <a:lnTo>
                    <a:pt x="1" y="381"/>
                  </a:lnTo>
                  <a:lnTo>
                    <a:pt x="668" y="774"/>
                  </a:lnTo>
                  <a:lnTo>
                    <a:pt x="1323" y="393"/>
                  </a:lnTo>
                  <a:lnTo>
                    <a:pt x="6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6" name="Google Shape;1106;p42"/>
            <p:cNvSpPr/>
            <p:nvPr/>
          </p:nvSpPr>
          <p:spPr>
            <a:xfrm>
              <a:off x="3321144" y="3181041"/>
              <a:ext cx="42323" cy="24792"/>
            </a:xfrm>
            <a:custGeom>
              <a:avLst/>
              <a:gdLst/>
              <a:ahLst/>
              <a:cxnLst/>
              <a:rect l="l" t="t" r="r" b="b"/>
              <a:pathLst>
                <a:path w="1323" h="775" extrusionOk="0">
                  <a:moveTo>
                    <a:pt x="655" y="1"/>
                  </a:moveTo>
                  <a:lnTo>
                    <a:pt x="1" y="382"/>
                  </a:lnTo>
                  <a:lnTo>
                    <a:pt x="667" y="774"/>
                  </a:lnTo>
                  <a:lnTo>
                    <a:pt x="1322" y="382"/>
                  </a:lnTo>
                  <a:lnTo>
                    <a:pt x="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7" name="Google Shape;1107;p42"/>
            <p:cNvSpPr/>
            <p:nvPr/>
          </p:nvSpPr>
          <p:spPr>
            <a:xfrm>
              <a:off x="3350863" y="3163894"/>
              <a:ext cx="42291" cy="24792"/>
            </a:xfrm>
            <a:custGeom>
              <a:avLst/>
              <a:gdLst/>
              <a:ahLst/>
              <a:cxnLst/>
              <a:rect l="l" t="t" r="r" b="b"/>
              <a:pathLst>
                <a:path w="1322" h="775" extrusionOk="0">
                  <a:moveTo>
                    <a:pt x="655" y="1"/>
                  </a:moveTo>
                  <a:lnTo>
                    <a:pt x="0" y="382"/>
                  </a:lnTo>
                  <a:lnTo>
                    <a:pt x="667" y="775"/>
                  </a:lnTo>
                  <a:lnTo>
                    <a:pt x="1322" y="394"/>
                  </a:lnTo>
                  <a:lnTo>
                    <a:pt x="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8" name="Google Shape;1108;p42"/>
            <p:cNvSpPr/>
            <p:nvPr/>
          </p:nvSpPr>
          <p:spPr>
            <a:xfrm>
              <a:off x="3380581" y="3146780"/>
              <a:ext cx="42291" cy="24760"/>
            </a:xfrm>
            <a:custGeom>
              <a:avLst/>
              <a:gdLst/>
              <a:ahLst/>
              <a:cxnLst/>
              <a:rect l="l" t="t" r="r" b="b"/>
              <a:pathLst>
                <a:path w="1322" h="774" extrusionOk="0">
                  <a:moveTo>
                    <a:pt x="655" y="0"/>
                  </a:moveTo>
                  <a:lnTo>
                    <a:pt x="0" y="381"/>
                  </a:lnTo>
                  <a:lnTo>
                    <a:pt x="655" y="774"/>
                  </a:lnTo>
                  <a:lnTo>
                    <a:pt x="1322" y="393"/>
                  </a:lnTo>
                  <a:lnTo>
                    <a:pt x="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9" name="Google Shape;1109;p42"/>
            <p:cNvSpPr/>
            <p:nvPr/>
          </p:nvSpPr>
          <p:spPr>
            <a:xfrm>
              <a:off x="3410268" y="3130017"/>
              <a:ext cx="42323" cy="24408"/>
            </a:xfrm>
            <a:custGeom>
              <a:avLst/>
              <a:gdLst/>
              <a:ahLst/>
              <a:cxnLst/>
              <a:rect l="l" t="t" r="r" b="b"/>
              <a:pathLst>
                <a:path w="1323" h="763" extrusionOk="0">
                  <a:moveTo>
                    <a:pt x="656" y="0"/>
                  </a:moveTo>
                  <a:lnTo>
                    <a:pt x="1" y="381"/>
                  </a:lnTo>
                  <a:lnTo>
                    <a:pt x="656" y="762"/>
                  </a:lnTo>
                  <a:lnTo>
                    <a:pt x="1322" y="381"/>
                  </a:lnTo>
                  <a:lnTo>
                    <a:pt x="6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0" name="Google Shape;1110;p42"/>
            <p:cNvSpPr/>
            <p:nvPr/>
          </p:nvSpPr>
          <p:spPr>
            <a:xfrm>
              <a:off x="3439986" y="3112871"/>
              <a:ext cx="42291" cy="24408"/>
            </a:xfrm>
            <a:custGeom>
              <a:avLst/>
              <a:gdLst/>
              <a:ahLst/>
              <a:cxnLst/>
              <a:rect l="l" t="t" r="r" b="b"/>
              <a:pathLst>
                <a:path w="1322" h="763" extrusionOk="0">
                  <a:moveTo>
                    <a:pt x="655" y="0"/>
                  </a:moveTo>
                  <a:lnTo>
                    <a:pt x="0" y="381"/>
                  </a:lnTo>
                  <a:lnTo>
                    <a:pt x="655" y="762"/>
                  </a:lnTo>
                  <a:lnTo>
                    <a:pt x="1322" y="381"/>
                  </a:lnTo>
                  <a:lnTo>
                    <a:pt x="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1" name="Google Shape;1111;p42"/>
            <p:cNvSpPr/>
            <p:nvPr/>
          </p:nvSpPr>
          <p:spPr>
            <a:xfrm>
              <a:off x="3469320" y="3095724"/>
              <a:ext cx="42291" cy="24408"/>
            </a:xfrm>
            <a:custGeom>
              <a:avLst/>
              <a:gdLst/>
              <a:ahLst/>
              <a:cxnLst/>
              <a:rect l="l" t="t" r="r" b="b"/>
              <a:pathLst>
                <a:path w="1322" h="763" extrusionOk="0">
                  <a:moveTo>
                    <a:pt x="667" y="1"/>
                  </a:moveTo>
                  <a:lnTo>
                    <a:pt x="0" y="370"/>
                  </a:lnTo>
                  <a:lnTo>
                    <a:pt x="667" y="763"/>
                  </a:lnTo>
                  <a:lnTo>
                    <a:pt x="1322" y="382"/>
                  </a:lnTo>
                  <a:lnTo>
                    <a:pt x="6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2" name="Google Shape;1112;p42"/>
            <p:cNvSpPr/>
            <p:nvPr/>
          </p:nvSpPr>
          <p:spPr>
            <a:xfrm>
              <a:off x="3499007" y="3078578"/>
              <a:ext cx="42323" cy="24408"/>
            </a:xfrm>
            <a:custGeom>
              <a:avLst/>
              <a:gdLst/>
              <a:ahLst/>
              <a:cxnLst/>
              <a:rect l="l" t="t" r="r" b="b"/>
              <a:pathLst>
                <a:path w="1323" h="763" extrusionOk="0">
                  <a:moveTo>
                    <a:pt x="668" y="1"/>
                  </a:moveTo>
                  <a:lnTo>
                    <a:pt x="1" y="382"/>
                  </a:lnTo>
                  <a:lnTo>
                    <a:pt x="668" y="763"/>
                  </a:lnTo>
                  <a:lnTo>
                    <a:pt x="1322" y="382"/>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3" name="Google Shape;1113;p42"/>
            <p:cNvSpPr/>
            <p:nvPr/>
          </p:nvSpPr>
          <p:spPr>
            <a:xfrm>
              <a:off x="3528725" y="3061463"/>
              <a:ext cx="42323" cy="24408"/>
            </a:xfrm>
            <a:custGeom>
              <a:avLst/>
              <a:gdLst/>
              <a:ahLst/>
              <a:cxnLst/>
              <a:rect l="l" t="t" r="r" b="b"/>
              <a:pathLst>
                <a:path w="1323" h="763" extrusionOk="0">
                  <a:moveTo>
                    <a:pt x="667" y="0"/>
                  </a:moveTo>
                  <a:lnTo>
                    <a:pt x="1" y="381"/>
                  </a:lnTo>
                  <a:lnTo>
                    <a:pt x="667" y="762"/>
                  </a:lnTo>
                  <a:lnTo>
                    <a:pt x="1322" y="381"/>
                  </a:lnTo>
                  <a:lnTo>
                    <a:pt x="6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4" name="Google Shape;1114;p42"/>
            <p:cNvSpPr/>
            <p:nvPr/>
          </p:nvSpPr>
          <p:spPr>
            <a:xfrm>
              <a:off x="3558444" y="3044317"/>
              <a:ext cx="42291" cy="24408"/>
            </a:xfrm>
            <a:custGeom>
              <a:avLst/>
              <a:gdLst/>
              <a:ahLst/>
              <a:cxnLst/>
              <a:rect l="l" t="t" r="r" b="b"/>
              <a:pathLst>
                <a:path w="1322" h="763" extrusionOk="0">
                  <a:moveTo>
                    <a:pt x="655" y="0"/>
                  </a:moveTo>
                  <a:lnTo>
                    <a:pt x="0" y="381"/>
                  </a:lnTo>
                  <a:lnTo>
                    <a:pt x="667" y="762"/>
                  </a:lnTo>
                  <a:lnTo>
                    <a:pt x="1322" y="381"/>
                  </a:lnTo>
                  <a:lnTo>
                    <a:pt x="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5" name="Google Shape;1115;p42"/>
            <p:cNvSpPr/>
            <p:nvPr/>
          </p:nvSpPr>
          <p:spPr>
            <a:xfrm>
              <a:off x="3588130" y="3027170"/>
              <a:ext cx="42323" cy="24408"/>
            </a:xfrm>
            <a:custGeom>
              <a:avLst/>
              <a:gdLst/>
              <a:ahLst/>
              <a:cxnLst/>
              <a:rect l="l" t="t" r="r" b="b"/>
              <a:pathLst>
                <a:path w="1323" h="763" extrusionOk="0">
                  <a:moveTo>
                    <a:pt x="656" y="0"/>
                  </a:moveTo>
                  <a:lnTo>
                    <a:pt x="1" y="381"/>
                  </a:lnTo>
                  <a:lnTo>
                    <a:pt x="668" y="762"/>
                  </a:lnTo>
                  <a:lnTo>
                    <a:pt x="1323" y="381"/>
                  </a:lnTo>
                  <a:lnTo>
                    <a:pt x="6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6" name="Google Shape;1116;p42"/>
            <p:cNvSpPr/>
            <p:nvPr/>
          </p:nvSpPr>
          <p:spPr>
            <a:xfrm>
              <a:off x="3617848" y="3010024"/>
              <a:ext cx="42323" cy="24408"/>
            </a:xfrm>
            <a:custGeom>
              <a:avLst/>
              <a:gdLst/>
              <a:ahLst/>
              <a:cxnLst/>
              <a:rect l="l" t="t" r="r" b="b"/>
              <a:pathLst>
                <a:path w="1323" h="763" extrusionOk="0">
                  <a:moveTo>
                    <a:pt x="655" y="1"/>
                  </a:moveTo>
                  <a:lnTo>
                    <a:pt x="1" y="382"/>
                  </a:lnTo>
                  <a:lnTo>
                    <a:pt x="667" y="763"/>
                  </a:lnTo>
                  <a:lnTo>
                    <a:pt x="1322" y="382"/>
                  </a:lnTo>
                  <a:lnTo>
                    <a:pt x="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7" name="Google Shape;1117;p42"/>
            <p:cNvSpPr/>
            <p:nvPr/>
          </p:nvSpPr>
          <p:spPr>
            <a:xfrm>
              <a:off x="3647567" y="2992877"/>
              <a:ext cx="42291" cy="24408"/>
            </a:xfrm>
            <a:custGeom>
              <a:avLst/>
              <a:gdLst/>
              <a:ahLst/>
              <a:cxnLst/>
              <a:rect l="l" t="t" r="r" b="b"/>
              <a:pathLst>
                <a:path w="1322" h="763" extrusionOk="0">
                  <a:moveTo>
                    <a:pt x="655" y="1"/>
                  </a:moveTo>
                  <a:lnTo>
                    <a:pt x="0" y="382"/>
                  </a:lnTo>
                  <a:lnTo>
                    <a:pt x="655" y="763"/>
                  </a:lnTo>
                  <a:lnTo>
                    <a:pt x="1322" y="382"/>
                  </a:lnTo>
                  <a:lnTo>
                    <a:pt x="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8" name="Google Shape;1118;p42"/>
            <p:cNvSpPr/>
            <p:nvPr/>
          </p:nvSpPr>
          <p:spPr>
            <a:xfrm>
              <a:off x="3677253" y="2975763"/>
              <a:ext cx="42323" cy="24408"/>
            </a:xfrm>
            <a:custGeom>
              <a:avLst/>
              <a:gdLst/>
              <a:ahLst/>
              <a:cxnLst/>
              <a:rect l="l" t="t" r="r" b="b"/>
              <a:pathLst>
                <a:path w="1323" h="763" extrusionOk="0">
                  <a:moveTo>
                    <a:pt x="656" y="0"/>
                  </a:moveTo>
                  <a:lnTo>
                    <a:pt x="1" y="381"/>
                  </a:lnTo>
                  <a:lnTo>
                    <a:pt x="656" y="762"/>
                  </a:lnTo>
                  <a:lnTo>
                    <a:pt x="1323" y="381"/>
                  </a:lnTo>
                  <a:lnTo>
                    <a:pt x="6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9" name="Google Shape;1119;p42"/>
            <p:cNvSpPr/>
            <p:nvPr/>
          </p:nvSpPr>
          <p:spPr>
            <a:xfrm>
              <a:off x="3324951" y="3217605"/>
              <a:ext cx="42323" cy="24408"/>
            </a:xfrm>
            <a:custGeom>
              <a:avLst/>
              <a:gdLst/>
              <a:ahLst/>
              <a:cxnLst/>
              <a:rect l="l" t="t" r="r" b="b"/>
              <a:pathLst>
                <a:path w="1323" h="763" extrusionOk="0">
                  <a:moveTo>
                    <a:pt x="667" y="1"/>
                  </a:moveTo>
                  <a:lnTo>
                    <a:pt x="1" y="382"/>
                  </a:lnTo>
                  <a:lnTo>
                    <a:pt x="667" y="763"/>
                  </a:lnTo>
                  <a:lnTo>
                    <a:pt x="1322" y="393"/>
                  </a:lnTo>
                  <a:lnTo>
                    <a:pt x="6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0" name="Google Shape;1120;p42"/>
            <p:cNvSpPr/>
            <p:nvPr/>
          </p:nvSpPr>
          <p:spPr>
            <a:xfrm>
              <a:off x="3354670" y="3200458"/>
              <a:ext cx="42291" cy="24408"/>
            </a:xfrm>
            <a:custGeom>
              <a:avLst/>
              <a:gdLst/>
              <a:ahLst/>
              <a:cxnLst/>
              <a:rect l="l" t="t" r="r" b="b"/>
              <a:pathLst>
                <a:path w="1322" h="763" extrusionOk="0">
                  <a:moveTo>
                    <a:pt x="667" y="1"/>
                  </a:moveTo>
                  <a:lnTo>
                    <a:pt x="0" y="382"/>
                  </a:lnTo>
                  <a:lnTo>
                    <a:pt x="667" y="763"/>
                  </a:lnTo>
                  <a:lnTo>
                    <a:pt x="1322" y="394"/>
                  </a:lnTo>
                  <a:lnTo>
                    <a:pt x="6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1" name="Google Shape;1121;p42"/>
            <p:cNvSpPr/>
            <p:nvPr/>
          </p:nvSpPr>
          <p:spPr>
            <a:xfrm>
              <a:off x="3384388" y="3183344"/>
              <a:ext cx="42291" cy="24760"/>
            </a:xfrm>
            <a:custGeom>
              <a:avLst/>
              <a:gdLst/>
              <a:ahLst/>
              <a:cxnLst/>
              <a:rect l="l" t="t" r="r" b="b"/>
              <a:pathLst>
                <a:path w="1322" h="774" extrusionOk="0">
                  <a:moveTo>
                    <a:pt x="655" y="0"/>
                  </a:moveTo>
                  <a:lnTo>
                    <a:pt x="0" y="381"/>
                  </a:lnTo>
                  <a:lnTo>
                    <a:pt x="667" y="774"/>
                  </a:lnTo>
                  <a:lnTo>
                    <a:pt x="1322" y="393"/>
                  </a:lnTo>
                  <a:lnTo>
                    <a:pt x="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2" name="Google Shape;1122;p42"/>
            <p:cNvSpPr/>
            <p:nvPr/>
          </p:nvSpPr>
          <p:spPr>
            <a:xfrm>
              <a:off x="3414074" y="3166197"/>
              <a:ext cx="42323" cy="24792"/>
            </a:xfrm>
            <a:custGeom>
              <a:avLst/>
              <a:gdLst/>
              <a:ahLst/>
              <a:cxnLst/>
              <a:rect l="l" t="t" r="r" b="b"/>
              <a:pathLst>
                <a:path w="1323" h="775" extrusionOk="0">
                  <a:moveTo>
                    <a:pt x="656" y="0"/>
                  </a:moveTo>
                  <a:lnTo>
                    <a:pt x="1" y="381"/>
                  </a:lnTo>
                  <a:lnTo>
                    <a:pt x="668" y="774"/>
                  </a:lnTo>
                  <a:lnTo>
                    <a:pt x="1322" y="381"/>
                  </a:lnTo>
                  <a:lnTo>
                    <a:pt x="6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3" name="Google Shape;1123;p42"/>
            <p:cNvSpPr/>
            <p:nvPr/>
          </p:nvSpPr>
          <p:spPr>
            <a:xfrm>
              <a:off x="3443793" y="3149435"/>
              <a:ext cx="42323" cy="24408"/>
            </a:xfrm>
            <a:custGeom>
              <a:avLst/>
              <a:gdLst/>
              <a:ahLst/>
              <a:cxnLst/>
              <a:rect l="l" t="t" r="r" b="b"/>
              <a:pathLst>
                <a:path w="1323" h="763" extrusionOk="0">
                  <a:moveTo>
                    <a:pt x="655" y="0"/>
                  </a:moveTo>
                  <a:lnTo>
                    <a:pt x="0" y="369"/>
                  </a:lnTo>
                  <a:lnTo>
                    <a:pt x="667" y="762"/>
                  </a:lnTo>
                  <a:lnTo>
                    <a:pt x="1322" y="381"/>
                  </a:lnTo>
                  <a:lnTo>
                    <a:pt x="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4" name="Google Shape;1124;p42"/>
            <p:cNvSpPr/>
            <p:nvPr/>
          </p:nvSpPr>
          <p:spPr>
            <a:xfrm>
              <a:off x="3473511" y="3131904"/>
              <a:ext cx="42291" cy="24792"/>
            </a:xfrm>
            <a:custGeom>
              <a:avLst/>
              <a:gdLst/>
              <a:ahLst/>
              <a:cxnLst/>
              <a:rect l="l" t="t" r="r" b="b"/>
              <a:pathLst>
                <a:path w="1322" h="775" extrusionOk="0">
                  <a:moveTo>
                    <a:pt x="655" y="1"/>
                  </a:moveTo>
                  <a:lnTo>
                    <a:pt x="0" y="382"/>
                  </a:lnTo>
                  <a:lnTo>
                    <a:pt x="655" y="775"/>
                  </a:lnTo>
                  <a:lnTo>
                    <a:pt x="1322" y="394"/>
                  </a:lnTo>
                  <a:lnTo>
                    <a:pt x="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5" name="Google Shape;1125;p42"/>
            <p:cNvSpPr/>
            <p:nvPr/>
          </p:nvSpPr>
          <p:spPr>
            <a:xfrm>
              <a:off x="3503198" y="3115142"/>
              <a:ext cx="42323" cy="24408"/>
            </a:xfrm>
            <a:custGeom>
              <a:avLst/>
              <a:gdLst/>
              <a:ahLst/>
              <a:cxnLst/>
              <a:rect l="l" t="t" r="r" b="b"/>
              <a:pathLst>
                <a:path w="1323" h="763" extrusionOk="0">
                  <a:moveTo>
                    <a:pt x="656" y="1"/>
                  </a:moveTo>
                  <a:lnTo>
                    <a:pt x="1" y="382"/>
                  </a:lnTo>
                  <a:lnTo>
                    <a:pt x="656" y="763"/>
                  </a:lnTo>
                  <a:lnTo>
                    <a:pt x="1322" y="382"/>
                  </a:lnTo>
                  <a:lnTo>
                    <a:pt x="6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6" name="Google Shape;1126;p42"/>
            <p:cNvSpPr/>
            <p:nvPr/>
          </p:nvSpPr>
          <p:spPr>
            <a:xfrm>
              <a:off x="3532916" y="3098027"/>
              <a:ext cx="42323" cy="24408"/>
            </a:xfrm>
            <a:custGeom>
              <a:avLst/>
              <a:gdLst/>
              <a:ahLst/>
              <a:cxnLst/>
              <a:rect l="l" t="t" r="r" b="b"/>
              <a:pathLst>
                <a:path w="1323" h="763" extrusionOk="0">
                  <a:moveTo>
                    <a:pt x="655" y="0"/>
                  </a:moveTo>
                  <a:lnTo>
                    <a:pt x="1" y="381"/>
                  </a:lnTo>
                  <a:lnTo>
                    <a:pt x="655" y="762"/>
                  </a:lnTo>
                  <a:lnTo>
                    <a:pt x="1322" y="381"/>
                  </a:lnTo>
                  <a:lnTo>
                    <a:pt x="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7" name="Google Shape;1127;p42"/>
            <p:cNvSpPr/>
            <p:nvPr/>
          </p:nvSpPr>
          <p:spPr>
            <a:xfrm>
              <a:off x="3562250" y="3080881"/>
              <a:ext cx="42291" cy="24408"/>
            </a:xfrm>
            <a:custGeom>
              <a:avLst/>
              <a:gdLst/>
              <a:ahLst/>
              <a:cxnLst/>
              <a:rect l="l" t="t" r="r" b="b"/>
              <a:pathLst>
                <a:path w="1322" h="763" extrusionOk="0">
                  <a:moveTo>
                    <a:pt x="667" y="0"/>
                  </a:moveTo>
                  <a:lnTo>
                    <a:pt x="0" y="369"/>
                  </a:lnTo>
                  <a:lnTo>
                    <a:pt x="667" y="762"/>
                  </a:lnTo>
                  <a:lnTo>
                    <a:pt x="1322" y="381"/>
                  </a:lnTo>
                  <a:lnTo>
                    <a:pt x="6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8" name="Google Shape;1128;p42"/>
            <p:cNvSpPr/>
            <p:nvPr/>
          </p:nvSpPr>
          <p:spPr>
            <a:xfrm>
              <a:off x="3591937" y="3063735"/>
              <a:ext cx="42323" cy="24408"/>
            </a:xfrm>
            <a:custGeom>
              <a:avLst/>
              <a:gdLst/>
              <a:ahLst/>
              <a:cxnLst/>
              <a:rect l="l" t="t" r="r" b="b"/>
              <a:pathLst>
                <a:path w="1323" h="763" extrusionOk="0">
                  <a:moveTo>
                    <a:pt x="668" y="0"/>
                  </a:moveTo>
                  <a:lnTo>
                    <a:pt x="1" y="381"/>
                  </a:lnTo>
                  <a:lnTo>
                    <a:pt x="668" y="762"/>
                  </a:lnTo>
                  <a:lnTo>
                    <a:pt x="1323" y="381"/>
                  </a:lnTo>
                  <a:lnTo>
                    <a:pt x="6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9" name="Google Shape;1129;p42"/>
            <p:cNvSpPr/>
            <p:nvPr/>
          </p:nvSpPr>
          <p:spPr>
            <a:xfrm>
              <a:off x="3621655" y="3046588"/>
              <a:ext cx="42323" cy="24408"/>
            </a:xfrm>
            <a:custGeom>
              <a:avLst/>
              <a:gdLst/>
              <a:ahLst/>
              <a:cxnLst/>
              <a:rect l="l" t="t" r="r" b="b"/>
              <a:pathLst>
                <a:path w="1323" h="763" extrusionOk="0">
                  <a:moveTo>
                    <a:pt x="667" y="1"/>
                  </a:moveTo>
                  <a:lnTo>
                    <a:pt x="1" y="382"/>
                  </a:lnTo>
                  <a:lnTo>
                    <a:pt x="667" y="763"/>
                  </a:lnTo>
                  <a:lnTo>
                    <a:pt x="1322" y="382"/>
                  </a:lnTo>
                  <a:lnTo>
                    <a:pt x="6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0" name="Google Shape;1130;p42"/>
            <p:cNvSpPr/>
            <p:nvPr/>
          </p:nvSpPr>
          <p:spPr>
            <a:xfrm>
              <a:off x="3651374" y="3029442"/>
              <a:ext cx="42291" cy="24408"/>
            </a:xfrm>
            <a:custGeom>
              <a:avLst/>
              <a:gdLst/>
              <a:ahLst/>
              <a:cxnLst/>
              <a:rect l="l" t="t" r="r" b="b"/>
              <a:pathLst>
                <a:path w="1322" h="763" extrusionOk="0">
                  <a:moveTo>
                    <a:pt x="655" y="1"/>
                  </a:moveTo>
                  <a:lnTo>
                    <a:pt x="0" y="382"/>
                  </a:lnTo>
                  <a:lnTo>
                    <a:pt x="667" y="763"/>
                  </a:lnTo>
                  <a:lnTo>
                    <a:pt x="1322" y="382"/>
                  </a:lnTo>
                  <a:lnTo>
                    <a:pt x="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1" name="Google Shape;1131;p42"/>
            <p:cNvSpPr/>
            <p:nvPr/>
          </p:nvSpPr>
          <p:spPr>
            <a:xfrm>
              <a:off x="3681092" y="3012327"/>
              <a:ext cx="42291" cy="24408"/>
            </a:xfrm>
            <a:custGeom>
              <a:avLst/>
              <a:gdLst/>
              <a:ahLst/>
              <a:cxnLst/>
              <a:rect l="l" t="t" r="r" b="b"/>
              <a:pathLst>
                <a:path w="1322" h="763" extrusionOk="0">
                  <a:moveTo>
                    <a:pt x="655" y="0"/>
                  </a:moveTo>
                  <a:lnTo>
                    <a:pt x="0" y="381"/>
                  </a:lnTo>
                  <a:lnTo>
                    <a:pt x="667" y="762"/>
                  </a:lnTo>
                  <a:lnTo>
                    <a:pt x="1322" y="381"/>
                  </a:lnTo>
                  <a:lnTo>
                    <a:pt x="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2" name="Google Shape;1132;p42"/>
            <p:cNvSpPr/>
            <p:nvPr/>
          </p:nvSpPr>
          <p:spPr>
            <a:xfrm>
              <a:off x="3710778" y="2995181"/>
              <a:ext cx="42323" cy="24408"/>
            </a:xfrm>
            <a:custGeom>
              <a:avLst/>
              <a:gdLst/>
              <a:ahLst/>
              <a:cxnLst/>
              <a:rect l="l" t="t" r="r" b="b"/>
              <a:pathLst>
                <a:path w="1323" h="763" extrusionOk="0">
                  <a:moveTo>
                    <a:pt x="656" y="0"/>
                  </a:moveTo>
                  <a:lnTo>
                    <a:pt x="1" y="381"/>
                  </a:lnTo>
                  <a:lnTo>
                    <a:pt x="667" y="762"/>
                  </a:lnTo>
                  <a:lnTo>
                    <a:pt x="1322" y="381"/>
                  </a:lnTo>
                  <a:lnTo>
                    <a:pt x="6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3" name="Google Shape;1133;p42"/>
            <p:cNvSpPr/>
            <p:nvPr/>
          </p:nvSpPr>
          <p:spPr>
            <a:xfrm>
              <a:off x="3295265" y="3234751"/>
              <a:ext cx="105887" cy="43826"/>
            </a:xfrm>
            <a:custGeom>
              <a:avLst/>
              <a:gdLst/>
              <a:ahLst/>
              <a:cxnLst/>
              <a:rect l="l" t="t" r="r" b="b"/>
              <a:pathLst>
                <a:path w="3310" h="1370" extrusionOk="0">
                  <a:moveTo>
                    <a:pt x="667" y="0"/>
                  </a:moveTo>
                  <a:lnTo>
                    <a:pt x="0" y="381"/>
                  </a:lnTo>
                  <a:lnTo>
                    <a:pt x="1060" y="989"/>
                  </a:lnTo>
                  <a:lnTo>
                    <a:pt x="1369" y="1179"/>
                  </a:lnTo>
                  <a:lnTo>
                    <a:pt x="1715" y="1370"/>
                  </a:lnTo>
                  <a:lnTo>
                    <a:pt x="2643" y="834"/>
                  </a:lnTo>
                  <a:lnTo>
                    <a:pt x="3131" y="560"/>
                  </a:lnTo>
                  <a:lnTo>
                    <a:pt x="3310" y="453"/>
                  </a:lnTo>
                  <a:lnTo>
                    <a:pt x="2643" y="72"/>
                  </a:lnTo>
                  <a:lnTo>
                    <a:pt x="2465" y="179"/>
                  </a:lnTo>
                  <a:lnTo>
                    <a:pt x="1988" y="453"/>
                  </a:lnTo>
                  <a:lnTo>
                    <a:pt x="1715" y="608"/>
                  </a:lnTo>
                  <a:lnTo>
                    <a:pt x="6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4" name="Google Shape;1134;p42"/>
            <p:cNvSpPr/>
            <p:nvPr/>
          </p:nvSpPr>
          <p:spPr>
            <a:xfrm>
              <a:off x="3388195" y="3219908"/>
              <a:ext cx="42291" cy="24408"/>
            </a:xfrm>
            <a:custGeom>
              <a:avLst/>
              <a:gdLst/>
              <a:ahLst/>
              <a:cxnLst/>
              <a:rect l="l" t="t" r="r" b="b"/>
              <a:pathLst>
                <a:path w="1322" h="763" extrusionOk="0">
                  <a:moveTo>
                    <a:pt x="667" y="0"/>
                  </a:moveTo>
                  <a:lnTo>
                    <a:pt x="0" y="381"/>
                  </a:lnTo>
                  <a:lnTo>
                    <a:pt x="667" y="762"/>
                  </a:lnTo>
                  <a:lnTo>
                    <a:pt x="1322" y="381"/>
                  </a:lnTo>
                  <a:lnTo>
                    <a:pt x="6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5" name="Google Shape;1135;p42"/>
            <p:cNvSpPr/>
            <p:nvPr/>
          </p:nvSpPr>
          <p:spPr>
            <a:xfrm>
              <a:off x="3417881" y="3202762"/>
              <a:ext cx="42323" cy="24408"/>
            </a:xfrm>
            <a:custGeom>
              <a:avLst/>
              <a:gdLst/>
              <a:ahLst/>
              <a:cxnLst/>
              <a:rect l="l" t="t" r="r" b="b"/>
              <a:pathLst>
                <a:path w="1323" h="763" extrusionOk="0">
                  <a:moveTo>
                    <a:pt x="668" y="0"/>
                  </a:moveTo>
                  <a:lnTo>
                    <a:pt x="1" y="381"/>
                  </a:lnTo>
                  <a:lnTo>
                    <a:pt x="668" y="762"/>
                  </a:lnTo>
                  <a:lnTo>
                    <a:pt x="1322" y="393"/>
                  </a:lnTo>
                  <a:lnTo>
                    <a:pt x="6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6" name="Google Shape;1136;p42"/>
            <p:cNvSpPr/>
            <p:nvPr/>
          </p:nvSpPr>
          <p:spPr>
            <a:xfrm>
              <a:off x="3447600" y="3185615"/>
              <a:ext cx="42323" cy="24792"/>
            </a:xfrm>
            <a:custGeom>
              <a:avLst/>
              <a:gdLst/>
              <a:ahLst/>
              <a:cxnLst/>
              <a:rect l="l" t="t" r="r" b="b"/>
              <a:pathLst>
                <a:path w="1323" h="775" extrusionOk="0">
                  <a:moveTo>
                    <a:pt x="667" y="0"/>
                  </a:moveTo>
                  <a:lnTo>
                    <a:pt x="1" y="381"/>
                  </a:lnTo>
                  <a:lnTo>
                    <a:pt x="667" y="774"/>
                  </a:lnTo>
                  <a:lnTo>
                    <a:pt x="1322" y="393"/>
                  </a:lnTo>
                  <a:lnTo>
                    <a:pt x="6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7" name="Google Shape;1137;p42"/>
            <p:cNvSpPr/>
            <p:nvPr/>
          </p:nvSpPr>
          <p:spPr>
            <a:xfrm>
              <a:off x="3477318" y="3168469"/>
              <a:ext cx="42291" cy="24792"/>
            </a:xfrm>
            <a:custGeom>
              <a:avLst/>
              <a:gdLst/>
              <a:ahLst/>
              <a:cxnLst/>
              <a:rect l="l" t="t" r="r" b="b"/>
              <a:pathLst>
                <a:path w="1322" h="775" extrusionOk="0">
                  <a:moveTo>
                    <a:pt x="655" y="1"/>
                  </a:moveTo>
                  <a:lnTo>
                    <a:pt x="0" y="382"/>
                  </a:lnTo>
                  <a:lnTo>
                    <a:pt x="667" y="775"/>
                  </a:lnTo>
                  <a:lnTo>
                    <a:pt x="1322" y="394"/>
                  </a:lnTo>
                  <a:lnTo>
                    <a:pt x="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8" name="Google Shape;1138;p42"/>
            <p:cNvSpPr/>
            <p:nvPr/>
          </p:nvSpPr>
          <p:spPr>
            <a:xfrm>
              <a:off x="3507004" y="3151322"/>
              <a:ext cx="42323" cy="24792"/>
            </a:xfrm>
            <a:custGeom>
              <a:avLst/>
              <a:gdLst/>
              <a:ahLst/>
              <a:cxnLst/>
              <a:rect l="l" t="t" r="r" b="b"/>
              <a:pathLst>
                <a:path w="1323" h="775" extrusionOk="0">
                  <a:moveTo>
                    <a:pt x="656" y="1"/>
                  </a:moveTo>
                  <a:lnTo>
                    <a:pt x="1" y="382"/>
                  </a:lnTo>
                  <a:lnTo>
                    <a:pt x="668" y="775"/>
                  </a:lnTo>
                  <a:lnTo>
                    <a:pt x="1322" y="394"/>
                  </a:lnTo>
                  <a:lnTo>
                    <a:pt x="6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9" name="Google Shape;1139;p42"/>
            <p:cNvSpPr/>
            <p:nvPr/>
          </p:nvSpPr>
          <p:spPr>
            <a:xfrm>
              <a:off x="3536723" y="3134592"/>
              <a:ext cx="42323" cy="24408"/>
            </a:xfrm>
            <a:custGeom>
              <a:avLst/>
              <a:gdLst/>
              <a:ahLst/>
              <a:cxnLst/>
              <a:rect l="l" t="t" r="r" b="b"/>
              <a:pathLst>
                <a:path w="1323" h="763" extrusionOk="0">
                  <a:moveTo>
                    <a:pt x="655" y="0"/>
                  </a:moveTo>
                  <a:lnTo>
                    <a:pt x="1" y="369"/>
                  </a:lnTo>
                  <a:lnTo>
                    <a:pt x="667" y="762"/>
                  </a:lnTo>
                  <a:lnTo>
                    <a:pt x="1322" y="381"/>
                  </a:lnTo>
                  <a:lnTo>
                    <a:pt x="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0" name="Google Shape;1140;p42"/>
            <p:cNvSpPr/>
            <p:nvPr/>
          </p:nvSpPr>
          <p:spPr>
            <a:xfrm>
              <a:off x="3566441" y="3117061"/>
              <a:ext cx="42291" cy="24792"/>
            </a:xfrm>
            <a:custGeom>
              <a:avLst/>
              <a:gdLst/>
              <a:ahLst/>
              <a:cxnLst/>
              <a:rect l="l" t="t" r="r" b="b"/>
              <a:pathLst>
                <a:path w="1322" h="775" extrusionOk="0">
                  <a:moveTo>
                    <a:pt x="655" y="0"/>
                  </a:moveTo>
                  <a:lnTo>
                    <a:pt x="0" y="393"/>
                  </a:lnTo>
                  <a:lnTo>
                    <a:pt x="655" y="774"/>
                  </a:lnTo>
                  <a:lnTo>
                    <a:pt x="1322" y="393"/>
                  </a:lnTo>
                  <a:lnTo>
                    <a:pt x="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1" name="Google Shape;1141;p42"/>
            <p:cNvSpPr/>
            <p:nvPr/>
          </p:nvSpPr>
          <p:spPr>
            <a:xfrm>
              <a:off x="3596127" y="3100299"/>
              <a:ext cx="42323" cy="24408"/>
            </a:xfrm>
            <a:custGeom>
              <a:avLst/>
              <a:gdLst/>
              <a:ahLst/>
              <a:cxnLst/>
              <a:rect l="l" t="t" r="r" b="b"/>
              <a:pathLst>
                <a:path w="1323" h="763" extrusionOk="0">
                  <a:moveTo>
                    <a:pt x="656" y="0"/>
                  </a:moveTo>
                  <a:lnTo>
                    <a:pt x="1" y="381"/>
                  </a:lnTo>
                  <a:lnTo>
                    <a:pt x="656" y="762"/>
                  </a:lnTo>
                  <a:lnTo>
                    <a:pt x="1323" y="381"/>
                  </a:lnTo>
                  <a:lnTo>
                    <a:pt x="6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2" name="Google Shape;1142;p42"/>
            <p:cNvSpPr/>
            <p:nvPr/>
          </p:nvSpPr>
          <p:spPr>
            <a:xfrm>
              <a:off x="3625846" y="3083152"/>
              <a:ext cx="42323" cy="24408"/>
            </a:xfrm>
            <a:custGeom>
              <a:avLst/>
              <a:gdLst/>
              <a:ahLst/>
              <a:cxnLst/>
              <a:rect l="l" t="t" r="r" b="b"/>
              <a:pathLst>
                <a:path w="1323" h="763" extrusionOk="0">
                  <a:moveTo>
                    <a:pt x="655" y="1"/>
                  </a:moveTo>
                  <a:lnTo>
                    <a:pt x="1" y="382"/>
                  </a:lnTo>
                  <a:lnTo>
                    <a:pt x="655" y="763"/>
                  </a:lnTo>
                  <a:lnTo>
                    <a:pt x="1322" y="382"/>
                  </a:lnTo>
                  <a:lnTo>
                    <a:pt x="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3" name="Google Shape;1143;p42"/>
            <p:cNvSpPr/>
            <p:nvPr/>
          </p:nvSpPr>
          <p:spPr>
            <a:xfrm>
              <a:off x="3655180" y="3066006"/>
              <a:ext cx="42291" cy="24408"/>
            </a:xfrm>
            <a:custGeom>
              <a:avLst/>
              <a:gdLst/>
              <a:ahLst/>
              <a:cxnLst/>
              <a:rect l="l" t="t" r="r" b="b"/>
              <a:pathLst>
                <a:path w="1322" h="763" extrusionOk="0">
                  <a:moveTo>
                    <a:pt x="667" y="1"/>
                  </a:moveTo>
                  <a:lnTo>
                    <a:pt x="0" y="382"/>
                  </a:lnTo>
                  <a:lnTo>
                    <a:pt x="667" y="763"/>
                  </a:lnTo>
                  <a:lnTo>
                    <a:pt x="1322" y="382"/>
                  </a:lnTo>
                  <a:lnTo>
                    <a:pt x="6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4" name="Google Shape;1144;p42"/>
            <p:cNvSpPr/>
            <p:nvPr/>
          </p:nvSpPr>
          <p:spPr>
            <a:xfrm>
              <a:off x="3684899" y="3048891"/>
              <a:ext cx="42291" cy="24408"/>
            </a:xfrm>
            <a:custGeom>
              <a:avLst/>
              <a:gdLst/>
              <a:ahLst/>
              <a:cxnLst/>
              <a:rect l="l" t="t" r="r" b="b"/>
              <a:pathLst>
                <a:path w="1322" h="763" extrusionOk="0">
                  <a:moveTo>
                    <a:pt x="667" y="0"/>
                  </a:moveTo>
                  <a:lnTo>
                    <a:pt x="0" y="381"/>
                  </a:lnTo>
                  <a:lnTo>
                    <a:pt x="667" y="762"/>
                  </a:lnTo>
                  <a:lnTo>
                    <a:pt x="1322" y="381"/>
                  </a:lnTo>
                  <a:lnTo>
                    <a:pt x="6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5" name="Google Shape;1145;p42"/>
            <p:cNvSpPr/>
            <p:nvPr/>
          </p:nvSpPr>
          <p:spPr>
            <a:xfrm>
              <a:off x="3714585" y="3031745"/>
              <a:ext cx="42323" cy="24408"/>
            </a:xfrm>
            <a:custGeom>
              <a:avLst/>
              <a:gdLst/>
              <a:ahLst/>
              <a:cxnLst/>
              <a:rect l="l" t="t" r="r" b="b"/>
              <a:pathLst>
                <a:path w="1323" h="763" extrusionOk="0">
                  <a:moveTo>
                    <a:pt x="668" y="0"/>
                  </a:moveTo>
                  <a:lnTo>
                    <a:pt x="1" y="381"/>
                  </a:lnTo>
                  <a:lnTo>
                    <a:pt x="668" y="762"/>
                  </a:lnTo>
                  <a:lnTo>
                    <a:pt x="1322" y="381"/>
                  </a:lnTo>
                  <a:lnTo>
                    <a:pt x="6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6" name="Google Shape;1146;p42"/>
            <p:cNvSpPr/>
            <p:nvPr/>
          </p:nvSpPr>
          <p:spPr>
            <a:xfrm>
              <a:off x="3744303" y="3014598"/>
              <a:ext cx="42323" cy="24408"/>
            </a:xfrm>
            <a:custGeom>
              <a:avLst/>
              <a:gdLst/>
              <a:ahLst/>
              <a:cxnLst/>
              <a:rect l="l" t="t" r="r" b="b"/>
              <a:pathLst>
                <a:path w="1323" h="763" extrusionOk="0">
                  <a:moveTo>
                    <a:pt x="655" y="1"/>
                  </a:moveTo>
                  <a:lnTo>
                    <a:pt x="0" y="382"/>
                  </a:lnTo>
                  <a:lnTo>
                    <a:pt x="667" y="763"/>
                  </a:lnTo>
                  <a:lnTo>
                    <a:pt x="1322" y="382"/>
                  </a:lnTo>
                  <a:lnTo>
                    <a:pt x="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7" name="Google Shape;1147;p42"/>
            <p:cNvSpPr/>
            <p:nvPr/>
          </p:nvSpPr>
          <p:spPr>
            <a:xfrm>
              <a:off x="3362667" y="3273587"/>
              <a:ext cx="42291" cy="24408"/>
            </a:xfrm>
            <a:custGeom>
              <a:avLst/>
              <a:gdLst/>
              <a:ahLst/>
              <a:cxnLst/>
              <a:rect l="l" t="t" r="r" b="b"/>
              <a:pathLst>
                <a:path w="1322" h="763" extrusionOk="0">
                  <a:moveTo>
                    <a:pt x="655" y="1"/>
                  </a:moveTo>
                  <a:lnTo>
                    <a:pt x="0" y="382"/>
                  </a:lnTo>
                  <a:lnTo>
                    <a:pt x="667" y="763"/>
                  </a:lnTo>
                  <a:lnTo>
                    <a:pt x="1322" y="382"/>
                  </a:lnTo>
                  <a:lnTo>
                    <a:pt x="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8" name="Google Shape;1148;p42"/>
            <p:cNvSpPr/>
            <p:nvPr/>
          </p:nvSpPr>
          <p:spPr>
            <a:xfrm>
              <a:off x="3392385" y="3256472"/>
              <a:ext cx="42291" cy="24408"/>
            </a:xfrm>
            <a:custGeom>
              <a:avLst/>
              <a:gdLst/>
              <a:ahLst/>
              <a:cxnLst/>
              <a:rect l="l" t="t" r="r" b="b"/>
              <a:pathLst>
                <a:path w="1322" h="763" extrusionOk="0">
                  <a:moveTo>
                    <a:pt x="655" y="0"/>
                  </a:moveTo>
                  <a:lnTo>
                    <a:pt x="0" y="381"/>
                  </a:lnTo>
                  <a:lnTo>
                    <a:pt x="655" y="762"/>
                  </a:lnTo>
                  <a:lnTo>
                    <a:pt x="1322" y="381"/>
                  </a:lnTo>
                  <a:lnTo>
                    <a:pt x="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9" name="Google Shape;1149;p42"/>
            <p:cNvSpPr/>
            <p:nvPr/>
          </p:nvSpPr>
          <p:spPr>
            <a:xfrm>
              <a:off x="3422072" y="3239326"/>
              <a:ext cx="42323" cy="24408"/>
            </a:xfrm>
            <a:custGeom>
              <a:avLst/>
              <a:gdLst/>
              <a:ahLst/>
              <a:cxnLst/>
              <a:rect l="l" t="t" r="r" b="b"/>
              <a:pathLst>
                <a:path w="1323" h="763" extrusionOk="0">
                  <a:moveTo>
                    <a:pt x="656" y="0"/>
                  </a:moveTo>
                  <a:lnTo>
                    <a:pt x="1" y="381"/>
                  </a:lnTo>
                  <a:lnTo>
                    <a:pt x="656" y="762"/>
                  </a:lnTo>
                  <a:lnTo>
                    <a:pt x="1322" y="381"/>
                  </a:lnTo>
                  <a:lnTo>
                    <a:pt x="6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0" name="Google Shape;1150;p42"/>
            <p:cNvSpPr/>
            <p:nvPr/>
          </p:nvSpPr>
          <p:spPr>
            <a:xfrm>
              <a:off x="3451406" y="3222179"/>
              <a:ext cx="42323" cy="24408"/>
            </a:xfrm>
            <a:custGeom>
              <a:avLst/>
              <a:gdLst/>
              <a:ahLst/>
              <a:cxnLst/>
              <a:rect l="l" t="t" r="r" b="b"/>
              <a:pathLst>
                <a:path w="1323" h="763" extrusionOk="0">
                  <a:moveTo>
                    <a:pt x="667" y="0"/>
                  </a:moveTo>
                  <a:lnTo>
                    <a:pt x="1" y="381"/>
                  </a:lnTo>
                  <a:lnTo>
                    <a:pt x="667" y="762"/>
                  </a:lnTo>
                  <a:lnTo>
                    <a:pt x="1322" y="381"/>
                  </a:lnTo>
                  <a:lnTo>
                    <a:pt x="6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1" name="Google Shape;1151;p42"/>
            <p:cNvSpPr/>
            <p:nvPr/>
          </p:nvSpPr>
          <p:spPr>
            <a:xfrm>
              <a:off x="3481125" y="3205033"/>
              <a:ext cx="42291" cy="24408"/>
            </a:xfrm>
            <a:custGeom>
              <a:avLst/>
              <a:gdLst/>
              <a:ahLst/>
              <a:cxnLst/>
              <a:rect l="l" t="t" r="r" b="b"/>
              <a:pathLst>
                <a:path w="1322" h="763" extrusionOk="0">
                  <a:moveTo>
                    <a:pt x="667" y="1"/>
                  </a:moveTo>
                  <a:lnTo>
                    <a:pt x="0" y="382"/>
                  </a:lnTo>
                  <a:lnTo>
                    <a:pt x="667" y="763"/>
                  </a:lnTo>
                  <a:lnTo>
                    <a:pt x="1322" y="394"/>
                  </a:lnTo>
                  <a:lnTo>
                    <a:pt x="6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2" name="Google Shape;1152;p42"/>
            <p:cNvSpPr/>
            <p:nvPr/>
          </p:nvSpPr>
          <p:spPr>
            <a:xfrm>
              <a:off x="3510811" y="3187886"/>
              <a:ext cx="42323" cy="24408"/>
            </a:xfrm>
            <a:custGeom>
              <a:avLst/>
              <a:gdLst/>
              <a:ahLst/>
              <a:cxnLst/>
              <a:rect l="l" t="t" r="r" b="b"/>
              <a:pathLst>
                <a:path w="1323" h="763" extrusionOk="0">
                  <a:moveTo>
                    <a:pt x="668" y="1"/>
                  </a:moveTo>
                  <a:lnTo>
                    <a:pt x="1" y="382"/>
                  </a:lnTo>
                  <a:lnTo>
                    <a:pt x="668" y="763"/>
                  </a:lnTo>
                  <a:lnTo>
                    <a:pt x="1323" y="394"/>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3" name="Google Shape;1153;p42"/>
            <p:cNvSpPr/>
            <p:nvPr/>
          </p:nvSpPr>
          <p:spPr>
            <a:xfrm>
              <a:off x="3540529" y="3170772"/>
              <a:ext cx="42323" cy="24792"/>
            </a:xfrm>
            <a:custGeom>
              <a:avLst/>
              <a:gdLst/>
              <a:ahLst/>
              <a:cxnLst/>
              <a:rect l="l" t="t" r="r" b="b"/>
              <a:pathLst>
                <a:path w="1323" h="775" extrusionOk="0">
                  <a:moveTo>
                    <a:pt x="667" y="0"/>
                  </a:moveTo>
                  <a:lnTo>
                    <a:pt x="1" y="381"/>
                  </a:lnTo>
                  <a:lnTo>
                    <a:pt x="667" y="774"/>
                  </a:lnTo>
                  <a:lnTo>
                    <a:pt x="1322" y="393"/>
                  </a:lnTo>
                  <a:lnTo>
                    <a:pt x="6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4" name="Google Shape;1154;p42"/>
            <p:cNvSpPr/>
            <p:nvPr/>
          </p:nvSpPr>
          <p:spPr>
            <a:xfrm>
              <a:off x="3570248" y="3153625"/>
              <a:ext cx="42291" cy="24792"/>
            </a:xfrm>
            <a:custGeom>
              <a:avLst/>
              <a:gdLst/>
              <a:ahLst/>
              <a:cxnLst/>
              <a:rect l="l" t="t" r="r" b="b"/>
              <a:pathLst>
                <a:path w="1322" h="775" extrusionOk="0">
                  <a:moveTo>
                    <a:pt x="655" y="0"/>
                  </a:moveTo>
                  <a:lnTo>
                    <a:pt x="0" y="381"/>
                  </a:lnTo>
                  <a:lnTo>
                    <a:pt x="667" y="774"/>
                  </a:lnTo>
                  <a:lnTo>
                    <a:pt x="1322" y="381"/>
                  </a:lnTo>
                  <a:lnTo>
                    <a:pt x="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5" name="Google Shape;1155;p42"/>
            <p:cNvSpPr/>
            <p:nvPr/>
          </p:nvSpPr>
          <p:spPr>
            <a:xfrm>
              <a:off x="3599966" y="3136479"/>
              <a:ext cx="42291" cy="24792"/>
            </a:xfrm>
            <a:custGeom>
              <a:avLst/>
              <a:gdLst/>
              <a:ahLst/>
              <a:cxnLst/>
              <a:rect l="l" t="t" r="r" b="b"/>
              <a:pathLst>
                <a:path w="1322" h="775" extrusionOk="0">
                  <a:moveTo>
                    <a:pt x="655" y="1"/>
                  </a:moveTo>
                  <a:lnTo>
                    <a:pt x="0" y="382"/>
                  </a:lnTo>
                  <a:lnTo>
                    <a:pt x="667" y="774"/>
                  </a:lnTo>
                  <a:lnTo>
                    <a:pt x="1322" y="393"/>
                  </a:lnTo>
                  <a:lnTo>
                    <a:pt x="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6" name="Google Shape;1156;p42"/>
            <p:cNvSpPr/>
            <p:nvPr/>
          </p:nvSpPr>
          <p:spPr>
            <a:xfrm>
              <a:off x="3629653" y="3119716"/>
              <a:ext cx="42323" cy="24408"/>
            </a:xfrm>
            <a:custGeom>
              <a:avLst/>
              <a:gdLst/>
              <a:ahLst/>
              <a:cxnLst/>
              <a:rect l="l" t="t" r="r" b="b"/>
              <a:pathLst>
                <a:path w="1323" h="763" extrusionOk="0">
                  <a:moveTo>
                    <a:pt x="656" y="1"/>
                  </a:moveTo>
                  <a:lnTo>
                    <a:pt x="1" y="370"/>
                  </a:lnTo>
                  <a:lnTo>
                    <a:pt x="667" y="763"/>
                  </a:lnTo>
                  <a:lnTo>
                    <a:pt x="1322" y="382"/>
                  </a:lnTo>
                  <a:lnTo>
                    <a:pt x="6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7" name="Google Shape;1157;p42"/>
            <p:cNvSpPr/>
            <p:nvPr/>
          </p:nvSpPr>
          <p:spPr>
            <a:xfrm>
              <a:off x="3659371" y="3102218"/>
              <a:ext cx="42291" cy="24760"/>
            </a:xfrm>
            <a:custGeom>
              <a:avLst/>
              <a:gdLst/>
              <a:ahLst/>
              <a:cxnLst/>
              <a:rect l="l" t="t" r="r" b="b"/>
              <a:pathLst>
                <a:path w="1322" h="774" extrusionOk="0">
                  <a:moveTo>
                    <a:pt x="655" y="0"/>
                  </a:moveTo>
                  <a:lnTo>
                    <a:pt x="0" y="393"/>
                  </a:lnTo>
                  <a:lnTo>
                    <a:pt x="655" y="774"/>
                  </a:lnTo>
                  <a:lnTo>
                    <a:pt x="1322" y="393"/>
                  </a:lnTo>
                  <a:lnTo>
                    <a:pt x="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8" name="Google Shape;1158;p42"/>
            <p:cNvSpPr/>
            <p:nvPr/>
          </p:nvSpPr>
          <p:spPr>
            <a:xfrm>
              <a:off x="3689089" y="3085456"/>
              <a:ext cx="42291" cy="24408"/>
            </a:xfrm>
            <a:custGeom>
              <a:avLst/>
              <a:gdLst/>
              <a:ahLst/>
              <a:cxnLst/>
              <a:rect l="l" t="t" r="r" b="b"/>
              <a:pathLst>
                <a:path w="1322" h="763" extrusionOk="0">
                  <a:moveTo>
                    <a:pt x="655" y="0"/>
                  </a:moveTo>
                  <a:lnTo>
                    <a:pt x="0" y="381"/>
                  </a:lnTo>
                  <a:lnTo>
                    <a:pt x="655" y="762"/>
                  </a:lnTo>
                  <a:lnTo>
                    <a:pt x="1322" y="381"/>
                  </a:lnTo>
                  <a:lnTo>
                    <a:pt x="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9" name="Google Shape;1159;p42"/>
            <p:cNvSpPr/>
            <p:nvPr/>
          </p:nvSpPr>
          <p:spPr>
            <a:xfrm>
              <a:off x="3718776" y="3068309"/>
              <a:ext cx="42323" cy="24408"/>
            </a:xfrm>
            <a:custGeom>
              <a:avLst/>
              <a:gdLst/>
              <a:ahLst/>
              <a:cxnLst/>
              <a:rect l="l" t="t" r="r" b="b"/>
              <a:pathLst>
                <a:path w="1323" h="763" extrusionOk="0">
                  <a:moveTo>
                    <a:pt x="656" y="0"/>
                  </a:moveTo>
                  <a:lnTo>
                    <a:pt x="1" y="369"/>
                  </a:lnTo>
                  <a:lnTo>
                    <a:pt x="656" y="762"/>
                  </a:lnTo>
                  <a:lnTo>
                    <a:pt x="1322" y="381"/>
                  </a:lnTo>
                  <a:lnTo>
                    <a:pt x="6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0" name="Google Shape;1160;p42"/>
            <p:cNvSpPr/>
            <p:nvPr/>
          </p:nvSpPr>
          <p:spPr>
            <a:xfrm>
              <a:off x="3748110" y="3051163"/>
              <a:ext cx="42323" cy="24408"/>
            </a:xfrm>
            <a:custGeom>
              <a:avLst/>
              <a:gdLst/>
              <a:ahLst/>
              <a:cxnLst/>
              <a:rect l="l" t="t" r="r" b="b"/>
              <a:pathLst>
                <a:path w="1323" h="763" extrusionOk="0">
                  <a:moveTo>
                    <a:pt x="667" y="1"/>
                  </a:moveTo>
                  <a:lnTo>
                    <a:pt x="1" y="382"/>
                  </a:lnTo>
                  <a:lnTo>
                    <a:pt x="667" y="763"/>
                  </a:lnTo>
                  <a:lnTo>
                    <a:pt x="1322" y="382"/>
                  </a:lnTo>
                  <a:lnTo>
                    <a:pt x="6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1" name="Google Shape;1161;p42"/>
            <p:cNvSpPr/>
            <p:nvPr/>
          </p:nvSpPr>
          <p:spPr>
            <a:xfrm>
              <a:off x="3777829" y="3034016"/>
              <a:ext cx="42291" cy="24408"/>
            </a:xfrm>
            <a:custGeom>
              <a:avLst/>
              <a:gdLst/>
              <a:ahLst/>
              <a:cxnLst/>
              <a:rect l="l" t="t" r="r" b="b"/>
              <a:pathLst>
                <a:path w="1322" h="763" extrusionOk="0">
                  <a:moveTo>
                    <a:pt x="667" y="1"/>
                  </a:moveTo>
                  <a:lnTo>
                    <a:pt x="0" y="382"/>
                  </a:lnTo>
                  <a:lnTo>
                    <a:pt x="667" y="763"/>
                  </a:lnTo>
                  <a:lnTo>
                    <a:pt x="1322" y="382"/>
                  </a:lnTo>
                  <a:lnTo>
                    <a:pt x="6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2" name="Google Shape;1162;p42"/>
            <p:cNvSpPr/>
            <p:nvPr/>
          </p:nvSpPr>
          <p:spPr>
            <a:xfrm>
              <a:off x="3396192" y="3293036"/>
              <a:ext cx="42291" cy="24408"/>
            </a:xfrm>
            <a:custGeom>
              <a:avLst/>
              <a:gdLst/>
              <a:ahLst/>
              <a:cxnLst/>
              <a:rect l="l" t="t" r="r" b="b"/>
              <a:pathLst>
                <a:path w="1322" h="763" extrusionOk="0">
                  <a:moveTo>
                    <a:pt x="667" y="0"/>
                  </a:moveTo>
                  <a:lnTo>
                    <a:pt x="0" y="381"/>
                  </a:lnTo>
                  <a:lnTo>
                    <a:pt x="667" y="762"/>
                  </a:lnTo>
                  <a:lnTo>
                    <a:pt x="1322" y="381"/>
                  </a:lnTo>
                  <a:lnTo>
                    <a:pt x="6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3" name="Google Shape;1163;p42"/>
            <p:cNvSpPr/>
            <p:nvPr/>
          </p:nvSpPr>
          <p:spPr>
            <a:xfrm>
              <a:off x="3425879" y="3275890"/>
              <a:ext cx="42323" cy="24408"/>
            </a:xfrm>
            <a:custGeom>
              <a:avLst/>
              <a:gdLst/>
              <a:ahLst/>
              <a:cxnLst/>
              <a:rect l="l" t="t" r="r" b="b"/>
              <a:pathLst>
                <a:path w="1323" h="763" extrusionOk="0">
                  <a:moveTo>
                    <a:pt x="656" y="0"/>
                  </a:moveTo>
                  <a:lnTo>
                    <a:pt x="1" y="381"/>
                  </a:lnTo>
                  <a:lnTo>
                    <a:pt x="668" y="762"/>
                  </a:lnTo>
                  <a:lnTo>
                    <a:pt x="1322" y="381"/>
                  </a:lnTo>
                  <a:lnTo>
                    <a:pt x="6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4" name="Google Shape;1164;p42"/>
            <p:cNvSpPr/>
            <p:nvPr/>
          </p:nvSpPr>
          <p:spPr>
            <a:xfrm>
              <a:off x="3455597" y="3258743"/>
              <a:ext cx="42323" cy="24408"/>
            </a:xfrm>
            <a:custGeom>
              <a:avLst/>
              <a:gdLst/>
              <a:ahLst/>
              <a:cxnLst/>
              <a:rect l="l" t="t" r="r" b="b"/>
              <a:pathLst>
                <a:path w="1323" h="763" extrusionOk="0">
                  <a:moveTo>
                    <a:pt x="655" y="0"/>
                  </a:moveTo>
                  <a:lnTo>
                    <a:pt x="1" y="381"/>
                  </a:lnTo>
                  <a:lnTo>
                    <a:pt x="667" y="762"/>
                  </a:lnTo>
                  <a:lnTo>
                    <a:pt x="1322" y="381"/>
                  </a:lnTo>
                  <a:lnTo>
                    <a:pt x="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5" name="Google Shape;1165;p42"/>
            <p:cNvSpPr/>
            <p:nvPr/>
          </p:nvSpPr>
          <p:spPr>
            <a:xfrm>
              <a:off x="3485315" y="3241597"/>
              <a:ext cx="42291" cy="24408"/>
            </a:xfrm>
            <a:custGeom>
              <a:avLst/>
              <a:gdLst/>
              <a:ahLst/>
              <a:cxnLst/>
              <a:rect l="l" t="t" r="r" b="b"/>
              <a:pathLst>
                <a:path w="1322" h="763" extrusionOk="0">
                  <a:moveTo>
                    <a:pt x="655" y="1"/>
                  </a:moveTo>
                  <a:lnTo>
                    <a:pt x="0" y="382"/>
                  </a:lnTo>
                  <a:lnTo>
                    <a:pt x="667" y="763"/>
                  </a:lnTo>
                  <a:lnTo>
                    <a:pt x="1322" y="382"/>
                  </a:lnTo>
                  <a:lnTo>
                    <a:pt x="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6" name="Google Shape;1166;p42"/>
            <p:cNvSpPr/>
            <p:nvPr/>
          </p:nvSpPr>
          <p:spPr>
            <a:xfrm>
              <a:off x="3515002" y="3122020"/>
              <a:ext cx="220187" cy="126840"/>
            </a:xfrm>
            <a:custGeom>
              <a:avLst/>
              <a:gdLst/>
              <a:ahLst/>
              <a:cxnLst/>
              <a:rect l="l" t="t" r="r" b="b"/>
              <a:pathLst>
                <a:path w="6883" h="3965" extrusionOk="0">
                  <a:moveTo>
                    <a:pt x="6216" y="0"/>
                  </a:moveTo>
                  <a:lnTo>
                    <a:pt x="5895" y="179"/>
                  </a:lnTo>
                  <a:lnTo>
                    <a:pt x="5561" y="369"/>
                  </a:lnTo>
                  <a:lnTo>
                    <a:pt x="5287" y="524"/>
                  </a:lnTo>
                  <a:lnTo>
                    <a:pt x="4632" y="905"/>
                  </a:lnTo>
                  <a:lnTo>
                    <a:pt x="4371" y="1060"/>
                  </a:lnTo>
                  <a:lnTo>
                    <a:pt x="3704" y="1441"/>
                  </a:lnTo>
                  <a:lnTo>
                    <a:pt x="3442" y="1596"/>
                  </a:lnTo>
                  <a:lnTo>
                    <a:pt x="2775" y="1977"/>
                  </a:lnTo>
                  <a:lnTo>
                    <a:pt x="2513" y="2131"/>
                  </a:lnTo>
                  <a:lnTo>
                    <a:pt x="1846" y="2512"/>
                  </a:lnTo>
                  <a:lnTo>
                    <a:pt x="1584" y="2667"/>
                  </a:lnTo>
                  <a:lnTo>
                    <a:pt x="930" y="3048"/>
                  </a:lnTo>
                  <a:lnTo>
                    <a:pt x="1" y="3584"/>
                  </a:lnTo>
                  <a:lnTo>
                    <a:pt x="656" y="3965"/>
                  </a:lnTo>
                  <a:lnTo>
                    <a:pt x="1584" y="3429"/>
                  </a:lnTo>
                  <a:lnTo>
                    <a:pt x="2251" y="3048"/>
                  </a:lnTo>
                  <a:lnTo>
                    <a:pt x="2513" y="2893"/>
                  </a:lnTo>
                  <a:lnTo>
                    <a:pt x="3168" y="2524"/>
                  </a:lnTo>
                  <a:lnTo>
                    <a:pt x="3442" y="2358"/>
                  </a:lnTo>
                  <a:lnTo>
                    <a:pt x="4097" y="1988"/>
                  </a:lnTo>
                  <a:lnTo>
                    <a:pt x="4371" y="1834"/>
                  </a:lnTo>
                  <a:lnTo>
                    <a:pt x="5025" y="1453"/>
                  </a:lnTo>
                  <a:lnTo>
                    <a:pt x="5299" y="1298"/>
                  </a:lnTo>
                  <a:lnTo>
                    <a:pt x="5954" y="905"/>
                  </a:lnTo>
                  <a:lnTo>
                    <a:pt x="6228" y="762"/>
                  </a:lnTo>
                  <a:lnTo>
                    <a:pt x="6549" y="572"/>
                  </a:lnTo>
                  <a:lnTo>
                    <a:pt x="6883" y="381"/>
                  </a:lnTo>
                  <a:lnTo>
                    <a:pt x="62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7" name="Google Shape;1167;p42"/>
            <p:cNvSpPr/>
            <p:nvPr/>
          </p:nvSpPr>
          <p:spPr>
            <a:xfrm>
              <a:off x="3722583" y="3104873"/>
              <a:ext cx="42323" cy="24408"/>
            </a:xfrm>
            <a:custGeom>
              <a:avLst/>
              <a:gdLst/>
              <a:ahLst/>
              <a:cxnLst/>
              <a:rect l="l" t="t" r="r" b="b"/>
              <a:pathLst>
                <a:path w="1323" h="763" extrusionOk="0">
                  <a:moveTo>
                    <a:pt x="656" y="0"/>
                  </a:moveTo>
                  <a:lnTo>
                    <a:pt x="1" y="369"/>
                  </a:lnTo>
                  <a:lnTo>
                    <a:pt x="668" y="762"/>
                  </a:lnTo>
                  <a:lnTo>
                    <a:pt x="1322" y="381"/>
                  </a:lnTo>
                  <a:lnTo>
                    <a:pt x="6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8" name="Google Shape;1168;p42"/>
            <p:cNvSpPr/>
            <p:nvPr/>
          </p:nvSpPr>
          <p:spPr>
            <a:xfrm>
              <a:off x="3752301" y="3087727"/>
              <a:ext cx="42323" cy="24408"/>
            </a:xfrm>
            <a:custGeom>
              <a:avLst/>
              <a:gdLst/>
              <a:ahLst/>
              <a:cxnLst/>
              <a:rect l="l" t="t" r="r" b="b"/>
              <a:pathLst>
                <a:path w="1323" h="763" extrusionOk="0">
                  <a:moveTo>
                    <a:pt x="655" y="1"/>
                  </a:moveTo>
                  <a:lnTo>
                    <a:pt x="1" y="382"/>
                  </a:lnTo>
                  <a:lnTo>
                    <a:pt x="655" y="763"/>
                  </a:lnTo>
                  <a:lnTo>
                    <a:pt x="1322" y="382"/>
                  </a:lnTo>
                  <a:lnTo>
                    <a:pt x="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9" name="Google Shape;1169;p42"/>
            <p:cNvSpPr/>
            <p:nvPr/>
          </p:nvSpPr>
          <p:spPr>
            <a:xfrm>
              <a:off x="3782019" y="3070580"/>
              <a:ext cx="42291" cy="24408"/>
            </a:xfrm>
            <a:custGeom>
              <a:avLst/>
              <a:gdLst/>
              <a:ahLst/>
              <a:cxnLst/>
              <a:rect l="l" t="t" r="r" b="b"/>
              <a:pathLst>
                <a:path w="1322" h="763" extrusionOk="0">
                  <a:moveTo>
                    <a:pt x="655" y="1"/>
                  </a:moveTo>
                  <a:lnTo>
                    <a:pt x="0" y="382"/>
                  </a:lnTo>
                  <a:lnTo>
                    <a:pt x="655" y="763"/>
                  </a:lnTo>
                  <a:lnTo>
                    <a:pt x="1322" y="382"/>
                  </a:lnTo>
                  <a:lnTo>
                    <a:pt x="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0" name="Google Shape;1170;p42"/>
            <p:cNvSpPr/>
            <p:nvPr/>
          </p:nvSpPr>
          <p:spPr>
            <a:xfrm>
              <a:off x="3811706" y="3053466"/>
              <a:ext cx="42323" cy="24376"/>
            </a:xfrm>
            <a:custGeom>
              <a:avLst/>
              <a:gdLst/>
              <a:ahLst/>
              <a:cxnLst/>
              <a:rect l="l" t="t" r="r" b="b"/>
              <a:pathLst>
                <a:path w="1323" h="762" extrusionOk="0">
                  <a:moveTo>
                    <a:pt x="656" y="0"/>
                  </a:moveTo>
                  <a:lnTo>
                    <a:pt x="1" y="369"/>
                  </a:lnTo>
                  <a:lnTo>
                    <a:pt x="656" y="762"/>
                  </a:lnTo>
                  <a:lnTo>
                    <a:pt x="1322" y="381"/>
                  </a:lnTo>
                  <a:lnTo>
                    <a:pt x="6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1" name="Google Shape;1171;p42"/>
            <p:cNvSpPr/>
            <p:nvPr/>
          </p:nvSpPr>
          <p:spPr>
            <a:xfrm>
              <a:off x="3579749" y="3148859"/>
              <a:ext cx="255984" cy="146450"/>
            </a:xfrm>
            <a:custGeom>
              <a:avLst/>
              <a:gdLst/>
              <a:ahLst/>
              <a:cxnLst/>
              <a:rect l="l" t="t" r="r" b="b"/>
              <a:pathLst>
                <a:path w="8002" h="4578" extrusionOk="0">
                  <a:moveTo>
                    <a:pt x="5186" y="0"/>
                  </a:moveTo>
                  <a:cubicBezTo>
                    <a:pt x="5097" y="0"/>
                    <a:pt x="5001" y="21"/>
                    <a:pt x="4930" y="66"/>
                  </a:cubicBezTo>
                  <a:lnTo>
                    <a:pt x="156" y="2828"/>
                  </a:lnTo>
                  <a:cubicBezTo>
                    <a:pt x="13" y="2900"/>
                    <a:pt x="1" y="3019"/>
                    <a:pt x="120" y="3090"/>
                  </a:cubicBezTo>
                  <a:lnTo>
                    <a:pt x="2620" y="4531"/>
                  </a:lnTo>
                  <a:cubicBezTo>
                    <a:pt x="2673" y="4562"/>
                    <a:pt x="2742" y="4578"/>
                    <a:pt x="2815" y="4578"/>
                  </a:cubicBezTo>
                  <a:cubicBezTo>
                    <a:pt x="2907" y="4578"/>
                    <a:pt x="3005" y="4553"/>
                    <a:pt x="3085" y="4507"/>
                  </a:cubicBezTo>
                  <a:lnTo>
                    <a:pt x="7859" y="1757"/>
                  </a:lnTo>
                  <a:cubicBezTo>
                    <a:pt x="7990" y="1673"/>
                    <a:pt x="8002" y="1554"/>
                    <a:pt x="7895" y="1495"/>
                  </a:cubicBezTo>
                  <a:lnTo>
                    <a:pt x="5383" y="42"/>
                  </a:lnTo>
                  <a:cubicBezTo>
                    <a:pt x="5334" y="15"/>
                    <a:pt x="5262" y="0"/>
                    <a:pt x="5186" y="0"/>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81" name="Google Shape;1181;p42"/>
          <p:cNvGrpSpPr/>
          <p:nvPr/>
        </p:nvGrpSpPr>
        <p:grpSpPr>
          <a:xfrm>
            <a:off x="6292148" y="921070"/>
            <a:ext cx="969240" cy="1150800"/>
            <a:chOff x="1673102" y="2206764"/>
            <a:chExt cx="335575" cy="398435"/>
          </a:xfrm>
        </p:grpSpPr>
        <p:sp>
          <p:nvSpPr>
            <p:cNvPr id="1182" name="Google Shape;1182;p42"/>
            <p:cNvSpPr/>
            <p:nvPr/>
          </p:nvSpPr>
          <p:spPr>
            <a:xfrm>
              <a:off x="1743927" y="2534690"/>
              <a:ext cx="97538" cy="70506"/>
            </a:xfrm>
            <a:custGeom>
              <a:avLst/>
              <a:gdLst/>
              <a:ahLst/>
              <a:cxnLst/>
              <a:rect l="l" t="t" r="r" b="b"/>
              <a:pathLst>
                <a:path w="3049" h="2204" extrusionOk="0">
                  <a:moveTo>
                    <a:pt x="1" y="1"/>
                  </a:moveTo>
                  <a:lnTo>
                    <a:pt x="1561" y="1334"/>
                  </a:lnTo>
                  <a:lnTo>
                    <a:pt x="3049" y="2203"/>
                  </a:lnTo>
                  <a:lnTo>
                    <a:pt x="1489" y="870"/>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3" name="Google Shape;1183;p42"/>
            <p:cNvSpPr/>
            <p:nvPr/>
          </p:nvSpPr>
          <p:spPr>
            <a:xfrm>
              <a:off x="1673102" y="2206764"/>
              <a:ext cx="324539" cy="377482"/>
            </a:xfrm>
            <a:custGeom>
              <a:avLst/>
              <a:gdLst/>
              <a:ahLst/>
              <a:cxnLst/>
              <a:rect l="l" t="t" r="r" b="b"/>
              <a:pathLst>
                <a:path w="10145" h="11800" extrusionOk="0">
                  <a:moveTo>
                    <a:pt x="8349" y="1"/>
                  </a:moveTo>
                  <a:cubicBezTo>
                    <a:pt x="8196" y="1"/>
                    <a:pt x="8025" y="52"/>
                    <a:pt x="7847" y="155"/>
                  </a:cubicBezTo>
                  <a:lnTo>
                    <a:pt x="1143" y="4025"/>
                  </a:lnTo>
                  <a:cubicBezTo>
                    <a:pt x="512" y="4382"/>
                    <a:pt x="0" y="5263"/>
                    <a:pt x="12" y="5989"/>
                  </a:cubicBezTo>
                  <a:lnTo>
                    <a:pt x="24" y="10204"/>
                  </a:lnTo>
                  <a:cubicBezTo>
                    <a:pt x="24" y="10561"/>
                    <a:pt x="143" y="10823"/>
                    <a:pt x="346" y="10942"/>
                  </a:cubicBezTo>
                  <a:lnTo>
                    <a:pt x="1834" y="11800"/>
                  </a:lnTo>
                  <a:cubicBezTo>
                    <a:pt x="1631" y="11680"/>
                    <a:pt x="1512" y="11430"/>
                    <a:pt x="1512" y="11073"/>
                  </a:cubicBezTo>
                  <a:lnTo>
                    <a:pt x="1500" y="6858"/>
                  </a:lnTo>
                  <a:cubicBezTo>
                    <a:pt x="1489" y="6132"/>
                    <a:pt x="2001" y="5251"/>
                    <a:pt x="2632" y="4894"/>
                  </a:cubicBezTo>
                  <a:lnTo>
                    <a:pt x="9335" y="1024"/>
                  </a:lnTo>
                  <a:cubicBezTo>
                    <a:pt x="9514" y="914"/>
                    <a:pt x="9685" y="864"/>
                    <a:pt x="9838" y="864"/>
                  </a:cubicBezTo>
                  <a:cubicBezTo>
                    <a:pt x="9951" y="864"/>
                    <a:pt x="10054" y="891"/>
                    <a:pt x="10144" y="941"/>
                  </a:cubicBezTo>
                  <a:lnTo>
                    <a:pt x="8656" y="84"/>
                  </a:lnTo>
                  <a:cubicBezTo>
                    <a:pt x="8565" y="28"/>
                    <a:pt x="8462" y="1"/>
                    <a:pt x="8349" y="1"/>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4" name="Google Shape;1184;p42"/>
            <p:cNvSpPr/>
            <p:nvPr/>
          </p:nvSpPr>
          <p:spPr>
            <a:xfrm>
              <a:off x="1720702" y="2234435"/>
              <a:ext cx="287974" cy="370764"/>
            </a:xfrm>
            <a:custGeom>
              <a:avLst/>
              <a:gdLst/>
              <a:ahLst/>
              <a:cxnLst/>
              <a:rect l="l" t="t" r="r" b="b"/>
              <a:pathLst>
                <a:path w="9002" h="11590" extrusionOk="0">
                  <a:moveTo>
                    <a:pt x="8352" y="1"/>
                  </a:moveTo>
                  <a:cubicBezTo>
                    <a:pt x="8199" y="1"/>
                    <a:pt x="8028" y="52"/>
                    <a:pt x="7847" y="159"/>
                  </a:cubicBezTo>
                  <a:lnTo>
                    <a:pt x="1144" y="4029"/>
                  </a:lnTo>
                  <a:cubicBezTo>
                    <a:pt x="513" y="4386"/>
                    <a:pt x="1" y="5267"/>
                    <a:pt x="12" y="5993"/>
                  </a:cubicBezTo>
                  <a:lnTo>
                    <a:pt x="24" y="10208"/>
                  </a:lnTo>
                  <a:cubicBezTo>
                    <a:pt x="24" y="10723"/>
                    <a:pt x="282" y="11017"/>
                    <a:pt x="656" y="11017"/>
                  </a:cubicBezTo>
                  <a:cubicBezTo>
                    <a:pt x="810" y="11017"/>
                    <a:pt x="984" y="10967"/>
                    <a:pt x="1167" y="10863"/>
                  </a:cubicBezTo>
                  <a:lnTo>
                    <a:pt x="2215" y="10256"/>
                  </a:lnTo>
                  <a:lnTo>
                    <a:pt x="3775" y="11589"/>
                  </a:lnTo>
                  <a:lnTo>
                    <a:pt x="3775" y="9351"/>
                  </a:lnTo>
                  <a:lnTo>
                    <a:pt x="7859" y="6994"/>
                  </a:lnTo>
                  <a:cubicBezTo>
                    <a:pt x="8490" y="6624"/>
                    <a:pt x="9002" y="5743"/>
                    <a:pt x="9002" y="5029"/>
                  </a:cubicBezTo>
                  <a:lnTo>
                    <a:pt x="8990" y="814"/>
                  </a:lnTo>
                  <a:cubicBezTo>
                    <a:pt x="8981" y="300"/>
                    <a:pt x="8722" y="1"/>
                    <a:pt x="8352" y="1"/>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5" name="Google Shape;1185;p42"/>
            <p:cNvSpPr/>
            <p:nvPr/>
          </p:nvSpPr>
          <p:spPr>
            <a:xfrm>
              <a:off x="1769455" y="2438465"/>
              <a:ext cx="27831" cy="35573"/>
            </a:xfrm>
            <a:custGeom>
              <a:avLst/>
              <a:gdLst/>
              <a:ahLst/>
              <a:cxnLst/>
              <a:rect l="l" t="t" r="r" b="b"/>
              <a:pathLst>
                <a:path w="870" h="1112" extrusionOk="0">
                  <a:moveTo>
                    <a:pt x="627" y="0"/>
                  </a:moveTo>
                  <a:cubicBezTo>
                    <a:pt x="568" y="0"/>
                    <a:pt x="501" y="18"/>
                    <a:pt x="429" y="56"/>
                  </a:cubicBezTo>
                  <a:cubicBezTo>
                    <a:pt x="191" y="199"/>
                    <a:pt x="1" y="532"/>
                    <a:pt x="1" y="806"/>
                  </a:cubicBezTo>
                  <a:cubicBezTo>
                    <a:pt x="1" y="1001"/>
                    <a:pt x="97" y="1112"/>
                    <a:pt x="239" y="1112"/>
                  </a:cubicBezTo>
                  <a:cubicBezTo>
                    <a:pt x="296" y="1112"/>
                    <a:pt x="361" y="1094"/>
                    <a:pt x="429" y="1056"/>
                  </a:cubicBezTo>
                  <a:cubicBezTo>
                    <a:pt x="679" y="913"/>
                    <a:pt x="870" y="580"/>
                    <a:pt x="870" y="306"/>
                  </a:cubicBezTo>
                  <a:cubicBezTo>
                    <a:pt x="870" y="111"/>
                    <a:pt x="773" y="0"/>
                    <a:pt x="6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6" name="Google Shape;1186;p42"/>
            <p:cNvSpPr/>
            <p:nvPr/>
          </p:nvSpPr>
          <p:spPr>
            <a:xfrm>
              <a:off x="1822398" y="2407819"/>
              <a:ext cx="27831" cy="35765"/>
            </a:xfrm>
            <a:custGeom>
              <a:avLst/>
              <a:gdLst/>
              <a:ahLst/>
              <a:cxnLst/>
              <a:rect l="l" t="t" r="r" b="b"/>
              <a:pathLst>
                <a:path w="870" h="1118" extrusionOk="0">
                  <a:moveTo>
                    <a:pt x="633" y="1"/>
                  </a:moveTo>
                  <a:cubicBezTo>
                    <a:pt x="575" y="1"/>
                    <a:pt x="510" y="20"/>
                    <a:pt x="441" y="61"/>
                  </a:cubicBezTo>
                  <a:cubicBezTo>
                    <a:pt x="191" y="192"/>
                    <a:pt x="1" y="538"/>
                    <a:pt x="1" y="812"/>
                  </a:cubicBezTo>
                  <a:cubicBezTo>
                    <a:pt x="1" y="1007"/>
                    <a:pt x="97" y="1117"/>
                    <a:pt x="243" y="1117"/>
                  </a:cubicBezTo>
                  <a:cubicBezTo>
                    <a:pt x="302" y="1117"/>
                    <a:pt x="369" y="1099"/>
                    <a:pt x="441" y="1062"/>
                  </a:cubicBezTo>
                  <a:cubicBezTo>
                    <a:pt x="679" y="919"/>
                    <a:pt x="870" y="585"/>
                    <a:pt x="870" y="312"/>
                  </a:cubicBezTo>
                  <a:cubicBezTo>
                    <a:pt x="870" y="117"/>
                    <a:pt x="774" y="1"/>
                    <a:pt x="6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7" name="Google Shape;1187;p42"/>
            <p:cNvSpPr/>
            <p:nvPr/>
          </p:nvSpPr>
          <p:spPr>
            <a:xfrm>
              <a:off x="1875340" y="2377269"/>
              <a:ext cx="27831" cy="35701"/>
            </a:xfrm>
            <a:custGeom>
              <a:avLst/>
              <a:gdLst/>
              <a:ahLst/>
              <a:cxnLst/>
              <a:rect l="l" t="t" r="r" b="b"/>
              <a:pathLst>
                <a:path w="870" h="1116" extrusionOk="0">
                  <a:moveTo>
                    <a:pt x="639" y="1"/>
                  </a:moveTo>
                  <a:cubicBezTo>
                    <a:pt x="580" y="1"/>
                    <a:pt x="513" y="21"/>
                    <a:pt x="441" y="64"/>
                  </a:cubicBezTo>
                  <a:cubicBezTo>
                    <a:pt x="191" y="195"/>
                    <a:pt x="1" y="528"/>
                    <a:pt x="1" y="802"/>
                  </a:cubicBezTo>
                  <a:cubicBezTo>
                    <a:pt x="1" y="1003"/>
                    <a:pt x="94" y="1115"/>
                    <a:pt x="237" y="1115"/>
                  </a:cubicBezTo>
                  <a:cubicBezTo>
                    <a:pt x="297" y="1115"/>
                    <a:pt x="366" y="1095"/>
                    <a:pt x="441" y="1052"/>
                  </a:cubicBezTo>
                  <a:cubicBezTo>
                    <a:pt x="679" y="921"/>
                    <a:pt x="870" y="576"/>
                    <a:pt x="870" y="302"/>
                  </a:cubicBezTo>
                  <a:cubicBezTo>
                    <a:pt x="870" y="111"/>
                    <a:pt x="777" y="1"/>
                    <a:pt x="6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8" name="Google Shape;1188;p42"/>
            <p:cNvSpPr/>
            <p:nvPr/>
          </p:nvSpPr>
          <p:spPr>
            <a:xfrm>
              <a:off x="1928283" y="2346655"/>
              <a:ext cx="27831" cy="35765"/>
            </a:xfrm>
            <a:custGeom>
              <a:avLst/>
              <a:gdLst/>
              <a:ahLst/>
              <a:cxnLst/>
              <a:rect l="l" t="t" r="r" b="b"/>
              <a:pathLst>
                <a:path w="870" h="1118" extrusionOk="0">
                  <a:moveTo>
                    <a:pt x="631" y="1"/>
                  </a:moveTo>
                  <a:cubicBezTo>
                    <a:pt x="574" y="1"/>
                    <a:pt x="509" y="19"/>
                    <a:pt x="441" y="57"/>
                  </a:cubicBezTo>
                  <a:cubicBezTo>
                    <a:pt x="203" y="199"/>
                    <a:pt x="0" y="533"/>
                    <a:pt x="0" y="807"/>
                  </a:cubicBezTo>
                  <a:cubicBezTo>
                    <a:pt x="0" y="1001"/>
                    <a:pt x="103" y="1118"/>
                    <a:pt x="247" y="1118"/>
                  </a:cubicBezTo>
                  <a:cubicBezTo>
                    <a:pt x="306" y="1118"/>
                    <a:pt x="372" y="1098"/>
                    <a:pt x="441" y="1057"/>
                  </a:cubicBezTo>
                  <a:cubicBezTo>
                    <a:pt x="679" y="914"/>
                    <a:pt x="870" y="580"/>
                    <a:pt x="870" y="307"/>
                  </a:cubicBezTo>
                  <a:cubicBezTo>
                    <a:pt x="870" y="111"/>
                    <a:pt x="773" y="1"/>
                    <a:pt x="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89" name="Google Shape;1189;p42"/>
          <p:cNvGrpSpPr/>
          <p:nvPr/>
        </p:nvGrpSpPr>
        <p:grpSpPr>
          <a:xfrm>
            <a:off x="4890425" y="3989063"/>
            <a:ext cx="579625" cy="557161"/>
            <a:chOff x="304275" y="275275"/>
            <a:chExt cx="579625" cy="557161"/>
          </a:xfrm>
        </p:grpSpPr>
        <p:sp>
          <p:nvSpPr>
            <p:cNvPr id="1190" name="Google Shape;1190;p42"/>
            <p:cNvSpPr/>
            <p:nvPr/>
          </p:nvSpPr>
          <p:spPr>
            <a:xfrm>
              <a:off x="304275"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1" name="Google Shape;1191;p42"/>
            <p:cNvSpPr/>
            <p:nvPr/>
          </p:nvSpPr>
          <p:spPr>
            <a:xfrm>
              <a:off x="528838"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2" name="Google Shape;1192;p42"/>
            <p:cNvSpPr/>
            <p:nvPr/>
          </p:nvSpPr>
          <p:spPr>
            <a:xfrm>
              <a:off x="753400"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3" name="Google Shape;1193;p42"/>
            <p:cNvSpPr/>
            <p:nvPr/>
          </p:nvSpPr>
          <p:spPr>
            <a:xfrm>
              <a:off x="304275"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4" name="Google Shape;1194;p42"/>
            <p:cNvSpPr/>
            <p:nvPr/>
          </p:nvSpPr>
          <p:spPr>
            <a:xfrm>
              <a:off x="528838" y="488611"/>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5" name="Google Shape;1195;p42"/>
            <p:cNvSpPr/>
            <p:nvPr/>
          </p:nvSpPr>
          <p:spPr>
            <a:xfrm>
              <a:off x="753400"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6" name="Google Shape;1196;p42"/>
            <p:cNvSpPr/>
            <p:nvPr/>
          </p:nvSpPr>
          <p:spPr>
            <a:xfrm>
              <a:off x="304275" y="701936"/>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7" name="Google Shape;1197;p42"/>
            <p:cNvSpPr/>
            <p:nvPr/>
          </p:nvSpPr>
          <p:spPr>
            <a:xfrm>
              <a:off x="528838"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8" name="Google Shape;1198;p42"/>
            <p:cNvSpPr/>
            <p:nvPr/>
          </p:nvSpPr>
          <p:spPr>
            <a:xfrm>
              <a:off x="753400"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99" name="Google Shape;1199;p42"/>
          <p:cNvGrpSpPr/>
          <p:nvPr/>
        </p:nvGrpSpPr>
        <p:grpSpPr>
          <a:xfrm>
            <a:off x="8075650" y="543324"/>
            <a:ext cx="355063" cy="130500"/>
            <a:chOff x="304275" y="701936"/>
            <a:chExt cx="355063" cy="130500"/>
          </a:xfrm>
        </p:grpSpPr>
        <p:sp>
          <p:nvSpPr>
            <p:cNvPr id="1200" name="Google Shape;1200;p42"/>
            <p:cNvSpPr/>
            <p:nvPr/>
          </p:nvSpPr>
          <p:spPr>
            <a:xfrm>
              <a:off x="304275" y="701936"/>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1" name="Google Shape;1201;p42"/>
            <p:cNvSpPr/>
            <p:nvPr/>
          </p:nvSpPr>
          <p:spPr>
            <a:xfrm>
              <a:off x="528838"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02" name="Google Shape;1202;p42"/>
          <p:cNvSpPr/>
          <p:nvPr/>
        </p:nvSpPr>
        <p:spPr>
          <a:xfrm>
            <a:off x="4924200" y="851667"/>
            <a:ext cx="326100" cy="370800"/>
          </a:xfrm>
          <a:prstGeom prst="upArrow">
            <a:avLst>
              <a:gd name="adj1" fmla="val 50000"/>
              <a:gd name="adj2" fmla="val 67875"/>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3" name="Google Shape;1203;p42"/>
          <p:cNvSpPr/>
          <p:nvPr/>
        </p:nvSpPr>
        <p:spPr>
          <a:xfrm>
            <a:off x="4924200" y="1144960"/>
            <a:ext cx="326100" cy="370800"/>
          </a:xfrm>
          <a:prstGeom prst="upArrow">
            <a:avLst>
              <a:gd name="adj1" fmla="val 50000"/>
              <a:gd name="adj2" fmla="val 67875"/>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04" name="Google Shape;1204;p42"/>
          <p:cNvGrpSpPr/>
          <p:nvPr/>
        </p:nvGrpSpPr>
        <p:grpSpPr>
          <a:xfrm>
            <a:off x="2180767" y="1008953"/>
            <a:ext cx="896100" cy="206100"/>
            <a:chOff x="5733519" y="960358"/>
            <a:chExt cx="896100" cy="206100"/>
          </a:xfrm>
        </p:grpSpPr>
        <p:grpSp>
          <p:nvGrpSpPr>
            <p:cNvPr id="1205" name="Google Shape;1205;p42"/>
            <p:cNvGrpSpPr/>
            <p:nvPr/>
          </p:nvGrpSpPr>
          <p:grpSpPr>
            <a:xfrm>
              <a:off x="5733519" y="960358"/>
              <a:ext cx="210300" cy="206100"/>
              <a:chOff x="5733519" y="960358"/>
              <a:chExt cx="210300" cy="206100"/>
            </a:xfrm>
          </p:grpSpPr>
          <p:cxnSp>
            <p:nvCxnSpPr>
              <p:cNvPr id="1206" name="Google Shape;1206;p42"/>
              <p:cNvCxnSpPr/>
              <p:nvPr/>
            </p:nvCxnSpPr>
            <p:spPr>
              <a:xfrm>
                <a:off x="58386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1207" name="Google Shape;1207;p42"/>
              <p:cNvCxnSpPr/>
              <p:nvPr/>
            </p:nvCxnSpPr>
            <p:spPr>
              <a:xfrm>
                <a:off x="57335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nvGrpSpPr>
            <p:cNvPr id="1208" name="Google Shape;1208;p42"/>
            <p:cNvGrpSpPr/>
            <p:nvPr/>
          </p:nvGrpSpPr>
          <p:grpSpPr>
            <a:xfrm>
              <a:off x="6076419" y="960358"/>
              <a:ext cx="210300" cy="206100"/>
              <a:chOff x="6076419" y="960358"/>
              <a:chExt cx="210300" cy="206100"/>
            </a:xfrm>
          </p:grpSpPr>
          <p:cxnSp>
            <p:nvCxnSpPr>
              <p:cNvPr id="1209" name="Google Shape;1209;p42"/>
              <p:cNvCxnSpPr/>
              <p:nvPr/>
            </p:nvCxnSpPr>
            <p:spPr>
              <a:xfrm>
                <a:off x="61815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1210" name="Google Shape;1210;p42"/>
              <p:cNvCxnSpPr/>
              <p:nvPr/>
            </p:nvCxnSpPr>
            <p:spPr>
              <a:xfrm>
                <a:off x="60764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nvGrpSpPr>
            <p:cNvPr id="1211" name="Google Shape;1211;p42"/>
            <p:cNvGrpSpPr/>
            <p:nvPr/>
          </p:nvGrpSpPr>
          <p:grpSpPr>
            <a:xfrm>
              <a:off x="6419319" y="960358"/>
              <a:ext cx="210300" cy="206100"/>
              <a:chOff x="6419319" y="960358"/>
              <a:chExt cx="210300" cy="206100"/>
            </a:xfrm>
          </p:grpSpPr>
          <p:cxnSp>
            <p:nvCxnSpPr>
              <p:cNvPr id="1212" name="Google Shape;1212;p42"/>
              <p:cNvCxnSpPr/>
              <p:nvPr/>
            </p:nvCxnSpPr>
            <p:spPr>
              <a:xfrm>
                <a:off x="65244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1213" name="Google Shape;1213;p42"/>
              <p:cNvCxnSpPr/>
              <p:nvPr/>
            </p:nvCxnSpPr>
            <p:spPr>
              <a:xfrm>
                <a:off x="64193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grpSp>
        <p:nvGrpSpPr>
          <p:cNvPr id="1214" name="Google Shape;1214;p42"/>
          <p:cNvGrpSpPr/>
          <p:nvPr/>
        </p:nvGrpSpPr>
        <p:grpSpPr>
          <a:xfrm>
            <a:off x="2180767" y="3971937"/>
            <a:ext cx="896100" cy="206100"/>
            <a:chOff x="5733519" y="960358"/>
            <a:chExt cx="896100" cy="206100"/>
          </a:xfrm>
        </p:grpSpPr>
        <p:grpSp>
          <p:nvGrpSpPr>
            <p:cNvPr id="1215" name="Google Shape;1215;p42"/>
            <p:cNvGrpSpPr/>
            <p:nvPr/>
          </p:nvGrpSpPr>
          <p:grpSpPr>
            <a:xfrm>
              <a:off x="5733519" y="960358"/>
              <a:ext cx="210300" cy="206100"/>
              <a:chOff x="5733519" y="960358"/>
              <a:chExt cx="210300" cy="206100"/>
            </a:xfrm>
          </p:grpSpPr>
          <p:cxnSp>
            <p:nvCxnSpPr>
              <p:cNvPr id="1216" name="Google Shape;1216;p42"/>
              <p:cNvCxnSpPr/>
              <p:nvPr/>
            </p:nvCxnSpPr>
            <p:spPr>
              <a:xfrm>
                <a:off x="58386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1217" name="Google Shape;1217;p42"/>
              <p:cNvCxnSpPr/>
              <p:nvPr/>
            </p:nvCxnSpPr>
            <p:spPr>
              <a:xfrm>
                <a:off x="57335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nvGrpSpPr>
            <p:cNvPr id="1218" name="Google Shape;1218;p42"/>
            <p:cNvGrpSpPr/>
            <p:nvPr/>
          </p:nvGrpSpPr>
          <p:grpSpPr>
            <a:xfrm>
              <a:off x="6076419" y="960358"/>
              <a:ext cx="210300" cy="206100"/>
              <a:chOff x="6076419" y="960358"/>
              <a:chExt cx="210300" cy="206100"/>
            </a:xfrm>
          </p:grpSpPr>
          <p:cxnSp>
            <p:nvCxnSpPr>
              <p:cNvPr id="1219" name="Google Shape;1219;p42"/>
              <p:cNvCxnSpPr/>
              <p:nvPr/>
            </p:nvCxnSpPr>
            <p:spPr>
              <a:xfrm>
                <a:off x="61815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1220" name="Google Shape;1220;p42"/>
              <p:cNvCxnSpPr/>
              <p:nvPr/>
            </p:nvCxnSpPr>
            <p:spPr>
              <a:xfrm>
                <a:off x="60764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nvGrpSpPr>
            <p:cNvPr id="1221" name="Google Shape;1221;p42"/>
            <p:cNvGrpSpPr/>
            <p:nvPr/>
          </p:nvGrpSpPr>
          <p:grpSpPr>
            <a:xfrm>
              <a:off x="6419319" y="960358"/>
              <a:ext cx="210300" cy="206100"/>
              <a:chOff x="6419319" y="960358"/>
              <a:chExt cx="210300" cy="206100"/>
            </a:xfrm>
          </p:grpSpPr>
          <p:cxnSp>
            <p:nvCxnSpPr>
              <p:cNvPr id="1222" name="Google Shape;1222;p42"/>
              <p:cNvCxnSpPr/>
              <p:nvPr/>
            </p:nvCxnSpPr>
            <p:spPr>
              <a:xfrm>
                <a:off x="65244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1223" name="Google Shape;1223;p42"/>
              <p:cNvCxnSpPr/>
              <p:nvPr/>
            </p:nvCxnSpPr>
            <p:spPr>
              <a:xfrm>
                <a:off x="64193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pic>
        <p:nvPicPr>
          <p:cNvPr id="11" name="Gambar 10" descr="WhatsApp Image 2023-01-17 at 7.22.13 AM"/>
          <p:cNvPicPr>
            <a:picLocks noChangeAspect="1"/>
          </p:cNvPicPr>
          <p:nvPr/>
        </p:nvPicPr>
        <p:blipFill>
          <a:blip r:embed="rId1"/>
          <a:srcRect l="10666" t="1324" r="32655" b="-1324"/>
          <a:stretch>
            <a:fillRect/>
          </a:stretch>
        </p:blipFill>
        <p:spPr>
          <a:xfrm rot="16200000">
            <a:off x="5251450" y="904240"/>
            <a:ext cx="3330575" cy="3305175"/>
          </a:xfrm>
          <a:prstGeom prst="ellipse">
            <a:avLst/>
          </a:prstGeom>
        </p:spPr>
      </p:pic>
      <p:grpSp>
        <p:nvGrpSpPr>
          <p:cNvPr id="2" name="Google Shape;1172;p42"/>
          <p:cNvGrpSpPr/>
          <p:nvPr/>
        </p:nvGrpSpPr>
        <p:grpSpPr>
          <a:xfrm>
            <a:off x="6129598" y="3926487"/>
            <a:ext cx="439171" cy="489186"/>
            <a:chOff x="2092454" y="2863767"/>
            <a:chExt cx="391558" cy="436150"/>
          </a:xfrm>
        </p:grpSpPr>
        <p:sp>
          <p:nvSpPr>
            <p:cNvPr id="3" name="Google Shape;1173;p42"/>
            <p:cNvSpPr/>
            <p:nvPr/>
          </p:nvSpPr>
          <p:spPr>
            <a:xfrm>
              <a:off x="2092806" y="2863767"/>
              <a:ext cx="391206" cy="226649"/>
            </a:xfrm>
            <a:custGeom>
              <a:avLst/>
              <a:gdLst/>
              <a:ahLst/>
              <a:cxnLst/>
              <a:rect l="l" t="t" r="r" b="b"/>
              <a:pathLst>
                <a:path w="12229" h="7085" extrusionOk="0">
                  <a:moveTo>
                    <a:pt x="6097" y="1"/>
                  </a:moveTo>
                  <a:lnTo>
                    <a:pt x="1" y="3537"/>
                  </a:lnTo>
                  <a:lnTo>
                    <a:pt x="6133" y="7085"/>
                  </a:lnTo>
                  <a:lnTo>
                    <a:pt x="12229" y="3537"/>
                  </a:lnTo>
                  <a:lnTo>
                    <a:pt x="6097" y="1"/>
                  </a:ln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4" name="Google Shape;1174;p42"/>
            <p:cNvSpPr/>
            <p:nvPr/>
          </p:nvSpPr>
          <p:spPr>
            <a:xfrm>
              <a:off x="2288583" y="2976883"/>
              <a:ext cx="195427" cy="323035"/>
            </a:xfrm>
            <a:custGeom>
              <a:avLst/>
              <a:gdLst/>
              <a:ahLst/>
              <a:cxnLst/>
              <a:rect l="l" t="t" r="r" b="b"/>
              <a:pathLst>
                <a:path w="6109" h="10098" extrusionOk="0">
                  <a:moveTo>
                    <a:pt x="6109" y="1"/>
                  </a:moveTo>
                  <a:lnTo>
                    <a:pt x="13" y="3549"/>
                  </a:lnTo>
                  <a:lnTo>
                    <a:pt x="1" y="10097"/>
                  </a:lnTo>
                  <a:lnTo>
                    <a:pt x="6097" y="6561"/>
                  </a:lnTo>
                  <a:lnTo>
                    <a:pt x="6109" y="1"/>
                  </a:ln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 name="Google Shape;1175;p42"/>
            <p:cNvSpPr/>
            <p:nvPr/>
          </p:nvSpPr>
          <p:spPr>
            <a:xfrm>
              <a:off x="2092454" y="2976883"/>
              <a:ext cx="196547" cy="323035"/>
            </a:xfrm>
            <a:custGeom>
              <a:avLst/>
              <a:gdLst/>
              <a:ahLst/>
              <a:cxnLst/>
              <a:rect l="l" t="t" r="r" b="b"/>
              <a:pathLst>
                <a:path w="6144" h="10098" extrusionOk="0">
                  <a:moveTo>
                    <a:pt x="12" y="1"/>
                  </a:moveTo>
                  <a:lnTo>
                    <a:pt x="0" y="6561"/>
                  </a:lnTo>
                  <a:lnTo>
                    <a:pt x="6132" y="10097"/>
                  </a:lnTo>
                  <a:lnTo>
                    <a:pt x="6144" y="3549"/>
                  </a:lnTo>
                  <a:lnTo>
                    <a:pt x="12" y="1"/>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 name="Google Shape;1176;p42"/>
          <p:cNvGrpSpPr/>
          <p:nvPr/>
        </p:nvGrpSpPr>
        <p:grpSpPr>
          <a:xfrm>
            <a:off x="7583664" y="1059753"/>
            <a:ext cx="658013" cy="489171"/>
            <a:chOff x="1144825" y="2818822"/>
            <a:chExt cx="385863" cy="286853"/>
          </a:xfrm>
        </p:grpSpPr>
        <p:sp>
          <p:nvSpPr>
            <p:cNvPr id="7" name="Google Shape;1177;p42"/>
            <p:cNvSpPr/>
            <p:nvPr/>
          </p:nvSpPr>
          <p:spPr>
            <a:xfrm>
              <a:off x="1457524" y="2859961"/>
              <a:ext cx="32022" cy="99841"/>
            </a:xfrm>
            <a:custGeom>
              <a:avLst/>
              <a:gdLst/>
              <a:ahLst/>
              <a:cxnLst/>
              <a:rect l="l" t="t" r="r" b="b"/>
              <a:pathLst>
                <a:path w="1001" h="3121" extrusionOk="0">
                  <a:moveTo>
                    <a:pt x="1000" y="1"/>
                  </a:moveTo>
                  <a:lnTo>
                    <a:pt x="12" y="1132"/>
                  </a:lnTo>
                  <a:lnTo>
                    <a:pt x="0" y="3120"/>
                  </a:lnTo>
                  <a:lnTo>
                    <a:pt x="1000" y="1989"/>
                  </a:lnTo>
                  <a:lnTo>
                    <a:pt x="1000" y="1"/>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8" name="Google Shape;1178;p42"/>
            <p:cNvSpPr/>
            <p:nvPr/>
          </p:nvSpPr>
          <p:spPr>
            <a:xfrm>
              <a:off x="1270896" y="2891566"/>
              <a:ext cx="134102" cy="102880"/>
            </a:xfrm>
            <a:custGeom>
              <a:avLst/>
              <a:gdLst/>
              <a:ahLst/>
              <a:cxnLst/>
              <a:rect l="l" t="t" r="r" b="b"/>
              <a:pathLst>
                <a:path w="4192" h="3216" extrusionOk="0">
                  <a:moveTo>
                    <a:pt x="1965" y="1"/>
                  </a:moveTo>
                  <a:cubicBezTo>
                    <a:pt x="1941" y="1"/>
                    <a:pt x="1929" y="1"/>
                    <a:pt x="1905" y="13"/>
                  </a:cubicBezTo>
                  <a:lnTo>
                    <a:pt x="1870" y="13"/>
                  </a:lnTo>
                  <a:cubicBezTo>
                    <a:pt x="1822" y="13"/>
                    <a:pt x="1774" y="13"/>
                    <a:pt x="1727" y="25"/>
                  </a:cubicBezTo>
                  <a:lnTo>
                    <a:pt x="1667" y="25"/>
                  </a:lnTo>
                  <a:cubicBezTo>
                    <a:pt x="1608" y="37"/>
                    <a:pt x="1560" y="37"/>
                    <a:pt x="1512" y="48"/>
                  </a:cubicBezTo>
                  <a:lnTo>
                    <a:pt x="1477" y="48"/>
                  </a:lnTo>
                  <a:cubicBezTo>
                    <a:pt x="1477" y="60"/>
                    <a:pt x="1465" y="60"/>
                    <a:pt x="1465" y="60"/>
                  </a:cubicBezTo>
                  <a:cubicBezTo>
                    <a:pt x="1441" y="60"/>
                    <a:pt x="1417" y="72"/>
                    <a:pt x="1393" y="72"/>
                  </a:cubicBezTo>
                  <a:cubicBezTo>
                    <a:pt x="1358" y="84"/>
                    <a:pt x="1322" y="84"/>
                    <a:pt x="1286" y="96"/>
                  </a:cubicBezTo>
                  <a:cubicBezTo>
                    <a:pt x="1250" y="108"/>
                    <a:pt x="1227" y="108"/>
                    <a:pt x="1203" y="120"/>
                  </a:cubicBezTo>
                  <a:cubicBezTo>
                    <a:pt x="1167" y="132"/>
                    <a:pt x="1131" y="144"/>
                    <a:pt x="1096" y="156"/>
                  </a:cubicBezTo>
                  <a:lnTo>
                    <a:pt x="1072" y="156"/>
                  </a:lnTo>
                  <a:cubicBezTo>
                    <a:pt x="1024" y="168"/>
                    <a:pt x="989" y="191"/>
                    <a:pt x="941" y="203"/>
                  </a:cubicBezTo>
                  <a:lnTo>
                    <a:pt x="929" y="203"/>
                  </a:lnTo>
                  <a:cubicBezTo>
                    <a:pt x="881" y="227"/>
                    <a:pt x="834" y="251"/>
                    <a:pt x="786" y="263"/>
                  </a:cubicBezTo>
                  <a:cubicBezTo>
                    <a:pt x="774" y="275"/>
                    <a:pt x="762" y="275"/>
                    <a:pt x="750" y="287"/>
                  </a:cubicBezTo>
                  <a:cubicBezTo>
                    <a:pt x="703" y="310"/>
                    <a:pt x="655" y="334"/>
                    <a:pt x="608" y="358"/>
                  </a:cubicBezTo>
                  <a:cubicBezTo>
                    <a:pt x="608" y="358"/>
                    <a:pt x="596" y="370"/>
                    <a:pt x="584" y="370"/>
                  </a:cubicBezTo>
                  <a:cubicBezTo>
                    <a:pt x="584" y="382"/>
                    <a:pt x="572" y="382"/>
                    <a:pt x="560" y="382"/>
                  </a:cubicBezTo>
                  <a:cubicBezTo>
                    <a:pt x="548" y="394"/>
                    <a:pt x="536" y="406"/>
                    <a:pt x="524" y="406"/>
                  </a:cubicBezTo>
                  <a:cubicBezTo>
                    <a:pt x="512" y="418"/>
                    <a:pt x="500" y="429"/>
                    <a:pt x="488" y="429"/>
                  </a:cubicBezTo>
                  <a:cubicBezTo>
                    <a:pt x="477" y="441"/>
                    <a:pt x="465" y="453"/>
                    <a:pt x="453" y="453"/>
                  </a:cubicBezTo>
                  <a:cubicBezTo>
                    <a:pt x="441" y="465"/>
                    <a:pt x="441" y="477"/>
                    <a:pt x="429" y="477"/>
                  </a:cubicBezTo>
                  <a:cubicBezTo>
                    <a:pt x="417" y="489"/>
                    <a:pt x="405" y="501"/>
                    <a:pt x="393" y="513"/>
                  </a:cubicBezTo>
                  <a:cubicBezTo>
                    <a:pt x="381" y="513"/>
                    <a:pt x="369" y="525"/>
                    <a:pt x="369" y="537"/>
                  </a:cubicBezTo>
                  <a:cubicBezTo>
                    <a:pt x="357" y="537"/>
                    <a:pt x="346" y="549"/>
                    <a:pt x="334" y="560"/>
                  </a:cubicBezTo>
                  <a:cubicBezTo>
                    <a:pt x="334" y="560"/>
                    <a:pt x="322" y="560"/>
                    <a:pt x="322" y="572"/>
                  </a:cubicBezTo>
                  <a:lnTo>
                    <a:pt x="310" y="584"/>
                  </a:lnTo>
                  <a:cubicBezTo>
                    <a:pt x="298" y="596"/>
                    <a:pt x="274" y="608"/>
                    <a:pt x="262" y="632"/>
                  </a:cubicBezTo>
                  <a:cubicBezTo>
                    <a:pt x="262" y="632"/>
                    <a:pt x="250" y="632"/>
                    <a:pt x="250" y="644"/>
                  </a:cubicBezTo>
                  <a:cubicBezTo>
                    <a:pt x="227" y="668"/>
                    <a:pt x="215" y="680"/>
                    <a:pt x="191" y="703"/>
                  </a:cubicBezTo>
                  <a:cubicBezTo>
                    <a:pt x="191" y="703"/>
                    <a:pt x="191" y="703"/>
                    <a:pt x="191" y="715"/>
                  </a:cubicBezTo>
                  <a:cubicBezTo>
                    <a:pt x="191" y="715"/>
                    <a:pt x="179" y="715"/>
                    <a:pt x="179" y="727"/>
                  </a:cubicBezTo>
                  <a:cubicBezTo>
                    <a:pt x="167" y="739"/>
                    <a:pt x="167" y="751"/>
                    <a:pt x="155" y="763"/>
                  </a:cubicBezTo>
                  <a:cubicBezTo>
                    <a:pt x="143" y="775"/>
                    <a:pt x="143" y="775"/>
                    <a:pt x="143" y="787"/>
                  </a:cubicBezTo>
                  <a:cubicBezTo>
                    <a:pt x="131" y="799"/>
                    <a:pt x="119" y="810"/>
                    <a:pt x="119" y="822"/>
                  </a:cubicBezTo>
                  <a:cubicBezTo>
                    <a:pt x="119" y="822"/>
                    <a:pt x="107" y="834"/>
                    <a:pt x="107" y="834"/>
                  </a:cubicBezTo>
                  <a:cubicBezTo>
                    <a:pt x="107" y="834"/>
                    <a:pt x="107" y="846"/>
                    <a:pt x="107" y="846"/>
                  </a:cubicBezTo>
                  <a:cubicBezTo>
                    <a:pt x="96" y="858"/>
                    <a:pt x="96" y="870"/>
                    <a:pt x="84" y="882"/>
                  </a:cubicBezTo>
                  <a:cubicBezTo>
                    <a:pt x="84" y="894"/>
                    <a:pt x="72" y="894"/>
                    <a:pt x="72" y="906"/>
                  </a:cubicBezTo>
                  <a:lnTo>
                    <a:pt x="60" y="941"/>
                  </a:lnTo>
                  <a:cubicBezTo>
                    <a:pt x="60" y="941"/>
                    <a:pt x="60" y="953"/>
                    <a:pt x="48" y="953"/>
                  </a:cubicBezTo>
                  <a:lnTo>
                    <a:pt x="48" y="965"/>
                  </a:lnTo>
                  <a:cubicBezTo>
                    <a:pt x="48" y="977"/>
                    <a:pt x="36" y="989"/>
                    <a:pt x="36" y="1001"/>
                  </a:cubicBezTo>
                  <a:cubicBezTo>
                    <a:pt x="36" y="1001"/>
                    <a:pt x="36" y="1013"/>
                    <a:pt x="36" y="1025"/>
                  </a:cubicBezTo>
                  <a:cubicBezTo>
                    <a:pt x="24" y="1037"/>
                    <a:pt x="24" y="1049"/>
                    <a:pt x="24" y="1061"/>
                  </a:cubicBezTo>
                  <a:cubicBezTo>
                    <a:pt x="24" y="1061"/>
                    <a:pt x="24" y="1072"/>
                    <a:pt x="24" y="1072"/>
                  </a:cubicBezTo>
                  <a:cubicBezTo>
                    <a:pt x="24" y="1072"/>
                    <a:pt x="12" y="1084"/>
                    <a:pt x="12" y="1084"/>
                  </a:cubicBezTo>
                  <a:lnTo>
                    <a:pt x="12" y="1120"/>
                  </a:lnTo>
                  <a:cubicBezTo>
                    <a:pt x="12" y="1120"/>
                    <a:pt x="12" y="1132"/>
                    <a:pt x="12" y="1144"/>
                  </a:cubicBezTo>
                  <a:cubicBezTo>
                    <a:pt x="12" y="1156"/>
                    <a:pt x="12" y="1168"/>
                    <a:pt x="12" y="1180"/>
                  </a:cubicBezTo>
                  <a:cubicBezTo>
                    <a:pt x="12" y="1180"/>
                    <a:pt x="0" y="1191"/>
                    <a:pt x="0" y="1191"/>
                  </a:cubicBezTo>
                  <a:lnTo>
                    <a:pt x="0" y="1215"/>
                  </a:lnTo>
                  <a:lnTo>
                    <a:pt x="0" y="3073"/>
                  </a:lnTo>
                  <a:cubicBezTo>
                    <a:pt x="12" y="3061"/>
                    <a:pt x="12" y="3049"/>
                    <a:pt x="12" y="3049"/>
                  </a:cubicBezTo>
                  <a:cubicBezTo>
                    <a:pt x="12" y="3037"/>
                    <a:pt x="12" y="3025"/>
                    <a:pt x="24" y="3013"/>
                  </a:cubicBezTo>
                  <a:cubicBezTo>
                    <a:pt x="24" y="3001"/>
                    <a:pt x="24" y="3001"/>
                    <a:pt x="24" y="2989"/>
                  </a:cubicBezTo>
                  <a:cubicBezTo>
                    <a:pt x="24" y="2977"/>
                    <a:pt x="36" y="2966"/>
                    <a:pt x="36" y="2954"/>
                  </a:cubicBezTo>
                  <a:cubicBezTo>
                    <a:pt x="36" y="2942"/>
                    <a:pt x="48" y="2942"/>
                    <a:pt x="48" y="2930"/>
                  </a:cubicBezTo>
                  <a:lnTo>
                    <a:pt x="60" y="2894"/>
                  </a:lnTo>
                  <a:cubicBezTo>
                    <a:pt x="60" y="2894"/>
                    <a:pt x="72" y="2882"/>
                    <a:pt x="72" y="2870"/>
                  </a:cubicBezTo>
                  <a:cubicBezTo>
                    <a:pt x="72" y="2858"/>
                    <a:pt x="84" y="2846"/>
                    <a:pt x="84" y="2835"/>
                  </a:cubicBezTo>
                  <a:cubicBezTo>
                    <a:pt x="96" y="2835"/>
                    <a:pt x="96" y="2823"/>
                    <a:pt x="107" y="2811"/>
                  </a:cubicBezTo>
                  <a:cubicBezTo>
                    <a:pt x="107" y="2799"/>
                    <a:pt x="119" y="2787"/>
                    <a:pt x="119" y="2775"/>
                  </a:cubicBezTo>
                  <a:cubicBezTo>
                    <a:pt x="131" y="2775"/>
                    <a:pt x="131" y="2763"/>
                    <a:pt x="143" y="2751"/>
                  </a:cubicBezTo>
                  <a:cubicBezTo>
                    <a:pt x="143" y="2739"/>
                    <a:pt x="155" y="2727"/>
                    <a:pt x="167" y="2715"/>
                  </a:cubicBezTo>
                  <a:lnTo>
                    <a:pt x="179" y="2692"/>
                  </a:lnTo>
                  <a:cubicBezTo>
                    <a:pt x="203" y="2680"/>
                    <a:pt x="215" y="2656"/>
                    <a:pt x="238" y="2632"/>
                  </a:cubicBezTo>
                  <a:cubicBezTo>
                    <a:pt x="238" y="2632"/>
                    <a:pt x="250" y="2620"/>
                    <a:pt x="250" y="2620"/>
                  </a:cubicBezTo>
                  <a:cubicBezTo>
                    <a:pt x="262" y="2596"/>
                    <a:pt x="286" y="2585"/>
                    <a:pt x="298" y="2573"/>
                  </a:cubicBezTo>
                  <a:cubicBezTo>
                    <a:pt x="310" y="2561"/>
                    <a:pt x="310" y="2549"/>
                    <a:pt x="322" y="2549"/>
                  </a:cubicBezTo>
                  <a:cubicBezTo>
                    <a:pt x="334" y="2537"/>
                    <a:pt x="346" y="2525"/>
                    <a:pt x="357" y="2525"/>
                  </a:cubicBezTo>
                  <a:cubicBezTo>
                    <a:pt x="357" y="2513"/>
                    <a:pt x="369" y="2501"/>
                    <a:pt x="381" y="2501"/>
                  </a:cubicBezTo>
                  <a:cubicBezTo>
                    <a:pt x="393" y="2489"/>
                    <a:pt x="405" y="2477"/>
                    <a:pt x="417" y="2477"/>
                  </a:cubicBezTo>
                  <a:cubicBezTo>
                    <a:pt x="429" y="2465"/>
                    <a:pt x="441" y="2454"/>
                    <a:pt x="441" y="2454"/>
                  </a:cubicBezTo>
                  <a:cubicBezTo>
                    <a:pt x="453" y="2442"/>
                    <a:pt x="465" y="2430"/>
                    <a:pt x="477" y="2430"/>
                  </a:cubicBezTo>
                  <a:cubicBezTo>
                    <a:pt x="488" y="2418"/>
                    <a:pt x="500" y="2406"/>
                    <a:pt x="512" y="2406"/>
                  </a:cubicBezTo>
                  <a:cubicBezTo>
                    <a:pt x="524" y="2394"/>
                    <a:pt x="536" y="2382"/>
                    <a:pt x="560" y="2382"/>
                  </a:cubicBezTo>
                  <a:cubicBezTo>
                    <a:pt x="572" y="2370"/>
                    <a:pt x="584" y="2358"/>
                    <a:pt x="608" y="2346"/>
                  </a:cubicBezTo>
                  <a:cubicBezTo>
                    <a:pt x="655" y="2323"/>
                    <a:pt x="691" y="2299"/>
                    <a:pt x="750" y="2275"/>
                  </a:cubicBezTo>
                  <a:cubicBezTo>
                    <a:pt x="762" y="2263"/>
                    <a:pt x="774" y="2263"/>
                    <a:pt x="786" y="2251"/>
                  </a:cubicBezTo>
                  <a:cubicBezTo>
                    <a:pt x="822" y="2239"/>
                    <a:pt x="869" y="2215"/>
                    <a:pt x="917" y="2204"/>
                  </a:cubicBezTo>
                  <a:cubicBezTo>
                    <a:pt x="929" y="2192"/>
                    <a:pt x="929" y="2192"/>
                    <a:pt x="941" y="2192"/>
                  </a:cubicBezTo>
                  <a:cubicBezTo>
                    <a:pt x="989" y="2168"/>
                    <a:pt x="1036" y="2156"/>
                    <a:pt x="1084" y="2144"/>
                  </a:cubicBezTo>
                  <a:lnTo>
                    <a:pt x="1191" y="2108"/>
                  </a:lnTo>
                  <a:cubicBezTo>
                    <a:pt x="1215" y="2096"/>
                    <a:pt x="1250" y="2096"/>
                    <a:pt x="1274" y="2084"/>
                  </a:cubicBezTo>
                  <a:cubicBezTo>
                    <a:pt x="1310" y="2073"/>
                    <a:pt x="1358" y="2073"/>
                    <a:pt x="1393" y="2061"/>
                  </a:cubicBezTo>
                  <a:lnTo>
                    <a:pt x="1477" y="2049"/>
                  </a:lnTo>
                  <a:cubicBezTo>
                    <a:pt x="1489" y="2037"/>
                    <a:pt x="1500" y="2037"/>
                    <a:pt x="1512" y="2037"/>
                  </a:cubicBezTo>
                  <a:cubicBezTo>
                    <a:pt x="1560" y="2025"/>
                    <a:pt x="1608" y="2025"/>
                    <a:pt x="1655" y="2013"/>
                  </a:cubicBezTo>
                  <a:lnTo>
                    <a:pt x="1703" y="2013"/>
                  </a:lnTo>
                  <a:cubicBezTo>
                    <a:pt x="1751" y="2001"/>
                    <a:pt x="1810" y="2001"/>
                    <a:pt x="1870" y="2001"/>
                  </a:cubicBezTo>
                  <a:lnTo>
                    <a:pt x="1905" y="2001"/>
                  </a:lnTo>
                  <a:cubicBezTo>
                    <a:pt x="1941" y="1989"/>
                    <a:pt x="1977" y="1989"/>
                    <a:pt x="2012" y="1989"/>
                  </a:cubicBezTo>
                  <a:lnTo>
                    <a:pt x="2132" y="1989"/>
                  </a:lnTo>
                  <a:cubicBezTo>
                    <a:pt x="2155" y="1989"/>
                    <a:pt x="2191" y="1989"/>
                    <a:pt x="2227" y="2001"/>
                  </a:cubicBezTo>
                  <a:lnTo>
                    <a:pt x="2334" y="2001"/>
                  </a:lnTo>
                  <a:cubicBezTo>
                    <a:pt x="2358" y="2001"/>
                    <a:pt x="2393" y="2001"/>
                    <a:pt x="2429" y="2013"/>
                  </a:cubicBezTo>
                  <a:cubicBezTo>
                    <a:pt x="2465" y="2013"/>
                    <a:pt x="2501" y="2013"/>
                    <a:pt x="2536" y="2025"/>
                  </a:cubicBezTo>
                  <a:lnTo>
                    <a:pt x="2620" y="2037"/>
                  </a:lnTo>
                  <a:cubicBezTo>
                    <a:pt x="2667" y="2037"/>
                    <a:pt x="2703" y="2049"/>
                    <a:pt x="2739" y="2049"/>
                  </a:cubicBezTo>
                  <a:cubicBezTo>
                    <a:pt x="2763" y="2061"/>
                    <a:pt x="2798" y="2061"/>
                    <a:pt x="2822" y="2073"/>
                  </a:cubicBezTo>
                  <a:cubicBezTo>
                    <a:pt x="2870" y="2084"/>
                    <a:pt x="2905" y="2096"/>
                    <a:pt x="2953" y="2108"/>
                  </a:cubicBezTo>
                  <a:cubicBezTo>
                    <a:pt x="2977" y="2108"/>
                    <a:pt x="3013" y="2120"/>
                    <a:pt x="3036" y="2120"/>
                  </a:cubicBezTo>
                  <a:lnTo>
                    <a:pt x="3084" y="2144"/>
                  </a:lnTo>
                  <a:cubicBezTo>
                    <a:pt x="3120" y="2156"/>
                    <a:pt x="3167" y="2168"/>
                    <a:pt x="3203" y="2180"/>
                  </a:cubicBezTo>
                  <a:cubicBezTo>
                    <a:pt x="3215" y="2192"/>
                    <a:pt x="3227" y="2192"/>
                    <a:pt x="3239" y="2192"/>
                  </a:cubicBezTo>
                  <a:cubicBezTo>
                    <a:pt x="3286" y="2215"/>
                    <a:pt x="3322" y="2227"/>
                    <a:pt x="3358" y="2239"/>
                  </a:cubicBezTo>
                  <a:cubicBezTo>
                    <a:pt x="3370" y="2251"/>
                    <a:pt x="3394" y="2263"/>
                    <a:pt x="3405" y="2263"/>
                  </a:cubicBezTo>
                  <a:cubicBezTo>
                    <a:pt x="3465" y="2287"/>
                    <a:pt x="3513" y="2323"/>
                    <a:pt x="3560" y="2346"/>
                  </a:cubicBezTo>
                  <a:cubicBezTo>
                    <a:pt x="3977" y="2585"/>
                    <a:pt x="4179" y="2894"/>
                    <a:pt x="4179" y="3216"/>
                  </a:cubicBezTo>
                  <a:lnTo>
                    <a:pt x="4191" y="1227"/>
                  </a:lnTo>
                  <a:cubicBezTo>
                    <a:pt x="4191" y="906"/>
                    <a:pt x="3977" y="596"/>
                    <a:pt x="3572" y="358"/>
                  </a:cubicBezTo>
                  <a:cubicBezTo>
                    <a:pt x="3525" y="334"/>
                    <a:pt x="3465" y="310"/>
                    <a:pt x="3417" y="275"/>
                  </a:cubicBezTo>
                  <a:cubicBezTo>
                    <a:pt x="3394" y="275"/>
                    <a:pt x="3382" y="263"/>
                    <a:pt x="3358" y="251"/>
                  </a:cubicBezTo>
                  <a:cubicBezTo>
                    <a:pt x="3334" y="239"/>
                    <a:pt x="3298" y="227"/>
                    <a:pt x="3263" y="215"/>
                  </a:cubicBezTo>
                  <a:cubicBezTo>
                    <a:pt x="3263" y="215"/>
                    <a:pt x="3251" y="215"/>
                    <a:pt x="3251" y="203"/>
                  </a:cubicBezTo>
                  <a:cubicBezTo>
                    <a:pt x="3239" y="203"/>
                    <a:pt x="3227" y="203"/>
                    <a:pt x="3215" y="191"/>
                  </a:cubicBezTo>
                  <a:cubicBezTo>
                    <a:pt x="3167" y="179"/>
                    <a:pt x="3132" y="168"/>
                    <a:pt x="3084" y="156"/>
                  </a:cubicBezTo>
                  <a:lnTo>
                    <a:pt x="3048" y="144"/>
                  </a:lnTo>
                  <a:cubicBezTo>
                    <a:pt x="3036" y="132"/>
                    <a:pt x="3024" y="132"/>
                    <a:pt x="3013" y="132"/>
                  </a:cubicBezTo>
                  <a:lnTo>
                    <a:pt x="2965" y="120"/>
                  </a:lnTo>
                  <a:cubicBezTo>
                    <a:pt x="2917" y="108"/>
                    <a:pt x="2870" y="96"/>
                    <a:pt x="2834" y="84"/>
                  </a:cubicBezTo>
                  <a:cubicBezTo>
                    <a:pt x="2822" y="84"/>
                    <a:pt x="2810" y="84"/>
                    <a:pt x="2798" y="72"/>
                  </a:cubicBezTo>
                  <a:lnTo>
                    <a:pt x="2739" y="72"/>
                  </a:lnTo>
                  <a:cubicBezTo>
                    <a:pt x="2703" y="60"/>
                    <a:pt x="2667" y="48"/>
                    <a:pt x="2632" y="48"/>
                  </a:cubicBezTo>
                  <a:cubicBezTo>
                    <a:pt x="2620" y="48"/>
                    <a:pt x="2596" y="37"/>
                    <a:pt x="2584" y="37"/>
                  </a:cubicBezTo>
                  <a:lnTo>
                    <a:pt x="2536" y="37"/>
                  </a:lnTo>
                  <a:cubicBezTo>
                    <a:pt x="2501" y="25"/>
                    <a:pt x="2465" y="25"/>
                    <a:pt x="2429" y="25"/>
                  </a:cubicBezTo>
                  <a:cubicBezTo>
                    <a:pt x="2417" y="25"/>
                    <a:pt x="2405" y="13"/>
                    <a:pt x="2382" y="13"/>
                  </a:cubicBezTo>
                  <a:lnTo>
                    <a:pt x="2227" y="13"/>
                  </a:lnTo>
                  <a:cubicBezTo>
                    <a:pt x="2215" y="13"/>
                    <a:pt x="2191" y="1"/>
                    <a:pt x="2179" y="1"/>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9" name="Google Shape;1179;p42"/>
            <p:cNvSpPr/>
            <p:nvPr/>
          </p:nvSpPr>
          <p:spPr>
            <a:xfrm>
              <a:off x="1144825" y="2913287"/>
              <a:ext cx="385863" cy="192388"/>
            </a:xfrm>
            <a:custGeom>
              <a:avLst/>
              <a:gdLst/>
              <a:ahLst/>
              <a:cxnLst/>
              <a:rect l="l" t="t" r="r" b="b"/>
              <a:pathLst>
                <a:path w="12062" h="6014" extrusionOk="0">
                  <a:moveTo>
                    <a:pt x="12" y="1"/>
                  </a:moveTo>
                  <a:lnTo>
                    <a:pt x="0" y="1989"/>
                  </a:lnTo>
                  <a:lnTo>
                    <a:pt x="1846" y="2679"/>
                  </a:lnTo>
                  <a:cubicBezTo>
                    <a:pt x="1870" y="2834"/>
                    <a:pt x="1905" y="2989"/>
                    <a:pt x="1977" y="3144"/>
                  </a:cubicBezTo>
                  <a:lnTo>
                    <a:pt x="1286" y="2739"/>
                  </a:lnTo>
                  <a:lnTo>
                    <a:pt x="1286" y="4727"/>
                  </a:lnTo>
                  <a:lnTo>
                    <a:pt x="2239" y="5275"/>
                  </a:lnTo>
                  <a:lnTo>
                    <a:pt x="4191" y="4703"/>
                  </a:lnTo>
                  <a:lnTo>
                    <a:pt x="4203" y="4703"/>
                  </a:lnTo>
                  <a:cubicBezTo>
                    <a:pt x="4263" y="4715"/>
                    <a:pt x="4334" y="4739"/>
                    <a:pt x="4394" y="4751"/>
                  </a:cubicBezTo>
                  <a:cubicBezTo>
                    <a:pt x="4418" y="4763"/>
                    <a:pt x="4441" y="4763"/>
                    <a:pt x="4465" y="4775"/>
                  </a:cubicBezTo>
                  <a:cubicBezTo>
                    <a:pt x="4513" y="4787"/>
                    <a:pt x="4560" y="4787"/>
                    <a:pt x="4608" y="4799"/>
                  </a:cubicBezTo>
                  <a:cubicBezTo>
                    <a:pt x="4608" y="4799"/>
                    <a:pt x="4620" y="4811"/>
                    <a:pt x="4632" y="4811"/>
                  </a:cubicBezTo>
                  <a:cubicBezTo>
                    <a:pt x="4656" y="4811"/>
                    <a:pt x="4668" y="4811"/>
                    <a:pt x="4691" y="4823"/>
                  </a:cubicBezTo>
                  <a:cubicBezTo>
                    <a:pt x="4727" y="4823"/>
                    <a:pt x="4763" y="4834"/>
                    <a:pt x="4799" y="4846"/>
                  </a:cubicBezTo>
                  <a:cubicBezTo>
                    <a:pt x="4834" y="4846"/>
                    <a:pt x="4858" y="4846"/>
                    <a:pt x="4894" y="4858"/>
                  </a:cubicBezTo>
                  <a:cubicBezTo>
                    <a:pt x="4930" y="4858"/>
                    <a:pt x="4965" y="4870"/>
                    <a:pt x="5001" y="4870"/>
                  </a:cubicBezTo>
                  <a:cubicBezTo>
                    <a:pt x="5013" y="4882"/>
                    <a:pt x="5025" y="4882"/>
                    <a:pt x="5037" y="4882"/>
                  </a:cubicBezTo>
                  <a:cubicBezTo>
                    <a:pt x="5060" y="4882"/>
                    <a:pt x="5084" y="4882"/>
                    <a:pt x="5096" y="4894"/>
                  </a:cubicBezTo>
                  <a:lnTo>
                    <a:pt x="5203" y="4906"/>
                  </a:lnTo>
                  <a:cubicBezTo>
                    <a:pt x="5239" y="4906"/>
                    <a:pt x="5263" y="4906"/>
                    <a:pt x="5299" y="4918"/>
                  </a:cubicBezTo>
                  <a:lnTo>
                    <a:pt x="5406" y="4918"/>
                  </a:lnTo>
                  <a:cubicBezTo>
                    <a:pt x="5418" y="4930"/>
                    <a:pt x="5430" y="4930"/>
                    <a:pt x="5441" y="4930"/>
                  </a:cubicBezTo>
                  <a:lnTo>
                    <a:pt x="5477" y="4930"/>
                  </a:lnTo>
                  <a:cubicBezTo>
                    <a:pt x="5572" y="4942"/>
                    <a:pt x="5668" y="4942"/>
                    <a:pt x="5763" y="4942"/>
                  </a:cubicBezTo>
                  <a:lnTo>
                    <a:pt x="6965" y="6013"/>
                  </a:lnTo>
                  <a:lnTo>
                    <a:pt x="8263" y="5811"/>
                  </a:lnTo>
                  <a:lnTo>
                    <a:pt x="8370" y="4537"/>
                  </a:lnTo>
                  <a:cubicBezTo>
                    <a:pt x="8597" y="4453"/>
                    <a:pt x="8799" y="4358"/>
                    <a:pt x="9001" y="4239"/>
                  </a:cubicBezTo>
                  <a:cubicBezTo>
                    <a:pt x="9013" y="4227"/>
                    <a:pt x="9037" y="4215"/>
                    <a:pt x="9061" y="4203"/>
                  </a:cubicBezTo>
                  <a:cubicBezTo>
                    <a:pt x="9073" y="4192"/>
                    <a:pt x="9085" y="4180"/>
                    <a:pt x="9109" y="4180"/>
                  </a:cubicBezTo>
                  <a:cubicBezTo>
                    <a:pt x="9121" y="4168"/>
                    <a:pt x="9144" y="4156"/>
                    <a:pt x="9156" y="4144"/>
                  </a:cubicBezTo>
                  <a:cubicBezTo>
                    <a:pt x="9192" y="4120"/>
                    <a:pt x="9216" y="4108"/>
                    <a:pt x="9240" y="4084"/>
                  </a:cubicBezTo>
                  <a:cubicBezTo>
                    <a:pt x="9251" y="4072"/>
                    <a:pt x="9275" y="4061"/>
                    <a:pt x="9287" y="4049"/>
                  </a:cubicBezTo>
                  <a:cubicBezTo>
                    <a:pt x="9311" y="4037"/>
                    <a:pt x="9335" y="4013"/>
                    <a:pt x="9371" y="3989"/>
                  </a:cubicBezTo>
                  <a:cubicBezTo>
                    <a:pt x="9382" y="3989"/>
                    <a:pt x="9394" y="3977"/>
                    <a:pt x="9406" y="3965"/>
                  </a:cubicBezTo>
                  <a:cubicBezTo>
                    <a:pt x="9442" y="3930"/>
                    <a:pt x="9478" y="3906"/>
                    <a:pt x="9513" y="3870"/>
                  </a:cubicBezTo>
                  <a:lnTo>
                    <a:pt x="11704" y="3811"/>
                  </a:lnTo>
                  <a:lnTo>
                    <a:pt x="12049" y="3060"/>
                  </a:lnTo>
                  <a:lnTo>
                    <a:pt x="12061" y="1072"/>
                  </a:lnTo>
                  <a:lnTo>
                    <a:pt x="12061" y="1072"/>
                  </a:lnTo>
                  <a:lnTo>
                    <a:pt x="11716" y="1822"/>
                  </a:lnTo>
                  <a:lnTo>
                    <a:pt x="9525" y="1894"/>
                  </a:lnTo>
                  <a:cubicBezTo>
                    <a:pt x="9490" y="1917"/>
                    <a:pt x="9454" y="1953"/>
                    <a:pt x="9418" y="1977"/>
                  </a:cubicBezTo>
                  <a:cubicBezTo>
                    <a:pt x="9406" y="1989"/>
                    <a:pt x="9382" y="2001"/>
                    <a:pt x="9371" y="2013"/>
                  </a:cubicBezTo>
                  <a:cubicBezTo>
                    <a:pt x="9347" y="2025"/>
                    <a:pt x="9323" y="2048"/>
                    <a:pt x="9299" y="2072"/>
                  </a:cubicBezTo>
                  <a:cubicBezTo>
                    <a:pt x="9275" y="2084"/>
                    <a:pt x="9263" y="2084"/>
                    <a:pt x="9240" y="2096"/>
                  </a:cubicBezTo>
                  <a:cubicBezTo>
                    <a:pt x="9216" y="2120"/>
                    <a:pt x="9192" y="2132"/>
                    <a:pt x="9168" y="2156"/>
                  </a:cubicBezTo>
                  <a:cubicBezTo>
                    <a:pt x="9144" y="2167"/>
                    <a:pt x="9132" y="2179"/>
                    <a:pt x="9109" y="2191"/>
                  </a:cubicBezTo>
                  <a:cubicBezTo>
                    <a:pt x="9073" y="2215"/>
                    <a:pt x="9037" y="2227"/>
                    <a:pt x="9001" y="2251"/>
                  </a:cubicBezTo>
                  <a:cubicBezTo>
                    <a:pt x="8906" y="2310"/>
                    <a:pt x="8811" y="2358"/>
                    <a:pt x="8704" y="2417"/>
                  </a:cubicBezTo>
                  <a:cubicBezTo>
                    <a:pt x="8597" y="2465"/>
                    <a:pt x="8489" y="2513"/>
                    <a:pt x="8370" y="2548"/>
                  </a:cubicBezTo>
                  <a:lnTo>
                    <a:pt x="8263" y="3822"/>
                  </a:lnTo>
                  <a:lnTo>
                    <a:pt x="6965" y="4025"/>
                  </a:lnTo>
                  <a:lnTo>
                    <a:pt x="5763" y="2953"/>
                  </a:lnTo>
                  <a:cubicBezTo>
                    <a:pt x="5680" y="2953"/>
                    <a:pt x="5584" y="2953"/>
                    <a:pt x="5489" y="2941"/>
                  </a:cubicBezTo>
                  <a:lnTo>
                    <a:pt x="5406" y="2941"/>
                  </a:lnTo>
                  <a:cubicBezTo>
                    <a:pt x="5370" y="2929"/>
                    <a:pt x="5346" y="2929"/>
                    <a:pt x="5311" y="2929"/>
                  </a:cubicBezTo>
                  <a:cubicBezTo>
                    <a:pt x="5275" y="2918"/>
                    <a:pt x="5239" y="2918"/>
                    <a:pt x="5203" y="2918"/>
                  </a:cubicBezTo>
                  <a:lnTo>
                    <a:pt x="5108" y="2906"/>
                  </a:lnTo>
                  <a:cubicBezTo>
                    <a:pt x="5072" y="2894"/>
                    <a:pt x="5037" y="2894"/>
                    <a:pt x="5013" y="2894"/>
                  </a:cubicBezTo>
                  <a:cubicBezTo>
                    <a:pt x="4977" y="2882"/>
                    <a:pt x="4941" y="2882"/>
                    <a:pt x="4894" y="2870"/>
                  </a:cubicBezTo>
                  <a:cubicBezTo>
                    <a:pt x="4870" y="2870"/>
                    <a:pt x="4834" y="2858"/>
                    <a:pt x="4810" y="2858"/>
                  </a:cubicBezTo>
                  <a:cubicBezTo>
                    <a:pt x="4775" y="2846"/>
                    <a:pt x="4739" y="2846"/>
                    <a:pt x="4703" y="2834"/>
                  </a:cubicBezTo>
                  <a:lnTo>
                    <a:pt x="4608" y="2810"/>
                  </a:lnTo>
                  <a:cubicBezTo>
                    <a:pt x="4560" y="2810"/>
                    <a:pt x="4513" y="2798"/>
                    <a:pt x="4465" y="2787"/>
                  </a:cubicBezTo>
                  <a:cubicBezTo>
                    <a:pt x="4441" y="2775"/>
                    <a:pt x="4418" y="2775"/>
                    <a:pt x="4406" y="2763"/>
                  </a:cubicBezTo>
                  <a:cubicBezTo>
                    <a:pt x="4334" y="2751"/>
                    <a:pt x="4275" y="2739"/>
                    <a:pt x="4203" y="2715"/>
                  </a:cubicBezTo>
                  <a:lnTo>
                    <a:pt x="4191" y="2715"/>
                  </a:lnTo>
                  <a:lnTo>
                    <a:pt x="2274" y="3287"/>
                  </a:lnTo>
                  <a:lnTo>
                    <a:pt x="2274" y="1608"/>
                  </a:lnTo>
                  <a:cubicBezTo>
                    <a:pt x="2036" y="1322"/>
                    <a:pt x="1893" y="1013"/>
                    <a:pt x="1858" y="703"/>
                  </a:cubicBezTo>
                  <a:lnTo>
                    <a:pt x="12" y="1"/>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0" name="Google Shape;1180;p42"/>
            <p:cNvSpPr/>
            <p:nvPr/>
          </p:nvSpPr>
          <p:spPr>
            <a:xfrm>
              <a:off x="1145209" y="2818822"/>
              <a:ext cx="385480" cy="223226"/>
            </a:xfrm>
            <a:custGeom>
              <a:avLst/>
              <a:gdLst/>
              <a:ahLst/>
              <a:cxnLst/>
              <a:rect l="l" t="t" r="r" b="b"/>
              <a:pathLst>
                <a:path w="12050" h="6978" extrusionOk="0">
                  <a:moveTo>
                    <a:pt x="6019" y="2275"/>
                  </a:moveTo>
                  <a:cubicBezTo>
                    <a:pt x="6555" y="2275"/>
                    <a:pt x="7090" y="2394"/>
                    <a:pt x="7501" y="2632"/>
                  </a:cubicBezTo>
                  <a:cubicBezTo>
                    <a:pt x="8323" y="3108"/>
                    <a:pt x="8323" y="3882"/>
                    <a:pt x="7513" y="4347"/>
                  </a:cubicBezTo>
                  <a:cubicBezTo>
                    <a:pt x="7102" y="4585"/>
                    <a:pt x="6567" y="4704"/>
                    <a:pt x="6031" y="4704"/>
                  </a:cubicBezTo>
                  <a:cubicBezTo>
                    <a:pt x="5495" y="4704"/>
                    <a:pt x="4959" y="4585"/>
                    <a:pt x="4548" y="4347"/>
                  </a:cubicBezTo>
                  <a:cubicBezTo>
                    <a:pt x="3727" y="3882"/>
                    <a:pt x="3727" y="3108"/>
                    <a:pt x="4537" y="2632"/>
                  </a:cubicBezTo>
                  <a:cubicBezTo>
                    <a:pt x="4947" y="2394"/>
                    <a:pt x="5483" y="2275"/>
                    <a:pt x="6019" y="2275"/>
                  </a:cubicBezTo>
                  <a:close/>
                  <a:moveTo>
                    <a:pt x="5084" y="1"/>
                  </a:moveTo>
                  <a:lnTo>
                    <a:pt x="3786" y="203"/>
                  </a:lnTo>
                  <a:lnTo>
                    <a:pt x="3679" y="1477"/>
                  </a:lnTo>
                  <a:cubicBezTo>
                    <a:pt x="3453" y="1560"/>
                    <a:pt x="3251" y="1656"/>
                    <a:pt x="3048" y="1775"/>
                  </a:cubicBezTo>
                  <a:cubicBezTo>
                    <a:pt x="2858" y="1894"/>
                    <a:pt x="2679" y="2013"/>
                    <a:pt x="2536" y="2144"/>
                  </a:cubicBezTo>
                  <a:lnTo>
                    <a:pt x="346" y="2203"/>
                  </a:lnTo>
                  <a:lnTo>
                    <a:pt x="0" y="2954"/>
                  </a:lnTo>
                  <a:lnTo>
                    <a:pt x="1846" y="3656"/>
                  </a:lnTo>
                  <a:cubicBezTo>
                    <a:pt x="1881" y="3966"/>
                    <a:pt x="2024" y="4275"/>
                    <a:pt x="2274" y="4561"/>
                  </a:cubicBezTo>
                  <a:lnTo>
                    <a:pt x="1274" y="5692"/>
                  </a:lnTo>
                  <a:lnTo>
                    <a:pt x="2227" y="6252"/>
                  </a:lnTo>
                  <a:lnTo>
                    <a:pt x="4191" y="5668"/>
                  </a:lnTo>
                  <a:cubicBezTo>
                    <a:pt x="4679" y="5811"/>
                    <a:pt x="5215" y="5894"/>
                    <a:pt x="5763" y="5918"/>
                  </a:cubicBezTo>
                  <a:lnTo>
                    <a:pt x="6965" y="6978"/>
                  </a:lnTo>
                  <a:lnTo>
                    <a:pt x="8263" y="6775"/>
                  </a:lnTo>
                  <a:lnTo>
                    <a:pt x="8370" y="5513"/>
                  </a:lnTo>
                  <a:cubicBezTo>
                    <a:pt x="8585" y="5418"/>
                    <a:pt x="8799" y="5323"/>
                    <a:pt x="8989" y="5204"/>
                  </a:cubicBezTo>
                  <a:cubicBezTo>
                    <a:pt x="9192" y="5097"/>
                    <a:pt x="9359" y="4966"/>
                    <a:pt x="9513" y="4847"/>
                  </a:cubicBezTo>
                  <a:lnTo>
                    <a:pt x="11704" y="4775"/>
                  </a:lnTo>
                  <a:lnTo>
                    <a:pt x="12049" y="4025"/>
                  </a:lnTo>
                  <a:lnTo>
                    <a:pt x="10204" y="3335"/>
                  </a:lnTo>
                  <a:cubicBezTo>
                    <a:pt x="10168" y="3025"/>
                    <a:pt x="10013" y="2703"/>
                    <a:pt x="9775" y="2418"/>
                  </a:cubicBezTo>
                  <a:lnTo>
                    <a:pt x="10763" y="1287"/>
                  </a:lnTo>
                  <a:lnTo>
                    <a:pt x="9811" y="739"/>
                  </a:lnTo>
                  <a:lnTo>
                    <a:pt x="7858" y="1310"/>
                  </a:lnTo>
                  <a:cubicBezTo>
                    <a:pt x="7358" y="1179"/>
                    <a:pt x="6823" y="1096"/>
                    <a:pt x="6287" y="1072"/>
                  </a:cubicBezTo>
                  <a:lnTo>
                    <a:pt x="5084" y="1"/>
                  </a:ln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667" name="Shape 1667"/>
        <p:cNvGrpSpPr/>
        <p:nvPr/>
      </p:nvGrpSpPr>
      <p:grpSpPr>
        <a:xfrm>
          <a:off x="0" y="0"/>
          <a:ext cx="0" cy="0"/>
          <a:chOff x="0" y="0"/>
          <a:chExt cx="0" cy="0"/>
        </a:xfrm>
      </p:grpSpPr>
      <p:sp>
        <p:nvSpPr>
          <p:cNvPr id="1668" name="Google Shape;1668;p47"/>
          <p:cNvSpPr/>
          <p:nvPr/>
        </p:nvSpPr>
        <p:spPr>
          <a:xfrm>
            <a:off x="3944050" y="1315475"/>
            <a:ext cx="4486800" cy="3288600"/>
          </a:xfrm>
          <a:prstGeom prst="plaque">
            <a:avLst>
              <a:gd name="adj" fmla="val 16667"/>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9" name="Google Shape;1669;p47"/>
          <p:cNvSpPr txBox="1"/>
          <p:nvPr>
            <p:ph type="title"/>
          </p:nvPr>
        </p:nvSpPr>
        <p:spPr>
          <a:xfrm>
            <a:off x="713275" y="445025"/>
            <a:ext cx="7717500" cy="73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Kabel HDMI</a:t>
            </a:r>
            <a:endParaRPr lang="en-GB"/>
          </a:p>
        </p:txBody>
      </p:sp>
      <p:sp>
        <p:nvSpPr>
          <p:cNvPr id="1670" name="Google Shape;1670;p47"/>
          <p:cNvSpPr txBox="1"/>
          <p:nvPr/>
        </p:nvSpPr>
        <p:spPr>
          <a:xfrm>
            <a:off x="1060525" y="1294308"/>
            <a:ext cx="2300400" cy="554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GB" sz="2400" b="1">
                <a:solidFill>
                  <a:schemeClr val="dk1"/>
                </a:solidFill>
                <a:latin typeface="Fahkwang" panose="00000500000000000000"/>
                <a:ea typeface="Fahkwang" panose="00000500000000000000"/>
                <a:cs typeface="Fahkwang" panose="00000500000000000000"/>
                <a:sym typeface="Fahkwang" panose="00000500000000000000"/>
              </a:rPr>
              <a:t>Pengertian</a:t>
            </a:r>
            <a:endParaRPr lang="en-GB" sz="2400" b="1">
              <a:solidFill>
                <a:schemeClr val="dk1"/>
              </a:solidFill>
              <a:latin typeface="Fahkwang" panose="00000500000000000000"/>
              <a:ea typeface="Fahkwang" panose="00000500000000000000"/>
              <a:cs typeface="Fahkwang" panose="00000500000000000000"/>
              <a:sym typeface="Fahkwang" panose="00000500000000000000"/>
            </a:endParaRPr>
          </a:p>
        </p:txBody>
      </p:sp>
      <p:sp>
        <p:nvSpPr>
          <p:cNvPr id="1671" name="Google Shape;1671;p47"/>
          <p:cNvSpPr txBox="1"/>
          <p:nvPr/>
        </p:nvSpPr>
        <p:spPr>
          <a:xfrm>
            <a:off x="1062355" y="1746250"/>
            <a:ext cx="2876550" cy="61531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solidFill>
                  <a:schemeClr val="accent2"/>
                </a:solidFill>
                <a:latin typeface="Chivo"/>
                <a:ea typeface="Chivo"/>
                <a:cs typeface="Chivo"/>
                <a:sym typeface="Chivo"/>
              </a:rPr>
              <a:t>Kabel HDMI (High Definition Multimedia Interface)</a:t>
            </a:r>
            <a:r>
              <a:rPr sz="1200">
                <a:solidFill>
                  <a:schemeClr val="accent2"/>
                </a:solidFill>
                <a:latin typeface="Chivo"/>
                <a:ea typeface="Chivo"/>
                <a:cs typeface="Chivo"/>
                <a:sym typeface="Chivo"/>
              </a:rPr>
              <a:t>merupakan perkembangan temuan teknologi terbaru yang memudahkan pengguna melakukan transfer data antar perangkat dengan cepat dan tepat.</a:t>
            </a:r>
            <a:endParaRPr sz="1200">
              <a:solidFill>
                <a:schemeClr val="accent2"/>
              </a:solidFill>
              <a:latin typeface="Chivo"/>
              <a:ea typeface="Chivo"/>
              <a:cs typeface="Chivo"/>
              <a:sym typeface="Chivo"/>
            </a:endParaRPr>
          </a:p>
        </p:txBody>
      </p:sp>
      <p:sp>
        <p:nvSpPr>
          <p:cNvPr id="1672" name="Google Shape;1672;p47"/>
          <p:cNvSpPr txBox="1"/>
          <p:nvPr/>
        </p:nvSpPr>
        <p:spPr>
          <a:xfrm>
            <a:off x="1060525" y="3147431"/>
            <a:ext cx="2298900" cy="554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GB" sz="2400" b="1">
                <a:solidFill>
                  <a:schemeClr val="dk1"/>
                </a:solidFill>
                <a:latin typeface="Fahkwang" panose="00000500000000000000"/>
                <a:ea typeface="Fahkwang" panose="00000500000000000000"/>
                <a:cs typeface="Fahkwang" panose="00000500000000000000"/>
                <a:sym typeface="Fahkwang" panose="00000500000000000000"/>
              </a:rPr>
              <a:t>Fungsi</a:t>
            </a:r>
            <a:endParaRPr lang="en-GB" sz="2400" b="1">
              <a:solidFill>
                <a:schemeClr val="dk1"/>
              </a:solidFill>
              <a:latin typeface="Fahkwang" panose="00000500000000000000"/>
              <a:ea typeface="Fahkwang" panose="00000500000000000000"/>
              <a:cs typeface="Fahkwang" panose="00000500000000000000"/>
              <a:sym typeface="Fahkwang" panose="00000500000000000000"/>
            </a:endParaRPr>
          </a:p>
        </p:txBody>
      </p:sp>
      <p:sp>
        <p:nvSpPr>
          <p:cNvPr id="1673" name="Google Shape;1673;p47"/>
          <p:cNvSpPr txBox="1"/>
          <p:nvPr/>
        </p:nvSpPr>
        <p:spPr>
          <a:xfrm>
            <a:off x="1087755" y="3557905"/>
            <a:ext cx="2825750" cy="61531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solidFill>
                  <a:schemeClr val="accent2"/>
                </a:solidFill>
                <a:latin typeface="Chivo"/>
                <a:ea typeface="Chivo"/>
                <a:cs typeface="Chivo"/>
                <a:sym typeface="Chivo"/>
              </a:rPr>
              <a:t>M</a:t>
            </a:r>
            <a:r>
              <a:rPr sz="1200">
                <a:solidFill>
                  <a:schemeClr val="accent2"/>
                </a:solidFill>
                <a:latin typeface="Chivo"/>
                <a:ea typeface="Chivo"/>
                <a:cs typeface="Chivo"/>
                <a:sym typeface="Chivo"/>
              </a:rPr>
              <a:t>entransmisikan data berupa video dan audio digital dari perangkat sumber ke perangkat digital lainnya</a:t>
            </a:r>
            <a:r>
              <a:rPr lang="en-GB" sz="1200">
                <a:solidFill>
                  <a:schemeClr val="accent2"/>
                </a:solidFill>
                <a:latin typeface="Chivo"/>
                <a:ea typeface="Chivo"/>
                <a:cs typeface="Chivo"/>
                <a:sym typeface="Chivo"/>
              </a:rPr>
              <a:t>.</a:t>
            </a:r>
            <a:endParaRPr lang="en-GB" sz="1200">
              <a:solidFill>
                <a:schemeClr val="accent2"/>
              </a:solidFill>
              <a:latin typeface="Chivo"/>
              <a:ea typeface="Chivo"/>
              <a:cs typeface="Chivo"/>
              <a:sym typeface="Chivo"/>
            </a:endParaRPr>
          </a:p>
        </p:txBody>
      </p:sp>
      <p:sp>
        <p:nvSpPr>
          <p:cNvPr id="1675" name="Google Shape;1675;p47"/>
          <p:cNvSpPr/>
          <p:nvPr/>
        </p:nvSpPr>
        <p:spPr>
          <a:xfrm>
            <a:off x="713275" y="1453225"/>
            <a:ext cx="247200" cy="247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6" name="Google Shape;1676;p47"/>
          <p:cNvSpPr/>
          <p:nvPr/>
        </p:nvSpPr>
        <p:spPr>
          <a:xfrm>
            <a:off x="713287" y="3302537"/>
            <a:ext cx="247200" cy="247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1677" name="Google Shape;1677;p47" title="Chart">
            <a:hlinkClick r:id="rId1"/>
          </p:cNvPr>
          <p:cNvPicPr preferRelativeResize="0"/>
          <p:nvPr/>
        </p:nvPicPr>
        <p:blipFill>
          <a:blip r:embed="rId2"/>
          <a:stretch>
            <a:fillRect/>
          </a:stretch>
        </p:blipFill>
        <p:spPr>
          <a:xfrm>
            <a:off x="4497989" y="1294024"/>
            <a:ext cx="3378926" cy="3331500"/>
          </a:xfrm>
          <a:prstGeom prst="rect">
            <a:avLst/>
          </a:prstGeom>
          <a:noFill/>
          <a:ln>
            <a:noFill/>
          </a:ln>
        </p:spPr>
      </p:pic>
      <p:cxnSp>
        <p:nvCxnSpPr>
          <p:cNvPr id="1681" name="Google Shape;1681;p47"/>
          <p:cNvCxnSpPr>
            <a:stCxn id="1678" idx="3"/>
          </p:cNvCxnSpPr>
          <p:nvPr/>
        </p:nvCxnSpPr>
        <p:spPr>
          <a:xfrm>
            <a:off x="5595125" y="1977551"/>
            <a:ext cx="296400" cy="0"/>
          </a:xfrm>
          <a:prstGeom prst="straightConnector1">
            <a:avLst/>
          </a:prstGeom>
          <a:noFill/>
          <a:ln w="19050" cap="flat" cmpd="sng">
            <a:solidFill>
              <a:schemeClr val="accent2"/>
            </a:solidFill>
            <a:prstDash val="solid"/>
            <a:round/>
            <a:headEnd type="none" w="med" len="med"/>
            <a:tailEnd type="oval" w="med" len="med"/>
          </a:ln>
        </p:spPr>
      </p:cxnSp>
      <p:cxnSp>
        <p:nvCxnSpPr>
          <p:cNvPr id="1682" name="Google Shape;1682;p47"/>
          <p:cNvCxnSpPr>
            <a:stCxn id="1679" idx="1"/>
          </p:cNvCxnSpPr>
          <p:nvPr/>
        </p:nvCxnSpPr>
        <p:spPr>
          <a:xfrm rot="10800000">
            <a:off x="6561725" y="3934413"/>
            <a:ext cx="354900" cy="0"/>
          </a:xfrm>
          <a:prstGeom prst="straightConnector1">
            <a:avLst/>
          </a:prstGeom>
          <a:noFill/>
          <a:ln w="19050" cap="flat" cmpd="sng">
            <a:solidFill>
              <a:schemeClr val="accent2"/>
            </a:solidFill>
            <a:prstDash val="solid"/>
            <a:round/>
            <a:headEnd type="none" w="med" len="med"/>
            <a:tailEnd type="oval" w="med" len="med"/>
          </a:ln>
        </p:spPr>
      </p:cxnSp>
      <p:grpSp>
        <p:nvGrpSpPr>
          <p:cNvPr id="1683" name="Google Shape;1683;p47"/>
          <p:cNvGrpSpPr/>
          <p:nvPr/>
        </p:nvGrpSpPr>
        <p:grpSpPr>
          <a:xfrm>
            <a:off x="4191122" y="3521375"/>
            <a:ext cx="355063" cy="343836"/>
            <a:chOff x="304275" y="275275"/>
            <a:chExt cx="355063" cy="343836"/>
          </a:xfrm>
        </p:grpSpPr>
        <p:sp>
          <p:nvSpPr>
            <p:cNvPr id="1684" name="Google Shape;1684;p47"/>
            <p:cNvSpPr/>
            <p:nvPr/>
          </p:nvSpPr>
          <p:spPr>
            <a:xfrm>
              <a:off x="304275"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5" name="Google Shape;1685;p47"/>
            <p:cNvSpPr/>
            <p:nvPr/>
          </p:nvSpPr>
          <p:spPr>
            <a:xfrm>
              <a:off x="528838"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6" name="Google Shape;1686;p47"/>
            <p:cNvSpPr/>
            <p:nvPr/>
          </p:nvSpPr>
          <p:spPr>
            <a:xfrm>
              <a:off x="304275"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7" name="Google Shape;1687;p47"/>
            <p:cNvSpPr/>
            <p:nvPr/>
          </p:nvSpPr>
          <p:spPr>
            <a:xfrm>
              <a:off x="528838" y="488611"/>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88" name="Google Shape;1688;p47"/>
          <p:cNvGrpSpPr/>
          <p:nvPr/>
        </p:nvGrpSpPr>
        <p:grpSpPr>
          <a:xfrm>
            <a:off x="7825922" y="2045100"/>
            <a:ext cx="355063" cy="557161"/>
            <a:chOff x="304275" y="275275"/>
            <a:chExt cx="355063" cy="557161"/>
          </a:xfrm>
        </p:grpSpPr>
        <p:sp>
          <p:nvSpPr>
            <p:cNvPr id="1689" name="Google Shape;1689;p47"/>
            <p:cNvSpPr/>
            <p:nvPr/>
          </p:nvSpPr>
          <p:spPr>
            <a:xfrm>
              <a:off x="528838"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0" name="Google Shape;1690;p47"/>
            <p:cNvSpPr/>
            <p:nvPr/>
          </p:nvSpPr>
          <p:spPr>
            <a:xfrm>
              <a:off x="304275"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1" name="Google Shape;1691;p47"/>
            <p:cNvSpPr/>
            <p:nvPr/>
          </p:nvSpPr>
          <p:spPr>
            <a:xfrm>
              <a:off x="528838" y="488611"/>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2" name="Google Shape;1692;p47"/>
            <p:cNvSpPr/>
            <p:nvPr/>
          </p:nvSpPr>
          <p:spPr>
            <a:xfrm>
              <a:off x="304275" y="701936"/>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3" name="Google Shape;1693;p47"/>
            <p:cNvSpPr/>
            <p:nvPr/>
          </p:nvSpPr>
          <p:spPr>
            <a:xfrm>
              <a:off x="528838"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cxnSp>
        <p:nvCxnSpPr>
          <p:cNvPr id="1694" name="Google Shape;1694;p47"/>
          <p:cNvCxnSpPr/>
          <p:nvPr/>
        </p:nvCxnSpPr>
        <p:spPr>
          <a:xfrm>
            <a:off x="1114650" y="4457692"/>
            <a:ext cx="2644200" cy="0"/>
          </a:xfrm>
          <a:prstGeom prst="straightConnector1">
            <a:avLst/>
          </a:prstGeom>
          <a:noFill/>
          <a:ln w="19050" cap="flat" cmpd="sng">
            <a:solidFill>
              <a:schemeClr val="accent2"/>
            </a:solidFill>
            <a:prstDash val="dot"/>
            <a:round/>
            <a:headEnd type="none" w="med" len="med"/>
            <a:tailEnd type="none" w="med" len="med"/>
          </a:ln>
        </p:spPr>
      </p:cxnSp>
      <p:pic>
        <p:nvPicPr>
          <p:cNvPr id="2" name="Gambar 1" descr="WhatsApp Image 2023-01-17 at 7.22.14 AM"/>
          <p:cNvPicPr>
            <a:picLocks noChangeAspect="1"/>
          </p:cNvPicPr>
          <p:nvPr/>
        </p:nvPicPr>
        <p:blipFill>
          <a:blip r:embed="rId3"/>
          <a:srcRect t="24284" b="20023"/>
          <a:stretch>
            <a:fillRect/>
          </a:stretch>
        </p:blipFill>
        <p:spPr>
          <a:xfrm>
            <a:off x="4682490" y="1462405"/>
            <a:ext cx="3015615" cy="2986405"/>
          </a:xfrm>
          <a:prstGeom prst="ellipse">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893" name="Shape 1893"/>
        <p:cNvGrpSpPr/>
        <p:nvPr/>
      </p:nvGrpSpPr>
      <p:grpSpPr>
        <a:xfrm>
          <a:off x="0" y="0"/>
          <a:ext cx="0" cy="0"/>
          <a:chOff x="0" y="0"/>
          <a:chExt cx="0" cy="0"/>
        </a:xfrm>
      </p:grpSpPr>
      <p:sp>
        <p:nvSpPr>
          <p:cNvPr id="1894" name="Google Shape;1894;p52"/>
          <p:cNvSpPr/>
          <p:nvPr/>
        </p:nvSpPr>
        <p:spPr>
          <a:xfrm>
            <a:off x="3467376" y="462700"/>
            <a:ext cx="1971300" cy="19713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6" name="Google Shape;1896;p52"/>
          <p:cNvSpPr txBox="1"/>
          <p:nvPr>
            <p:ph type="subTitle" idx="1"/>
          </p:nvPr>
        </p:nvSpPr>
        <p:spPr>
          <a:xfrm>
            <a:off x="1912050" y="2733500"/>
            <a:ext cx="5319900" cy="46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400"/>
              <a:t>Kabel Aux/jack merupakan kabel tambahan yang bisa digunakan pada saat memakai perlengkapan berbasis audio dan kabel aux/jack merupakan alat yang berfungsi untuk menghubungkan perangkat elektronik satu dengan yang lainnya. Peralatan elektronik khususnya yang berbasis audio, biasa menggunakan fitur Aux untuk mendapatkan performa lebih pada kualitas suara yang dihasilkannya.</a:t>
            </a:r>
            <a:endParaRPr lang="en-GB" sz="1400"/>
          </a:p>
        </p:txBody>
      </p:sp>
      <p:sp>
        <p:nvSpPr>
          <p:cNvPr id="1897" name="Google Shape;1897;p52"/>
          <p:cNvSpPr/>
          <p:nvPr/>
        </p:nvSpPr>
        <p:spPr>
          <a:xfrm>
            <a:off x="-474562" y="3668600"/>
            <a:ext cx="2031900" cy="20319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8" name="Google Shape;1898;p52"/>
          <p:cNvSpPr/>
          <p:nvPr/>
        </p:nvSpPr>
        <p:spPr>
          <a:xfrm>
            <a:off x="7530550" y="3562325"/>
            <a:ext cx="2590800" cy="2707800"/>
          </a:xfrm>
          <a:prstGeom prst="roundRect">
            <a:avLst>
              <a:gd name="adj" fmla="val 16667"/>
            </a:avLst>
          </a:pr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1935" name="Google Shape;1935;p52"/>
          <p:cNvCxnSpPr/>
          <p:nvPr/>
        </p:nvCxnSpPr>
        <p:spPr>
          <a:xfrm>
            <a:off x="6031962" y="1448350"/>
            <a:ext cx="1047600" cy="0"/>
          </a:xfrm>
          <a:prstGeom prst="straightConnector1">
            <a:avLst/>
          </a:prstGeom>
          <a:noFill/>
          <a:ln w="19050" cap="flat" cmpd="sng">
            <a:solidFill>
              <a:schemeClr val="accent2"/>
            </a:solidFill>
            <a:prstDash val="dot"/>
            <a:round/>
            <a:headEnd type="none" w="med" len="med"/>
            <a:tailEnd type="none" w="med" len="med"/>
          </a:ln>
        </p:spPr>
      </p:cxnSp>
      <p:cxnSp>
        <p:nvCxnSpPr>
          <p:cNvPr id="1936" name="Google Shape;1936;p52"/>
          <p:cNvCxnSpPr/>
          <p:nvPr/>
        </p:nvCxnSpPr>
        <p:spPr>
          <a:xfrm>
            <a:off x="2064450" y="1448350"/>
            <a:ext cx="1047600" cy="0"/>
          </a:xfrm>
          <a:prstGeom prst="straightConnector1">
            <a:avLst/>
          </a:prstGeom>
          <a:noFill/>
          <a:ln w="19050" cap="flat" cmpd="sng">
            <a:solidFill>
              <a:schemeClr val="accent2"/>
            </a:solidFill>
            <a:prstDash val="dot"/>
            <a:round/>
            <a:headEnd type="none" w="med" len="med"/>
            <a:tailEnd type="none" w="med" len="med"/>
          </a:ln>
        </p:spPr>
      </p:cxnSp>
      <p:pic>
        <p:nvPicPr>
          <p:cNvPr id="3" name="Gambar 2" descr="WhatsApp Image 2023-01-17 at 6.40.46 PM"/>
          <p:cNvPicPr>
            <a:picLocks noChangeAspect="1"/>
          </p:cNvPicPr>
          <p:nvPr/>
        </p:nvPicPr>
        <p:blipFill>
          <a:blip r:embed="rId1"/>
          <a:srcRect t="28580" b="15733"/>
          <a:stretch>
            <a:fillRect/>
          </a:stretch>
        </p:blipFill>
        <p:spPr>
          <a:xfrm>
            <a:off x="3442970" y="447675"/>
            <a:ext cx="2020570" cy="2000885"/>
          </a:xfrm>
          <a:prstGeom prst="ellipse">
            <a:avLst/>
          </a:prstGeom>
        </p:spPr>
      </p:pic>
      <p:sp>
        <p:nvSpPr>
          <p:cNvPr id="2" name="Google Shape;1895;p52"/>
          <p:cNvSpPr txBox="1"/>
          <p:nvPr/>
        </p:nvSpPr>
        <p:spPr>
          <a:xfrm>
            <a:off x="975995" y="2141220"/>
            <a:ext cx="7230745" cy="822325"/>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2000"/>
              <a:buFont typeface="Fahkwang" panose="00000500000000000000"/>
              <a:buNone/>
              <a:defRPr sz="10000" b="1" i="0" u="none" strike="noStrike" cap="none">
                <a:solidFill>
                  <a:schemeClr val="dk1"/>
                </a:solidFill>
                <a:latin typeface="Fahkwang" panose="00000500000000000000"/>
                <a:ea typeface="Fahkwang" panose="00000500000000000000"/>
                <a:cs typeface="Fahkwang" panose="00000500000000000000"/>
                <a:sym typeface="Fahkwang" panose="00000500000000000000"/>
              </a:defRPr>
            </a:lvl1pPr>
            <a:lvl2pPr marR="0" lvl="1" algn="ctr" rtl="0">
              <a:lnSpc>
                <a:spcPct val="100000"/>
              </a:lnSpc>
              <a:spcBef>
                <a:spcPts val="0"/>
              </a:spcBef>
              <a:spcAft>
                <a:spcPts val="0"/>
              </a:spcAft>
              <a:buClr>
                <a:schemeClr val="dk1"/>
              </a:buClr>
              <a:buSzPts val="12000"/>
              <a:buFont typeface="Fahkwang" panose="00000500000000000000"/>
              <a:buNone/>
              <a:defRPr sz="12000" b="1" i="0" u="none" strike="noStrike" cap="none">
                <a:solidFill>
                  <a:schemeClr val="dk1"/>
                </a:solidFill>
                <a:latin typeface="Fahkwang" panose="00000500000000000000"/>
                <a:ea typeface="Fahkwang" panose="00000500000000000000"/>
                <a:cs typeface="Fahkwang" panose="00000500000000000000"/>
                <a:sym typeface="Fahkwang" panose="00000500000000000000"/>
              </a:defRPr>
            </a:lvl2pPr>
            <a:lvl3pPr marR="0" lvl="2" algn="ctr" rtl="0">
              <a:lnSpc>
                <a:spcPct val="100000"/>
              </a:lnSpc>
              <a:spcBef>
                <a:spcPts val="0"/>
              </a:spcBef>
              <a:spcAft>
                <a:spcPts val="0"/>
              </a:spcAft>
              <a:buClr>
                <a:schemeClr val="dk1"/>
              </a:buClr>
              <a:buSzPts val="12000"/>
              <a:buFont typeface="Fahkwang" panose="00000500000000000000"/>
              <a:buNone/>
              <a:defRPr sz="12000" b="1" i="0" u="none" strike="noStrike" cap="none">
                <a:solidFill>
                  <a:schemeClr val="dk1"/>
                </a:solidFill>
                <a:latin typeface="Fahkwang" panose="00000500000000000000"/>
                <a:ea typeface="Fahkwang" panose="00000500000000000000"/>
                <a:cs typeface="Fahkwang" panose="00000500000000000000"/>
                <a:sym typeface="Fahkwang" panose="00000500000000000000"/>
              </a:defRPr>
            </a:lvl3pPr>
            <a:lvl4pPr marR="0" lvl="3" algn="ctr" rtl="0">
              <a:lnSpc>
                <a:spcPct val="100000"/>
              </a:lnSpc>
              <a:spcBef>
                <a:spcPts val="0"/>
              </a:spcBef>
              <a:spcAft>
                <a:spcPts val="0"/>
              </a:spcAft>
              <a:buClr>
                <a:schemeClr val="dk1"/>
              </a:buClr>
              <a:buSzPts val="12000"/>
              <a:buFont typeface="Fahkwang" panose="00000500000000000000"/>
              <a:buNone/>
              <a:defRPr sz="12000" b="1" i="0" u="none" strike="noStrike" cap="none">
                <a:solidFill>
                  <a:schemeClr val="dk1"/>
                </a:solidFill>
                <a:latin typeface="Fahkwang" panose="00000500000000000000"/>
                <a:ea typeface="Fahkwang" panose="00000500000000000000"/>
                <a:cs typeface="Fahkwang" panose="00000500000000000000"/>
                <a:sym typeface="Fahkwang" panose="00000500000000000000"/>
              </a:defRPr>
            </a:lvl4pPr>
            <a:lvl5pPr marR="0" lvl="4" algn="ctr" rtl="0">
              <a:lnSpc>
                <a:spcPct val="100000"/>
              </a:lnSpc>
              <a:spcBef>
                <a:spcPts val="0"/>
              </a:spcBef>
              <a:spcAft>
                <a:spcPts val="0"/>
              </a:spcAft>
              <a:buClr>
                <a:schemeClr val="dk1"/>
              </a:buClr>
              <a:buSzPts val="12000"/>
              <a:buFont typeface="Fahkwang" panose="00000500000000000000"/>
              <a:buNone/>
              <a:defRPr sz="12000" b="1" i="0" u="none" strike="noStrike" cap="none">
                <a:solidFill>
                  <a:schemeClr val="dk1"/>
                </a:solidFill>
                <a:latin typeface="Fahkwang" panose="00000500000000000000"/>
                <a:ea typeface="Fahkwang" panose="00000500000000000000"/>
                <a:cs typeface="Fahkwang" panose="00000500000000000000"/>
                <a:sym typeface="Fahkwang" panose="00000500000000000000"/>
              </a:defRPr>
            </a:lvl5pPr>
            <a:lvl6pPr marR="0" lvl="5" algn="ctr" rtl="0">
              <a:lnSpc>
                <a:spcPct val="100000"/>
              </a:lnSpc>
              <a:spcBef>
                <a:spcPts val="0"/>
              </a:spcBef>
              <a:spcAft>
                <a:spcPts val="0"/>
              </a:spcAft>
              <a:buClr>
                <a:schemeClr val="dk1"/>
              </a:buClr>
              <a:buSzPts val="12000"/>
              <a:buFont typeface="Fahkwang" panose="00000500000000000000"/>
              <a:buNone/>
              <a:defRPr sz="12000" b="1" i="0" u="none" strike="noStrike" cap="none">
                <a:solidFill>
                  <a:schemeClr val="dk1"/>
                </a:solidFill>
                <a:latin typeface="Fahkwang" panose="00000500000000000000"/>
                <a:ea typeface="Fahkwang" panose="00000500000000000000"/>
                <a:cs typeface="Fahkwang" panose="00000500000000000000"/>
                <a:sym typeface="Fahkwang" panose="00000500000000000000"/>
              </a:defRPr>
            </a:lvl6pPr>
            <a:lvl7pPr marR="0" lvl="6" algn="ctr" rtl="0">
              <a:lnSpc>
                <a:spcPct val="100000"/>
              </a:lnSpc>
              <a:spcBef>
                <a:spcPts val="0"/>
              </a:spcBef>
              <a:spcAft>
                <a:spcPts val="0"/>
              </a:spcAft>
              <a:buClr>
                <a:schemeClr val="dk1"/>
              </a:buClr>
              <a:buSzPts val="12000"/>
              <a:buFont typeface="Fahkwang" panose="00000500000000000000"/>
              <a:buNone/>
              <a:defRPr sz="12000" b="1" i="0" u="none" strike="noStrike" cap="none">
                <a:solidFill>
                  <a:schemeClr val="dk1"/>
                </a:solidFill>
                <a:latin typeface="Fahkwang" panose="00000500000000000000"/>
                <a:ea typeface="Fahkwang" panose="00000500000000000000"/>
                <a:cs typeface="Fahkwang" panose="00000500000000000000"/>
                <a:sym typeface="Fahkwang" panose="00000500000000000000"/>
              </a:defRPr>
            </a:lvl7pPr>
            <a:lvl8pPr marR="0" lvl="7" algn="ctr" rtl="0">
              <a:lnSpc>
                <a:spcPct val="100000"/>
              </a:lnSpc>
              <a:spcBef>
                <a:spcPts val="0"/>
              </a:spcBef>
              <a:spcAft>
                <a:spcPts val="0"/>
              </a:spcAft>
              <a:buClr>
                <a:schemeClr val="dk1"/>
              </a:buClr>
              <a:buSzPts val="12000"/>
              <a:buFont typeface="Fahkwang" panose="00000500000000000000"/>
              <a:buNone/>
              <a:defRPr sz="12000" b="1" i="0" u="none" strike="noStrike" cap="none">
                <a:solidFill>
                  <a:schemeClr val="dk1"/>
                </a:solidFill>
                <a:latin typeface="Fahkwang" panose="00000500000000000000"/>
                <a:ea typeface="Fahkwang" panose="00000500000000000000"/>
                <a:cs typeface="Fahkwang" panose="00000500000000000000"/>
                <a:sym typeface="Fahkwang" panose="00000500000000000000"/>
              </a:defRPr>
            </a:lvl8pPr>
            <a:lvl9pPr marR="0" lvl="8" algn="ctr" rtl="0">
              <a:lnSpc>
                <a:spcPct val="100000"/>
              </a:lnSpc>
              <a:spcBef>
                <a:spcPts val="0"/>
              </a:spcBef>
              <a:spcAft>
                <a:spcPts val="0"/>
              </a:spcAft>
              <a:buClr>
                <a:schemeClr val="dk1"/>
              </a:buClr>
              <a:buSzPts val="12000"/>
              <a:buFont typeface="Fahkwang" panose="00000500000000000000"/>
              <a:buNone/>
              <a:defRPr sz="12000" b="1" i="0" u="none" strike="noStrike" cap="none">
                <a:solidFill>
                  <a:schemeClr val="dk1"/>
                </a:solidFill>
                <a:latin typeface="Fahkwang" panose="00000500000000000000"/>
                <a:ea typeface="Fahkwang" panose="00000500000000000000"/>
                <a:cs typeface="Fahkwang" panose="00000500000000000000"/>
                <a:sym typeface="Fahkwang" panose="00000500000000000000"/>
              </a:defRPr>
            </a:lvl9pPr>
          </a:lstStyle>
          <a:p>
            <a:pPr marL="0" lvl="0" indent="0" algn="ctr" rtl="0">
              <a:spcBef>
                <a:spcPts val="0"/>
              </a:spcBef>
              <a:spcAft>
                <a:spcPts val="0"/>
              </a:spcAft>
              <a:buNone/>
            </a:pPr>
            <a:r>
              <a:rPr lang="en-GB" sz="3600"/>
              <a:t>Kabel Aux/Jack</a:t>
            </a:r>
            <a:endParaRPr lang="en-GB" sz="3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940" name="Shape 1940"/>
        <p:cNvGrpSpPr/>
        <p:nvPr/>
      </p:nvGrpSpPr>
      <p:grpSpPr>
        <a:xfrm>
          <a:off x="0" y="0"/>
          <a:ext cx="0" cy="0"/>
          <a:chOff x="0" y="0"/>
          <a:chExt cx="0" cy="0"/>
        </a:xfrm>
      </p:grpSpPr>
      <p:sp>
        <p:nvSpPr>
          <p:cNvPr id="1945" name="Google Shape;1945;p53"/>
          <p:cNvSpPr txBox="1"/>
          <p:nvPr>
            <p:ph type="title" idx="3"/>
          </p:nvPr>
        </p:nvSpPr>
        <p:spPr>
          <a:xfrm>
            <a:off x="713105" y="373380"/>
            <a:ext cx="7717790" cy="59753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600"/>
              <a:t>Mixer Audio</a:t>
            </a:r>
            <a:endParaRPr lang="en-GB" sz="3600"/>
          </a:p>
        </p:txBody>
      </p:sp>
      <p:sp>
        <p:nvSpPr>
          <p:cNvPr id="1946" name="Google Shape;1946;p53"/>
          <p:cNvSpPr txBox="1"/>
          <p:nvPr>
            <p:ph type="title" idx="4"/>
          </p:nvPr>
        </p:nvSpPr>
        <p:spPr>
          <a:xfrm>
            <a:off x="1693615" y="3199740"/>
            <a:ext cx="24576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2800"/>
              <a:t>Pengertian</a:t>
            </a:r>
            <a:endParaRPr lang="en-GB" sz="2800"/>
          </a:p>
        </p:txBody>
      </p:sp>
      <p:sp>
        <p:nvSpPr>
          <p:cNvPr id="1947" name="Google Shape;1947;p53"/>
          <p:cNvSpPr txBox="1"/>
          <p:nvPr>
            <p:ph type="subTitle" idx="1"/>
          </p:nvPr>
        </p:nvSpPr>
        <p:spPr>
          <a:xfrm>
            <a:off x="1422400" y="3557270"/>
            <a:ext cx="2999740" cy="8312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200"/>
              <a:t>Mixer merupakan peralatan audio yang dipergunakan sebagai alat untuk mencampur berbagai sumber suara, mengolah suara, mengatur, mengontrol input dan memperkuat sinyal suara menjadi suatu hasil keluaran suara yang diinginkan.</a:t>
            </a:r>
            <a:endParaRPr lang="en-GB" sz="1200"/>
          </a:p>
        </p:txBody>
      </p:sp>
      <p:sp>
        <p:nvSpPr>
          <p:cNvPr id="1948" name="Google Shape;1948;p53"/>
          <p:cNvSpPr txBox="1"/>
          <p:nvPr>
            <p:ph type="title" idx="5"/>
          </p:nvPr>
        </p:nvSpPr>
        <p:spPr>
          <a:xfrm>
            <a:off x="5136306" y="3199740"/>
            <a:ext cx="24576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2800"/>
              <a:t>Fungsi</a:t>
            </a:r>
            <a:endParaRPr lang="en-GB" sz="2800"/>
          </a:p>
        </p:txBody>
      </p:sp>
      <p:sp>
        <p:nvSpPr>
          <p:cNvPr id="1949" name="Google Shape;1949;p53"/>
          <p:cNvSpPr txBox="1"/>
          <p:nvPr>
            <p:ph type="subTitle" idx="6"/>
          </p:nvPr>
        </p:nvSpPr>
        <p:spPr>
          <a:xfrm>
            <a:off x="4553585" y="3557270"/>
            <a:ext cx="3605530" cy="8312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200"/>
              <a:t>Fungsi dari mixer audio adalah sebagai alat pencampuran atau pengolahan dari sinyal-sinyal audio yang masuk melalui channel input yang berbeda pada sound system. Selain sebagai tempat proses, mixer audio juga memiliki fungsi sebagai tempat balancing atau menyeimbangkan sinyal-sinyal tersebut.</a:t>
            </a:r>
            <a:endParaRPr lang="en-GB" sz="1200"/>
          </a:p>
        </p:txBody>
      </p:sp>
      <p:grpSp>
        <p:nvGrpSpPr>
          <p:cNvPr id="1954" name="Google Shape;1954;p53"/>
          <p:cNvGrpSpPr/>
          <p:nvPr/>
        </p:nvGrpSpPr>
        <p:grpSpPr>
          <a:xfrm>
            <a:off x="975077" y="2791988"/>
            <a:ext cx="776411" cy="705253"/>
            <a:chOff x="2388774" y="932072"/>
            <a:chExt cx="425851" cy="386822"/>
          </a:xfrm>
        </p:grpSpPr>
        <p:sp>
          <p:nvSpPr>
            <p:cNvPr id="1955" name="Google Shape;1955;p53"/>
            <p:cNvSpPr/>
            <p:nvPr/>
          </p:nvSpPr>
          <p:spPr>
            <a:xfrm>
              <a:off x="2389894" y="1054625"/>
              <a:ext cx="423196" cy="264269"/>
            </a:xfrm>
            <a:custGeom>
              <a:avLst/>
              <a:gdLst/>
              <a:ahLst/>
              <a:cxnLst/>
              <a:rect l="l" t="t" r="r" b="b"/>
              <a:pathLst>
                <a:path w="13229" h="8261" extrusionOk="0">
                  <a:moveTo>
                    <a:pt x="13229" y="0"/>
                  </a:moveTo>
                  <a:lnTo>
                    <a:pt x="13229" y="1"/>
                  </a:lnTo>
                  <a:lnTo>
                    <a:pt x="13229" y="1"/>
                  </a:lnTo>
                  <a:cubicBezTo>
                    <a:pt x="13229" y="1"/>
                    <a:pt x="13229" y="0"/>
                    <a:pt x="13229" y="0"/>
                  </a:cubicBezTo>
                  <a:close/>
                  <a:moveTo>
                    <a:pt x="13" y="0"/>
                  </a:moveTo>
                  <a:lnTo>
                    <a:pt x="1" y="4429"/>
                  </a:lnTo>
                  <a:cubicBezTo>
                    <a:pt x="1" y="4501"/>
                    <a:pt x="48" y="4572"/>
                    <a:pt x="144" y="4632"/>
                  </a:cubicBezTo>
                  <a:lnTo>
                    <a:pt x="6287" y="8180"/>
                  </a:lnTo>
                  <a:cubicBezTo>
                    <a:pt x="6383" y="8233"/>
                    <a:pt x="6508" y="8260"/>
                    <a:pt x="6633" y="8260"/>
                  </a:cubicBezTo>
                  <a:cubicBezTo>
                    <a:pt x="6758" y="8260"/>
                    <a:pt x="6883" y="8233"/>
                    <a:pt x="6978" y="8180"/>
                  </a:cubicBezTo>
                  <a:lnTo>
                    <a:pt x="13074" y="4632"/>
                  </a:lnTo>
                  <a:cubicBezTo>
                    <a:pt x="13169" y="4572"/>
                    <a:pt x="13217" y="4501"/>
                    <a:pt x="13217" y="4429"/>
                  </a:cubicBezTo>
                  <a:lnTo>
                    <a:pt x="13229" y="1"/>
                  </a:lnTo>
                  <a:lnTo>
                    <a:pt x="13229" y="1"/>
                  </a:lnTo>
                  <a:cubicBezTo>
                    <a:pt x="13228" y="72"/>
                    <a:pt x="13181" y="143"/>
                    <a:pt x="13086" y="191"/>
                  </a:cubicBezTo>
                  <a:lnTo>
                    <a:pt x="6990" y="3739"/>
                  </a:lnTo>
                  <a:cubicBezTo>
                    <a:pt x="6895" y="3798"/>
                    <a:pt x="6770" y="3828"/>
                    <a:pt x="6645" y="3828"/>
                  </a:cubicBezTo>
                  <a:cubicBezTo>
                    <a:pt x="6520" y="3828"/>
                    <a:pt x="6395" y="3798"/>
                    <a:pt x="6299" y="3739"/>
                  </a:cubicBezTo>
                  <a:lnTo>
                    <a:pt x="156" y="191"/>
                  </a:lnTo>
                  <a:cubicBezTo>
                    <a:pt x="60" y="143"/>
                    <a:pt x="13" y="72"/>
                    <a:pt x="13" y="0"/>
                  </a:cubicBez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6" name="Google Shape;1956;p53"/>
            <p:cNvSpPr/>
            <p:nvPr/>
          </p:nvSpPr>
          <p:spPr>
            <a:xfrm>
              <a:off x="2388774" y="932072"/>
              <a:ext cx="425851" cy="245011"/>
            </a:xfrm>
            <a:custGeom>
              <a:avLst/>
              <a:gdLst/>
              <a:ahLst/>
              <a:cxnLst/>
              <a:rect l="l" t="t" r="r" b="b"/>
              <a:pathLst>
                <a:path w="13312" h="7659" extrusionOk="0">
                  <a:moveTo>
                    <a:pt x="6632" y="0"/>
                  </a:moveTo>
                  <a:cubicBezTo>
                    <a:pt x="6507" y="0"/>
                    <a:pt x="6382" y="27"/>
                    <a:pt x="6287" y="81"/>
                  </a:cubicBezTo>
                  <a:lnTo>
                    <a:pt x="191" y="3629"/>
                  </a:lnTo>
                  <a:cubicBezTo>
                    <a:pt x="0" y="3736"/>
                    <a:pt x="0" y="3914"/>
                    <a:pt x="191" y="4022"/>
                  </a:cubicBezTo>
                  <a:lnTo>
                    <a:pt x="6334" y="7570"/>
                  </a:lnTo>
                  <a:cubicBezTo>
                    <a:pt x="6430" y="7629"/>
                    <a:pt x="6555" y="7659"/>
                    <a:pt x="6680" y="7659"/>
                  </a:cubicBezTo>
                  <a:cubicBezTo>
                    <a:pt x="6805" y="7659"/>
                    <a:pt x="6930" y="7629"/>
                    <a:pt x="7025" y="7570"/>
                  </a:cubicBezTo>
                  <a:lnTo>
                    <a:pt x="13121" y="4022"/>
                  </a:lnTo>
                  <a:cubicBezTo>
                    <a:pt x="13311" y="3914"/>
                    <a:pt x="13311" y="3736"/>
                    <a:pt x="13121" y="3629"/>
                  </a:cubicBezTo>
                  <a:lnTo>
                    <a:pt x="6977" y="81"/>
                  </a:lnTo>
                  <a:cubicBezTo>
                    <a:pt x="6882" y="27"/>
                    <a:pt x="6757" y="0"/>
                    <a:pt x="6632" y="0"/>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7" name="Google Shape;1957;p53"/>
            <p:cNvSpPr/>
            <p:nvPr/>
          </p:nvSpPr>
          <p:spPr>
            <a:xfrm>
              <a:off x="2623386" y="1171259"/>
              <a:ext cx="175241" cy="105887"/>
            </a:xfrm>
            <a:custGeom>
              <a:avLst/>
              <a:gdLst/>
              <a:ahLst/>
              <a:cxnLst/>
              <a:rect l="l" t="t" r="r" b="b"/>
              <a:pathLst>
                <a:path w="5478" h="3310" extrusionOk="0">
                  <a:moveTo>
                    <a:pt x="5417" y="0"/>
                  </a:moveTo>
                  <a:cubicBezTo>
                    <a:pt x="5406" y="0"/>
                    <a:pt x="5394" y="3"/>
                    <a:pt x="5382" y="9"/>
                  </a:cubicBezTo>
                  <a:lnTo>
                    <a:pt x="84" y="3069"/>
                  </a:lnTo>
                  <a:cubicBezTo>
                    <a:pt x="36" y="3105"/>
                    <a:pt x="0" y="3176"/>
                    <a:pt x="0" y="3236"/>
                  </a:cubicBezTo>
                  <a:cubicBezTo>
                    <a:pt x="0" y="3279"/>
                    <a:pt x="19" y="3310"/>
                    <a:pt x="48" y="3310"/>
                  </a:cubicBezTo>
                  <a:cubicBezTo>
                    <a:pt x="58" y="3310"/>
                    <a:pt x="71" y="3305"/>
                    <a:pt x="84" y="3295"/>
                  </a:cubicBezTo>
                  <a:lnTo>
                    <a:pt x="5382" y="236"/>
                  </a:lnTo>
                  <a:cubicBezTo>
                    <a:pt x="5430" y="212"/>
                    <a:pt x="5477" y="140"/>
                    <a:pt x="5477" y="81"/>
                  </a:cubicBezTo>
                  <a:cubicBezTo>
                    <a:pt x="5477" y="27"/>
                    <a:pt x="5450" y="0"/>
                    <a:pt x="5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8" name="Google Shape;1958;p53"/>
            <p:cNvSpPr/>
            <p:nvPr/>
          </p:nvSpPr>
          <p:spPr>
            <a:xfrm>
              <a:off x="2623386" y="1148003"/>
              <a:ext cx="175241" cy="105759"/>
            </a:xfrm>
            <a:custGeom>
              <a:avLst/>
              <a:gdLst/>
              <a:ahLst/>
              <a:cxnLst/>
              <a:rect l="l" t="t" r="r" b="b"/>
              <a:pathLst>
                <a:path w="5478" h="3306" extrusionOk="0">
                  <a:moveTo>
                    <a:pt x="5418" y="1"/>
                  </a:moveTo>
                  <a:cubicBezTo>
                    <a:pt x="5407" y="1"/>
                    <a:pt x="5394" y="4"/>
                    <a:pt x="5382" y="10"/>
                  </a:cubicBezTo>
                  <a:lnTo>
                    <a:pt x="84" y="3070"/>
                  </a:lnTo>
                  <a:cubicBezTo>
                    <a:pt x="36" y="3094"/>
                    <a:pt x="0" y="3165"/>
                    <a:pt x="0" y="3237"/>
                  </a:cubicBezTo>
                  <a:cubicBezTo>
                    <a:pt x="0" y="3281"/>
                    <a:pt x="20" y="3305"/>
                    <a:pt x="50" y="3305"/>
                  </a:cubicBezTo>
                  <a:cubicBezTo>
                    <a:pt x="60" y="3305"/>
                    <a:pt x="71" y="3302"/>
                    <a:pt x="84" y="3296"/>
                  </a:cubicBezTo>
                  <a:lnTo>
                    <a:pt x="5382" y="236"/>
                  </a:lnTo>
                  <a:cubicBezTo>
                    <a:pt x="5430" y="212"/>
                    <a:pt x="5477" y="141"/>
                    <a:pt x="5477" y="70"/>
                  </a:cubicBezTo>
                  <a:cubicBezTo>
                    <a:pt x="5477" y="25"/>
                    <a:pt x="5451" y="1"/>
                    <a:pt x="54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9" name="Google Shape;1959;p53"/>
            <p:cNvSpPr/>
            <p:nvPr/>
          </p:nvSpPr>
          <p:spPr>
            <a:xfrm>
              <a:off x="2623386" y="1124618"/>
              <a:ext cx="175241" cy="105887"/>
            </a:xfrm>
            <a:custGeom>
              <a:avLst/>
              <a:gdLst/>
              <a:ahLst/>
              <a:cxnLst/>
              <a:rect l="l" t="t" r="r" b="b"/>
              <a:pathLst>
                <a:path w="5478" h="3310" extrusionOk="0">
                  <a:moveTo>
                    <a:pt x="5420" y="1"/>
                  </a:moveTo>
                  <a:cubicBezTo>
                    <a:pt x="5408" y="1"/>
                    <a:pt x="5395" y="5"/>
                    <a:pt x="5382" y="15"/>
                  </a:cubicBezTo>
                  <a:lnTo>
                    <a:pt x="84" y="3075"/>
                  </a:lnTo>
                  <a:cubicBezTo>
                    <a:pt x="36" y="3099"/>
                    <a:pt x="0" y="3170"/>
                    <a:pt x="0" y="3229"/>
                  </a:cubicBezTo>
                  <a:cubicBezTo>
                    <a:pt x="0" y="3283"/>
                    <a:pt x="20" y="3310"/>
                    <a:pt x="51" y="3310"/>
                  </a:cubicBezTo>
                  <a:cubicBezTo>
                    <a:pt x="61" y="3310"/>
                    <a:pt x="72" y="3307"/>
                    <a:pt x="84" y="3301"/>
                  </a:cubicBezTo>
                  <a:lnTo>
                    <a:pt x="5382" y="241"/>
                  </a:lnTo>
                  <a:cubicBezTo>
                    <a:pt x="5430" y="205"/>
                    <a:pt x="5477" y="134"/>
                    <a:pt x="5477" y="74"/>
                  </a:cubicBezTo>
                  <a:cubicBezTo>
                    <a:pt x="5477" y="31"/>
                    <a:pt x="5452" y="1"/>
                    <a:pt x="54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0" name="Google Shape;1960;p53"/>
            <p:cNvSpPr/>
            <p:nvPr/>
          </p:nvSpPr>
          <p:spPr>
            <a:xfrm>
              <a:off x="2623386" y="1101234"/>
              <a:ext cx="175241" cy="106015"/>
            </a:xfrm>
            <a:custGeom>
              <a:avLst/>
              <a:gdLst/>
              <a:ahLst/>
              <a:cxnLst/>
              <a:rect l="l" t="t" r="r" b="b"/>
              <a:pathLst>
                <a:path w="5478" h="3314" extrusionOk="0">
                  <a:moveTo>
                    <a:pt x="5412" y="0"/>
                  </a:moveTo>
                  <a:cubicBezTo>
                    <a:pt x="5402" y="0"/>
                    <a:pt x="5392" y="3"/>
                    <a:pt x="5382" y="8"/>
                  </a:cubicBezTo>
                  <a:lnTo>
                    <a:pt x="84" y="3079"/>
                  </a:lnTo>
                  <a:cubicBezTo>
                    <a:pt x="36" y="3103"/>
                    <a:pt x="0" y="3175"/>
                    <a:pt x="0" y="3234"/>
                  </a:cubicBezTo>
                  <a:cubicBezTo>
                    <a:pt x="0" y="3281"/>
                    <a:pt x="22" y="3313"/>
                    <a:pt x="55" y="3313"/>
                  </a:cubicBezTo>
                  <a:cubicBezTo>
                    <a:pt x="64" y="3313"/>
                    <a:pt x="74" y="3311"/>
                    <a:pt x="84" y="3306"/>
                  </a:cubicBezTo>
                  <a:lnTo>
                    <a:pt x="5382" y="234"/>
                  </a:lnTo>
                  <a:cubicBezTo>
                    <a:pt x="5430" y="210"/>
                    <a:pt x="5477" y="139"/>
                    <a:pt x="5477" y="79"/>
                  </a:cubicBezTo>
                  <a:cubicBezTo>
                    <a:pt x="5477" y="32"/>
                    <a:pt x="5448" y="0"/>
                    <a:pt x="54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1" name="Google Shape;1961;p53"/>
            <p:cNvSpPr/>
            <p:nvPr/>
          </p:nvSpPr>
          <p:spPr>
            <a:xfrm>
              <a:off x="2552913" y="1221003"/>
              <a:ext cx="16027" cy="20346"/>
            </a:xfrm>
            <a:custGeom>
              <a:avLst/>
              <a:gdLst/>
              <a:ahLst/>
              <a:cxnLst/>
              <a:rect l="l" t="t" r="r" b="b"/>
              <a:pathLst>
                <a:path w="501" h="636" extrusionOk="0">
                  <a:moveTo>
                    <a:pt x="133" y="0"/>
                  </a:moveTo>
                  <a:cubicBezTo>
                    <a:pt x="53" y="0"/>
                    <a:pt x="1" y="65"/>
                    <a:pt x="1" y="181"/>
                  </a:cubicBezTo>
                  <a:cubicBezTo>
                    <a:pt x="1" y="336"/>
                    <a:pt x="108" y="526"/>
                    <a:pt x="251" y="597"/>
                  </a:cubicBezTo>
                  <a:cubicBezTo>
                    <a:pt x="291" y="623"/>
                    <a:pt x="330" y="635"/>
                    <a:pt x="365" y="635"/>
                  </a:cubicBezTo>
                  <a:cubicBezTo>
                    <a:pt x="444" y="635"/>
                    <a:pt x="501" y="574"/>
                    <a:pt x="501" y="467"/>
                  </a:cubicBezTo>
                  <a:cubicBezTo>
                    <a:pt x="501" y="300"/>
                    <a:pt x="382" y="109"/>
                    <a:pt x="251" y="38"/>
                  </a:cubicBezTo>
                  <a:cubicBezTo>
                    <a:pt x="207" y="13"/>
                    <a:pt x="167" y="0"/>
                    <a:pt x="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2" name="Google Shape;1962;p53"/>
            <p:cNvSpPr/>
            <p:nvPr/>
          </p:nvSpPr>
          <p:spPr>
            <a:xfrm>
              <a:off x="2506464" y="1197235"/>
              <a:ext cx="15643" cy="20474"/>
            </a:xfrm>
            <a:custGeom>
              <a:avLst/>
              <a:gdLst/>
              <a:ahLst/>
              <a:cxnLst/>
              <a:rect l="l" t="t" r="r" b="b"/>
              <a:pathLst>
                <a:path w="489" h="640" extrusionOk="0">
                  <a:moveTo>
                    <a:pt x="139" y="1"/>
                  </a:moveTo>
                  <a:cubicBezTo>
                    <a:pt x="55" y="1"/>
                    <a:pt x="0" y="63"/>
                    <a:pt x="0" y="174"/>
                  </a:cubicBezTo>
                  <a:cubicBezTo>
                    <a:pt x="0" y="328"/>
                    <a:pt x="107" y="531"/>
                    <a:pt x="250" y="602"/>
                  </a:cubicBezTo>
                  <a:cubicBezTo>
                    <a:pt x="290" y="628"/>
                    <a:pt x="327" y="640"/>
                    <a:pt x="360" y="640"/>
                  </a:cubicBezTo>
                  <a:cubicBezTo>
                    <a:pt x="436" y="640"/>
                    <a:pt x="488" y="576"/>
                    <a:pt x="488" y="459"/>
                  </a:cubicBezTo>
                  <a:cubicBezTo>
                    <a:pt x="488" y="305"/>
                    <a:pt x="381" y="114"/>
                    <a:pt x="250" y="31"/>
                  </a:cubicBezTo>
                  <a:cubicBezTo>
                    <a:pt x="210" y="11"/>
                    <a:pt x="172" y="1"/>
                    <a:pt x="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3" name="Google Shape;1963;p53"/>
            <p:cNvSpPr/>
            <p:nvPr/>
          </p:nvSpPr>
          <p:spPr>
            <a:xfrm>
              <a:off x="2459983" y="1173626"/>
              <a:ext cx="15643" cy="20250"/>
            </a:xfrm>
            <a:custGeom>
              <a:avLst/>
              <a:gdLst/>
              <a:ahLst/>
              <a:cxnLst/>
              <a:rect l="l" t="t" r="r" b="b"/>
              <a:pathLst>
                <a:path w="489" h="633" extrusionOk="0">
                  <a:moveTo>
                    <a:pt x="135" y="1"/>
                  </a:moveTo>
                  <a:cubicBezTo>
                    <a:pt x="56" y="1"/>
                    <a:pt x="1" y="63"/>
                    <a:pt x="1" y="173"/>
                  </a:cubicBezTo>
                  <a:cubicBezTo>
                    <a:pt x="1" y="328"/>
                    <a:pt x="108" y="519"/>
                    <a:pt x="239" y="602"/>
                  </a:cubicBezTo>
                  <a:cubicBezTo>
                    <a:pt x="279" y="622"/>
                    <a:pt x="317" y="632"/>
                    <a:pt x="350" y="632"/>
                  </a:cubicBezTo>
                  <a:cubicBezTo>
                    <a:pt x="434" y="632"/>
                    <a:pt x="489" y="570"/>
                    <a:pt x="489" y="459"/>
                  </a:cubicBezTo>
                  <a:cubicBezTo>
                    <a:pt x="489" y="304"/>
                    <a:pt x="382" y="114"/>
                    <a:pt x="239" y="31"/>
                  </a:cubicBezTo>
                  <a:cubicBezTo>
                    <a:pt x="202" y="10"/>
                    <a:pt x="166" y="1"/>
                    <a:pt x="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4" name="Google Shape;1964;p53"/>
            <p:cNvSpPr/>
            <p:nvPr/>
          </p:nvSpPr>
          <p:spPr>
            <a:xfrm>
              <a:off x="2413534" y="1149858"/>
              <a:ext cx="15643" cy="20378"/>
            </a:xfrm>
            <a:custGeom>
              <a:avLst/>
              <a:gdLst/>
              <a:ahLst/>
              <a:cxnLst/>
              <a:rect l="l" t="t" r="r" b="b"/>
              <a:pathLst>
                <a:path w="489" h="637" extrusionOk="0">
                  <a:moveTo>
                    <a:pt x="133" y="0"/>
                  </a:moveTo>
                  <a:cubicBezTo>
                    <a:pt x="54" y="0"/>
                    <a:pt x="0" y="68"/>
                    <a:pt x="0" y="178"/>
                  </a:cubicBezTo>
                  <a:cubicBezTo>
                    <a:pt x="0" y="333"/>
                    <a:pt x="107" y="524"/>
                    <a:pt x="238" y="607"/>
                  </a:cubicBezTo>
                  <a:cubicBezTo>
                    <a:pt x="279" y="627"/>
                    <a:pt x="316" y="637"/>
                    <a:pt x="350" y="637"/>
                  </a:cubicBezTo>
                  <a:cubicBezTo>
                    <a:pt x="433" y="637"/>
                    <a:pt x="488" y="575"/>
                    <a:pt x="488" y="464"/>
                  </a:cubicBezTo>
                  <a:cubicBezTo>
                    <a:pt x="488" y="309"/>
                    <a:pt x="381" y="107"/>
                    <a:pt x="238" y="35"/>
                  </a:cubicBezTo>
                  <a:cubicBezTo>
                    <a:pt x="200" y="11"/>
                    <a:pt x="165" y="0"/>
                    <a:pt x="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5" name="Google Shape;1965;p53"/>
            <p:cNvSpPr/>
            <p:nvPr/>
          </p:nvSpPr>
          <p:spPr>
            <a:xfrm>
              <a:off x="2602049" y="1024523"/>
              <a:ext cx="149713" cy="118107"/>
            </a:xfrm>
            <a:custGeom>
              <a:avLst/>
              <a:gdLst/>
              <a:ahLst/>
              <a:cxnLst/>
              <a:rect l="l" t="t" r="r" b="b"/>
              <a:pathLst>
                <a:path w="4680" h="3692" extrusionOk="0">
                  <a:moveTo>
                    <a:pt x="4680" y="1"/>
                  </a:moveTo>
                  <a:lnTo>
                    <a:pt x="1" y="2727"/>
                  </a:lnTo>
                  <a:lnTo>
                    <a:pt x="1" y="3691"/>
                  </a:lnTo>
                  <a:lnTo>
                    <a:pt x="4680" y="977"/>
                  </a:lnTo>
                  <a:lnTo>
                    <a:pt x="4680" y="1"/>
                  </a:lnTo>
                  <a:close/>
                </a:path>
              </a:pathLst>
            </a:custGeom>
            <a:gradFill>
              <a:gsLst>
                <a:gs pos="0">
                  <a:schemeClr val="l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6" name="Google Shape;1966;p53"/>
            <p:cNvSpPr/>
            <p:nvPr/>
          </p:nvSpPr>
          <p:spPr>
            <a:xfrm>
              <a:off x="2451218" y="1024906"/>
              <a:ext cx="150865" cy="117723"/>
            </a:xfrm>
            <a:custGeom>
              <a:avLst/>
              <a:gdLst/>
              <a:ahLst/>
              <a:cxnLst/>
              <a:rect l="l" t="t" r="r" b="b"/>
              <a:pathLst>
                <a:path w="4716" h="3680" extrusionOk="0">
                  <a:moveTo>
                    <a:pt x="13" y="0"/>
                  </a:moveTo>
                  <a:lnTo>
                    <a:pt x="1" y="965"/>
                  </a:lnTo>
                  <a:lnTo>
                    <a:pt x="4716" y="3679"/>
                  </a:lnTo>
                  <a:lnTo>
                    <a:pt x="4716" y="2715"/>
                  </a:lnTo>
                  <a:lnTo>
                    <a:pt x="13" y="0"/>
                  </a:lnTo>
                  <a:close/>
                </a:path>
              </a:pathLst>
            </a:custGeom>
            <a:gradFill>
              <a:gsLst>
                <a:gs pos="0">
                  <a:schemeClr val="l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7" name="Google Shape;1967;p53"/>
            <p:cNvSpPr/>
            <p:nvPr/>
          </p:nvSpPr>
          <p:spPr>
            <a:xfrm>
              <a:off x="2451602" y="937671"/>
              <a:ext cx="300162" cy="174122"/>
            </a:xfrm>
            <a:custGeom>
              <a:avLst/>
              <a:gdLst/>
              <a:ahLst/>
              <a:cxnLst/>
              <a:rect l="l" t="t" r="r" b="b"/>
              <a:pathLst>
                <a:path w="9383" h="5443" extrusionOk="0">
                  <a:moveTo>
                    <a:pt x="4680" y="1"/>
                  </a:moveTo>
                  <a:lnTo>
                    <a:pt x="1" y="2727"/>
                  </a:lnTo>
                  <a:lnTo>
                    <a:pt x="4704" y="5442"/>
                  </a:lnTo>
                  <a:lnTo>
                    <a:pt x="9383" y="2716"/>
                  </a:lnTo>
                  <a:lnTo>
                    <a:pt x="4680" y="1"/>
                  </a:ln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968" name="Google Shape;1968;p53"/>
          <p:cNvGrpSpPr/>
          <p:nvPr/>
        </p:nvGrpSpPr>
        <p:grpSpPr>
          <a:xfrm>
            <a:off x="7338920" y="1899272"/>
            <a:ext cx="883779" cy="1036229"/>
            <a:chOff x="2288199" y="1549761"/>
            <a:chExt cx="478442" cy="560973"/>
          </a:xfrm>
        </p:grpSpPr>
        <p:sp>
          <p:nvSpPr>
            <p:cNvPr id="1969" name="Google Shape;1969;p53"/>
            <p:cNvSpPr/>
            <p:nvPr/>
          </p:nvSpPr>
          <p:spPr>
            <a:xfrm>
              <a:off x="2327834" y="1635077"/>
              <a:ext cx="22873" cy="288358"/>
            </a:xfrm>
            <a:custGeom>
              <a:avLst/>
              <a:gdLst/>
              <a:ahLst/>
              <a:cxnLst/>
              <a:rect l="l" t="t" r="r" b="b"/>
              <a:pathLst>
                <a:path w="715" h="9014" extrusionOk="0">
                  <a:moveTo>
                    <a:pt x="696" y="156"/>
                  </a:moveTo>
                  <a:lnTo>
                    <a:pt x="715" y="167"/>
                  </a:lnTo>
                  <a:cubicBezTo>
                    <a:pt x="707" y="160"/>
                    <a:pt x="700" y="157"/>
                    <a:pt x="696" y="156"/>
                  </a:cubicBezTo>
                  <a:close/>
                  <a:moveTo>
                    <a:pt x="369" y="0"/>
                  </a:moveTo>
                  <a:cubicBezTo>
                    <a:pt x="369" y="0"/>
                    <a:pt x="369" y="12"/>
                    <a:pt x="369" y="12"/>
                  </a:cubicBezTo>
                  <a:lnTo>
                    <a:pt x="357" y="12"/>
                  </a:lnTo>
                  <a:cubicBezTo>
                    <a:pt x="345" y="12"/>
                    <a:pt x="334" y="24"/>
                    <a:pt x="334" y="24"/>
                  </a:cubicBezTo>
                  <a:cubicBezTo>
                    <a:pt x="322" y="36"/>
                    <a:pt x="310" y="36"/>
                    <a:pt x="298" y="48"/>
                  </a:cubicBezTo>
                  <a:cubicBezTo>
                    <a:pt x="298" y="48"/>
                    <a:pt x="286" y="48"/>
                    <a:pt x="286" y="60"/>
                  </a:cubicBezTo>
                  <a:cubicBezTo>
                    <a:pt x="286" y="60"/>
                    <a:pt x="274" y="60"/>
                    <a:pt x="274" y="72"/>
                  </a:cubicBezTo>
                  <a:lnTo>
                    <a:pt x="262" y="72"/>
                  </a:lnTo>
                  <a:lnTo>
                    <a:pt x="262" y="84"/>
                  </a:lnTo>
                  <a:cubicBezTo>
                    <a:pt x="250" y="84"/>
                    <a:pt x="250" y="84"/>
                    <a:pt x="250" y="95"/>
                  </a:cubicBezTo>
                  <a:cubicBezTo>
                    <a:pt x="250" y="95"/>
                    <a:pt x="238" y="95"/>
                    <a:pt x="238" y="107"/>
                  </a:cubicBezTo>
                  <a:lnTo>
                    <a:pt x="226" y="119"/>
                  </a:lnTo>
                  <a:cubicBezTo>
                    <a:pt x="226" y="131"/>
                    <a:pt x="214" y="131"/>
                    <a:pt x="214" y="131"/>
                  </a:cubicBezTo>
                  <a:cubicBezTo>
                    <a:pt x="214" y="143"/>
                    <a:pt x="214" y="143"/>
                    <a:pt x="203" y="155"/>
                  </a:cubicBezTo>
                  <a:cubicBezTo>
                    <a:pt x="203" y="155"/>
                    <a:pt x="203" y="167"/>
                    <a:pt x="203" y="167"/>
                  </a:cubicBezTo>
                  <a:cubicBezTo>
                    <a:pt x="203" y="167"/>
                    <a:pt x="191" y="179"/>
                    <a:pt x="191" y="179"/>
                  </a:cubicBezTo>
                  <a:cubicBezTo>
                    <a:pt x="191" y="191"/>
                    <a:pt x="191" y="191"/>
                    <a:pt x="191" y="191"/>
                  </a:cubicBezTo>
                  <a:cubicBezTo>
                    <a:pt x="179" y="203"/>
                    <a:pt x="179" y="203"/>
                    <a:pt x="179" y="215"/>
                  </a:cubicBezTo>
                  <a:cubicBezTo>
                    <a:pt x="179" y="215"/>
                    <a:pt x="179" y="215"/>
                    <a:pt x="179" y="226"/>
                  </a:cubicBezTo>
                  <a:cubicBezTo>
                    <a:pt x="167" y="226"/>
                    <a:pt x="167" y="226"/>
                    <a:pt x="167" y="238"/>
                  </a:cubicBezTo>
                  <a:cubicBezTo>
                    <a:pt x="167" y="250"/>
                    <a:pt x="167" y="262"/>
                    <a:pt x="167" y="262"/>
                  </a:cubicBezTo>
                  <a:cubicBezTo>
                    <a:pt x="167" y="262"/>
                    <a:pt x="167" y="274"/>
                    <a:pt x="167" y="274"/>
                  </a:cubicBezTo>
                  <a:cubicBezTo>
                    <a:pt x="167" y="274"/>
                    <a:pt x="167" y="274"/>
                    <a:pt x="167" y="286"/>
                  </a:cubicBezTo>
                  <a:lnTo>
                    <a:pt x="155" y="286"/>
                  </a:lnTo>
                  <a:cubicBezTo>
                    <a:pt x="155" y="298"/>
                    <a:pt x="155" y="310"/>
                    <a:pt x="155" y="322"/>
                  </a:cubicBezTo>
                  <a:lnTo>
                    <a:pt x="167" y="3346"/>
                  </a:lnTo>
                  <a:lnTo>
                    <a:pt x="0" y="4013"/>
                  </a:lnTo>
                  <a:lnTo>
                    <a:pt x="12" y="8692"/>
                  </a:lnTo>
                  <a:cubicBezTo>
                    <a:pt x="12" y="8775"/>
                    <a:pt x="36" y="8835"/>
                    <a:pt x="83" y="8858"/>
                  </a:cubicBezTo>
                  <a:lnTo>
                    <a:pt x="345" y="9013"/>
                  </a:lnTo>
                  <a:cubicBezTo>
                    <a:pt x="298" y="8978"/>
                    <a:pt x="274" y="8930"/>
                    <a:pt x="274" y="8847"/>
                  </a:cubicBezTo>
                  <a:lnTo>
                    <a:pt x="262" y="4167"/>
                  </a:lnTo>
                  <a:lnTo>
                    <a:pt x="429" y="3501"/>
                  </a:lnTo>
                  <a:lnTo>
                    <a:pt x="417" y="476"/>
                  </a:lnTo>
                  <a:cubicBezTo>
                    <a:pt x="417" y="465"/>
                    <a:pt x="417" y="453"/>
                    <a:pt x="417" y="429"/>
                  </a:cubicBezTo>
                  <a:cubicBezTo>
                    <a:pt x="417" y="417"/>
                    <a:pt x="417" y="405"/>
                    <a:pt x="429" y="393"/>
                  </a:cubicBezTo>
                  <a:cubicBezTo>
                    <a:pt x="429" y="393"/>
                    <a:pt x="429" y="381"/>
                    <a:pt x="429" y="381"/>
                  </a:cubicBezTo>
                  <a:cubicBezTo>
                    <a:pt x="429" y="369"/>
                    <a:pt x="441" y="357"/>
                    <a:pt x="441" y="346"/>
                  </a:cubicBezTo>
                  <a:cubicBezTo>
                    <a:pt x="453" y="334"/>
                    <a:pt x="453" y="322"/>
                    <a:pt x="464" y="310"/>
                  </a:cubicBezTo>
                  <a:cubicBezTo>
                    <a:pt x="476" y="286"/>
                    <a:pt x="476" y="274"/>
                    <a:pt x="488" y="262"/>
                  </a:cubicBezTo>
                  <a:cubicBezTo>
                    <a:pt x="500" y="250"/>
                    <a:pt x="512" y="238"/>
                    <a:pt x="512" y="238"/>
                  </a:cubicBezTo>
                  <a:lnTo>
                    <a:pt x="524" y="226"/>
                  </a:lnTo>
                  <a:cubicBezTo>
                    <a:pt x="524" y="226"/>
                    <a:pt x="536" y="215"/>
                    <a:pt x="548" y="203"/>
                  </a:cubicBezTo>
                  <a:lnTo>
                    <a:pt x="560" y="203"/>
                  </a:lnTo>
                  <a:cubicBezTo>
                    <a:pt x="560" y="191"/>
                    <a:pt x="572" y="179"/>
                    <a:pt x="584" y="179"/>
                  </a:cubicBezTo>
                  <a:cubicBezTo>
                    <a:pt x="595" y="167"/>
                    <a:pt x="607" y="167"/>
                    <a:pt x="619" y="167"/>
                  </a:cubicBezTo>
                  <a:cubicBezTo>
                    <a:pt x="619" y="167"/>
                    <a:pt x="619" y="155"/>
                    <a:pt x="619" y="155"/>
                  </a:cubicBezTo>
                  <a:lnTo>
                    <a:pt x="691" y="155"/>
                  </a:lnTo>
                  <a:cubicBezTo>
                    <a:pt x="691" y="155"/>
                    <a:pt x="693" y="155"/>
                    <a:pt x="696" y="156"/>
                  </a:cubicBezTo>
                  <a:lnTo>
                    <a:pt x="696" y="156"/>
                  </a:lnTo>
                  <a:lnTo>
                    <a:pt x="453" y="12"/>
                  </a:lnTo>
                  <a:lnTo>
                    <a:pt x="441" y="12"/>
                  </a:lnTo>
                  <a:cubicBezTo>
                    <a:pt x="441" y="12"/>
                    <a:pt x="429" y="0"/>
                    <a:pt x="4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0" name="Google Shape;1970;p53"/>
            <p:cNvSpPr/>
            <p:nvPr/>
          </p:nvSpPr>
          <p:spPr>
            <a:xfrm>
              <a:off x="2335831" y="1639939"/>
              <a:ext cx="22489" cy="283847"/>
            </a:xfrm>
            <a:custGeom>
              <a:avLst/>
              <a:gdLst/>
              <a:ahLst/>
              <a:cxnLst/>
              <a:rect l="l" t="t" r="r" b="b"/>
              <a:pathLst>
                <a:path w="703" h="8873" extrusionOk="0">
                  <a:moveTo>
                    <a:pt x="413" y="1"/>
                  </a:moveTo>
                  <a:cubicBezTo>
                    <a:pt x="389" y="1"/>
                    <a:pt x="362" y="9"/>
                    <a:pt x="334" y="27"/>
                  </a:cubicBezTo>
                  <a:cubicBezTo>
                    <a:pt x="238" y="74"/>
                    <a:pt x="167" y="217"/>
                    <a:pt x="167" y="324"/>
                  </a:cubicBezTo>
                  <a:lnTo>
                    <a:pt x="179" y="3349"/>
                  </a:lnTo>
                  <a:lnTo>
                    <a:pt x="0" y="4004"/>
                  </a:lnTo>
                  <a:lnTo>
                    <a:pt x="12" y="8695"/>
                  </a:lnTo>
                  <a:cubicBezTo>
                    <a:pt x="12" y="8805"/>
                    <a:pt x="72" y="8873"/>
                    <a:pt x="159" y="8873"/>
                  </a:cubicBezTo>
                  <a:cubicBezTo>
                    <a:pt x="194" y="8873"/>
                    <a:pt x="233" y="8861"/>
                    <a:pt x="274" y="8837"/>
                  </a:cubicBezTo>
                  <a:lnTo>
                    <a:pt x="453" y="8730"/>
                  </a:lnTo>
                  <a:cubicBezTo>
                    <a:pt x="595" y="8647"/>
                    <a:pt x="703" y="8456"/>
                    <a:pt x="703" y="8302"/>
                  </a:cubicBezTo>
                  <a:lnTo>
                    <a:pt x="691" y="3611"/>
                  </a:lnTo>
                  <a:lnTo>
                    <a:pt x="512" y="3146"/>
                  </a:lnTo>
                  <a:lnTo>
                    <a:pt x="512" y="122"/>
                  </a:lnTo>
                  <a:cubicBezTo>
                    <a:pt x="512" y="47"/>
                    <a:pt x="471" y="1"/>
                    <a:pt x="413" y="1"/>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1" name="Google Shape;1971;p53"/>
            <p:cNvSpPr/>
            <p:nvPr/>
          </p:nvSpPr>
          <p:spPr>
            <a:xfrm>
              <a:off x="2480936" y="1549761"/>
              <a:ext cx="22873" cy="287974"/>
            </a:xfrm>
            <a:custGeom>
              <a:avLst/>
              <a:gdLst/>
              <a:ahLst/>
              <a:cxnLst/>
              <a:rect l="l" t="t" r="r" b="b"/>
              <a:pathLst>
                <a:path w="715" h="9002" extrusionOk="0">
                  <a:moveTo>
                    <a:pt x="695" y="155"/>
                  </a:moveTo>
                  <a:lnTo>
                    <a:pt x="715" y="167"/>
                  </a:lnTo>
                  <a:cubicBezTo>
                    <a:pt x="704" y="156"/>
                    <a:pt x="703" y="155"/>
                    <a:pt x="695" y="155"/>
                  </a:cubicBezTo>
                  <a:close/>
                  <a:moveTo>
                    <a:pt x="370" y="0"/>
                  </a:moveTo>
                  <a:cubicBezTo>
                    <a:pt x="370" y="0"/>
                    <a:pt x="370" y="0"/>
                    <a:pt x="370" y="12"/>
                  </a:cubicBezTo>
                  <a:lnTo>
                    <a:pt x="358" y="12"/>
                  </a:lnTo>
                  <a:cubicBezTo>
                    <a:pt x="346" y="12"/>
                    <a:pt x="334" y="24"/>
                    <a:pt x="334" y="24"/>
                  </a:cubicBezTo>
                  <a:cubicBezTo>
                    <a:pt x="322" y="24"/>
                    <a:pt x="310" y="36"/>
                    <a:pt x="298" y="48"/>
                  </a:cubicBezTo>
                  <a:cubicBezTo>
                    <a:pt x="298" y="48"/>
                    <a:pt x="286" y="48"/>
                    <a:pt x="286" y="60"/>
                  </a:cubicBezTo>
                  <a:cubicBezTo>
                    <a:pt x="286" y="60"/>
                    <a:pt x="274" y="60"/>
                    <a:pt x="274" y="72"/>
                  </a:cubicBezTo>
                  <a:lnTo>
                    <a:pt x="262" y="72"/>
                  </a:lnTo>
                  <a:lnTo>
                    <a:pt x="262" y="84"/>
                  </a:lnTo>
                  <a:lnTo>
                    <a:pt x="250" y="84"/>
                  </a:lnTo>
                  <a:cubicBezTo>
                    <a:pt x="250" y="95"/>
                    <a:pt x="250" y="95"/>
                    <a:pt x="239" y="107"/>
                  </a:cubicBezTo>
                  <a:lnTo>
                    <a:pt x="239" y="119"/>
                  </a:lnTo>
                  <a:lnTo>
                    <a:pt x="227" y="119"/>
                  </a:lnTo>
                  <a:cubicBezTo>
                    <a:pt x="227" y="119"/>
                    <a:pt x="227" y="131"/>
                    <a:pt x="215" y="131"/>
                  </a:cubicBezTo>
                  <a:cubicBezTo>
                    <a:pt x="215" y="143"/>
                    <a:pt x="215" y="143"/>
                    <a:pt x="215" y="155"/>
                  </a:cubicBezTo>
                  <a:cubicBezTo>
                    <a:pt x="203" y="155"/>
                    <a:pt x="203" y="155"/>
                    <a:pt x="203" y="167"/>
                  </a:cubicBezTo>
                  <a:cubicBezTo>
                    <a:pt x="203" y="167"/>
                    <a:pt x="203" y="179"/>
                    <a:pt x="191" y="179"/>
                  </a:cubicBezTo>
                  <a:cubicBezTo>
                    <a:pt x="191" y="179"/>
                    <a:pt x="191" y="191"/>
                    <a:pt x="191" y="191"/>
                  </a:cubicBezTo>
                  <a:cubicBezTo>
                    <a:pt x="191" y="203"/>
                    <a:pt x="191" y="203"/>
                    <a:pt x="179" y="203"/>
                  </a:cubicBezTo>
                  <a:cubicBezTo>
                    <a:pt x="179" y="215"/>
                    <a:pt x="179" y="215"/>
                    <a:pt x="179" y="226"/>
                  </a:cubicBezTo>
                  <a:cubicBezTo>
                    <a:pt x="179" y="226"/>
                    <a:pt x="179" y="226"/>
                    <a:pt x="179" y="238"/>
                  </a:cubicBezTo>
                  <a:lnTo>
                    <a:pt x="167" y="238"/>
                  </a:lnTo>
                  <a:cubicBezTo>
                    <a:pt x="167" y="250"/>
                    <a:pt x="167" y="250"/>
                    <a:pt x="167" y="262"/>
                  </a:cubicBezTo>
                  <a:cubicBezTo>
                    <a:pt x="167" y="262"/>
                    <a:pt x="167" y="274"/>
                    <a:pt x="167" y="274"/>
                  </a:cubicBezTo>
                  <a:cubicBezTo>
                    <a:pt x="167" y="286"/>
                    <a:pt x="167" y="286"/>
                    <a:pt x="167" y="286"/>
                  </a:cubicBezTo>
                  <a:cubicBezTo>
                    <a:pt x="167" y="298"/>
                    <a:pt x="167" y="310"/>
                    <a:pt x="167" y="322"/>
                  </a:cubicBezTo>
                  <a:lnTo>
                    <a:pt x="167" y="3346"/>
                  </a:lnTo>
                  <a:lnTo>
                    <a:pt x="0" y="4013"/>
                  </a:lnTo>
                  <a:lnTo>
                    <a:pt x="12" y="8692"/>
                  </a:lnTo>
                  <a:cubicBezTo>
                    <a:pt x="12" y="8775"/>
                    <a:pt x="36" y="8823"/>
                    <a:pt x="84" y="8858"/>
                  </a:cubicBezTo>
                  <a:lnTo>
                    <a:pt x="338" y="8997"/>
                  </a:lnTo>
                  <a:lnTo>
                    <a:pt x="338" y="8997"/>
                  </a:lnTo>
                  <a:cubicBezTo>
                    <a:pt x="295" y="8972"/>
                    <a:pt x="274" y="8925"/>
                    <a:pt x="274" y="8847"/>
                  </a:cubicBezTo>
                  <a:lnTo>
                    <a:pt x="262" y="4156"/>
                  </a:lnTo>
                  <a:lnTo>
                    <a:pt x="429" y="3501"/>
                  </a:lnTo>
                  <a:lnTo>
                    <a:pt x="417" y="476"/>
                  </a:lnTo>
                  <a:cubicBezTo>
                    <a:pt x="417" y="453"/>
                    <a:pt x="429" y="441"/>
                    <a:pt x="429" y="429"/>
                  </a:cubicBezTo>
                  <a:lnTo>
                    <a:pt x="417" y="429"/>
                  </a:lnTo>
                  <a:cubicBezTo>
                    <a:pt x="417" y="417"/>
                    <a:pt x="429" y="405"/>
                    <a:pt x="429" y="393"/>
                  </a:cubicBezTo>
                  <a:cubicBezTo>
                    <a:pt x="429" y="381"/>
                    <a:pt x="429" y="381"/>
                    <a:pt x="429" y="381"/>
                  </a:cubicBezTo>
                  <a:cubicBezTo>
                    <a:pt x="441" y="369"/>
                    <a:pt x="441" y="357"/>
                    <a:pt x="441" y="346"/>
                  </a:cubicBezTo>
                  <a:cubicBezTo>
                    <a:pt x="453" y="334"/>
                    <a:pt x="465" y="322"/>
                    <a:pt x="465" y="310"/>
                  </a:cubicBezTo>
                  <a:lnTo>
                    <a:pt x="465" y="298"/>
                  </a:lnTo>
                  <a:cubicBezTo>
                    <a:pt x="477" y="286"/>
                    <a:pt x="477" y="274"/>
                    <a:pt x="489" y="262"/>
                  </a:cubicBezTo>
                  <a:cubicBezTo>
                    <a:pt x="501" y="250"/>
                    <a:pt x="512" y="238"/>
                    <a:pt x="524" y="238"/>
                  </a:cubicBezTo>
                  <a:lnTo>
                    <a:pt x="524" y="226"/>
                  </a:lnTo>
                  <a:cubicBezTo>
                    <a:pt x="536" y="215"/>
                    <a:pt x="536" y="215"/>
                    <a:pt x="548" y="203"/>
                  </a:cubicBezTo>
                  <a:lnTo>
                    <a:pt x="560" y="203"/>
                  </a:lnTo>
                  <a:cubicBezTo>
                    <a:pt x="572" y="191"/>
                    <a:pt x="584" y="179"/>
                    <a:pt x="596" y="179"/>
                  </a:cubicBezTo>
                  <a:cubicBezTo>
                    <a:pt x="596" y="167"/>
                    <a:pt x="608" y="167"/>
                    <a:pt x="620" y="155"/>
                  </a:cubicBezTo>
                  <a:lnTo>
                    <a:pt x="691" y="155"/>
                  </a:lnTo>
                  <a:cubicBezTo>
                    <a:pt x="692" y="155"/>
                    <a:pt x="694" y="155"/>
                    <a:pt x="695" y="155"/>
                  </a:cubicBezTo>
                  <a:lnTo>
                    <a:pt x="695" y="155"/>
                  </a:lnTo>
                  <a:lnTo>
                    <a:pt x="453" y="12"/>
                  </a:lnTo>
                  <a:lnTo>
                    <a:pt x="441" y="12"/>
                  </a:lnTo>
                  <a:cubicBezTo>
                    <a:pt x="441" y="0"/>
                    <a:pt x="441" y="0"/>
                    <a:pt x="429" y="0"/>
                  </a:cubicBezTo>
                  <a:close/>
                  <a:moveTo>
                    <a:pt x="338" y="8997"/>
                  </a:moveTo>
                  <a:lnTo>
                    <a:pt x="338" y="8997"/>
                  </a:lnTo>
                  <a:cubicBezTo>
                    <a:pt x="340" y="8998"/>
                    <a:pt x="343" y="9000"/>
                    <a:pt x="346" y="9001"/>
                  </a:cubicBezTo>
                  <a:lnTo>
                    <a:pt x="338" y="899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2" name="Google Shape;1972;p53"/>
            <p:cNvSpPr/>
            <p:nvPr/>
          </p:nvSpPr>
          <p:spPr>
            <a:xfrm>
              <a:off x="2488934" y="1554623"/>
              <a:ext cx="22489" cy="283847"/>
            </a:xfrm>
            <a:custGeom>
              <a:avLst/>
              <a:gdLst/>
              <a:ahLst/>
              <a:cxnLst/>
              <a:rect l="l" t="t" r="r" b="b"/>
              <a:pathLst>
                <a:path w="703" h="8873" extrusionOk="0">
                  <a:moveTo>
                    <a:pt x="414" y="1"/>
                  </a:moveTo>
                  <a:cubicBezTo>
                    <a:pt x="389" y="1"/>
                    <a:pt x="362" y="9"/>
                    <a:pt x="334" y="27"/>
                  </a:cubicBezTo>
                  <a:cubicBezTo>
                    <a:pt x="239" y="74"/>
                    <a:pt x="167" y="205"/>
                    <a:pt x="167" y="313"/>
                  </a:cubicBezTo>
                  <a:lnTo>
                    <a:pt x="179" y="3349"/>
                  </a:lnTo>
                  <a:lnTo>
                    <a:pt x="0" y="4004"/>
                  </a:lnTo>
                  <a:lnTo>
                    <a:pt x="24" y="8695"/>
                  </a:lnTo>
                  <a:cubicBezTo>
                    <a:pt x="24" y="8805"/>
                    <a:pt x="79" y="8873"/>
                    <a:pt x="161" y="8873"/>
                  </a:cubicBezTo>
                  <a:cubicBezTo>
                    <a:pt x="195" y="8873"/>
                    <a:pt x="233" y="8861"/>
                    <a:pt x="274" y="8837"/>
                  </a:cubicBezTo>
                  <a:lnTo>
                    <a:pt x="453" y="8730"/>
                  </a:lnTo>
                  <a:cubicBezTo>
                    <a:pt x="596" y="8647"/>
                    <a:pt x="703" y="8456"/>
                    <a:pt x="703" y="8290"/>
                  </a:cubicBezTo>
                  <a:lnTo>
                    <a:pt x="691" y="3611"/>
                  </a:lnTo>
                  <a:lnTo>
                    <a:pt x="524" y="3146"/>
                  </a:lnTo>
                  <a:lnTo>
                    <a:pt x="512" y="122"/>
                  </a:lnTo>
                  <a:cubicBezTo>
                    <a:pt x="512" y="47"/>
                    <a:pt x="471" y="1"/>
                    <a:pt x="414" y="1"/>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3" name="Google Shape;1973;p53"/>
            <p:cNvSpPr/>
            <p:nvPr/>
          </p:nvSpPr>
          <p:spPr>
            <a:xfrm>
              <a:off x="2290118" y="1876151"/>
              <a:ext cx="474220" cy="234583"/>
            </a:xfrm>
            <a:custGeom>
              <a:avLst/>
              <a:gdLst/>
              <a:ahLst/>
              <a:cxnLst/>
              <a:rect l="l" t="t" r="r" b="b"/>
              <a:pathLst>
                <a:path w="14824" h="7333" extrusionOk="0">
                  <a:moveTo>
                    <a:pt x="14824" y="1"/>
                  </a:moveTo>
                  <a:cubicBezTo>
                    <a:pt x="14824" y="108"/>
                    <a:pt x="14764" y="203"/>
                    <a:pt x="14633" y="275"/>
                  </a:cubicBezTo>
                  <a:lnTo>
                    <a:pt x="6620" y="4930"/>
                  </a:lnTo>
                  <a:cubicBezTo>
                    <a:pt x="6489" y="5007"/>
                    <a:pt x="6317" y="5046"/>
                    <a:pt x="6143" y="5046"/>
                  </a:cubicBezTo>
                  <a:cubicBezTo>
                    <a:pt x="5968" y="5046"/>
                    <a:pt x="5793" y="5007"/>
                    <a:pt x="5656" y="4930"/>
                  </a:cubicBezTo>
                  <a:lnTo>
                    <a:pt x="203" y="1799"/>
                  </a:lnTo>
                  <a:cubicBezTo>
                    <a:pt x="72" y="1727"/>
                    <a:pt x="0" y="1620"/>
                    <a:pt x="0" y="1525"/>
                  </a:cubicBezTo>
                  <a:lnTo>
                    <a:pt x="0" y="3811"/>
                  </a:lnTo>
                  <a:cubicBezTo>
                    <a:pt x="0" y="3906"/>
                    <a:pt x="72" y="4013"/>
                    <a:pt x="203" y="4085"/>
                  </a:cubicBezTo>
                  <a:lnTo>
                    <a:pt x="5656" y="7216"/>
                  </a:lnTo>
                  <a:cubicBezTo>
                    <a:pt x="5787" y="7293"/>
                    <a:pt x="5959" y="7332"/>
                    <a:pt x="6134" y="7332"/>
                  </a:cubicBezTo>
                  <a:cubicBezTo>
                    <a:pt x="6308" y="7332"/>
                    <a:pt x="6483" y="7293"/>
                    <a:pt x="6620" y="7216"/>
                  </a:cubicBezTo>
                  <a:lnTo>
                    <a:pt x="14621" y="2573"/>
                  </a:lnTo>
                  <a:cubicBezTo>
                    <a:pt x="14752" y="2489"/>
                    <a:pt x="14824" y="2394"/>
                    <a:pt x="14824" y="2287"/>
                  </a:cubicBezTo>
                  <a:lnTo>
                    <a:pt x="14824" y="1"/>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4" name="Google Shape;1974;p53"/>
            <p:cNvSpPr/>
            <p:nvPr/>
          </p:nvSpPr>
          <p:spPr>
            <a:xfrm>
              <a:off x="2288199" y="1763515"/>
              <a:ext cx="478442" cy="274090"/>
            </a:xfrm>
            <a:custGeom>
              <a:avLst/>
              <a:gdLst/>
              <a:ahLst/>
              <a:cxnLst/>
              <a:rect l="l" t="t" r="r" b="b"/>
              <a:pathLst>
                <a:path w="14956" h="8568" extrusionOk="0">
                  <a:moveTo>
                    <a:pt x="8752" y="1"/>
                  </a:moveTo>
                  <a:cubicBezTo>
                    <a:pt x="8579" y="1"/>
                    <a:pt x="8407" y="39"/>
                    <a:pt x="8276" y="117"/>
                  </a:cubicBezTo>
                  <a:lnTo>
                    <a:pt x="263" y="4760"/>
                  </a:lnTo>
                  <a:cubicBezTo>
                    <a:pt x="1" y="4915"/>
                    <a:pt x="1" y="5165"/>
                    <a:pt x="263" y="5320"/>
                  </a:cubicBezTo>
                  <a:lnTo>
                    <a:pt x="5716" y="8451"/>
                  </a:lnTo>
                  <a:cubicBezTo>
                    <a:pt x="5853" y="8528"/>
                    <a:pt x="6028" y="8567"/>
                    <a:pt x="6203" y="8567"/>
                  </a:cubicBezTo>
                  <a:cubicBezTo>
                    <a:pt x="6377" y="8567"/>
                    <a:pt x="6549" y="8528"/>
                    <a:pt x="6680" y="8451"/>
                  </a:cubicBezTo>
                  <a:lnTo>
                    <a:pt x="14693" y="3796"/>
                  </a:lnTo>
                  <a:cubicBezTo>
                    <a:pt x="14955" y="3641"/>
                    <a:pt x="14955" y="3391"/>
                    <a:pt x="14681" y="3248"/>
                  </a:cubicBezTo>
                  <a:lnTo>
                    <a:pt x="9228" y="117"/>
                  </a:lnTo>
                  <a:cubicBezTo>
                    <a:pt x="9097" y="39"/>
                    <a:pt x="8925" y="1"/>
                    <a:pt x="8752" y="1"/>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5" name="Google Shape;1975;p53"/>
            <p:cNvSpPr/>
            <p:nvPr/>
          </p:nvSpPr>
          <p:spPr>
            <a:xfrm>
              <a:off x="2508352" y="1818985"/>
              <a:ext cx="125721" cy="71722"/>
            </a:xfrm>
            <a:custGeom>
              <a:avLst/>
              <a:gdLst/>
              <a:ahLst/>
              <a:cxnLst/>
              <a:rect l="l" t="t" r="r" b="b"/>
              <a:pathLst>
                <a:path w="3930" h="2242" extrusionOk="0">
                  <a:moveTo>
                    <a:pt x="3731" y="0"/>
                  </a:moveTo>
                  <a:cubicBezTo>
                    <a:pt x="3676" y="0"/>
                    <a:pt x="3617" y="12"/>
                    <a:pt x="3573" y="38"/>
                  </a:cubicBezTo>
                  <a:lnTo>
                    <a:pt x="96" y="2050"/>
                  </a:lnTo>
                  <a:cubicBezTo>
                    <a:pt x="13" y="2097"/>
                    <a:pt x="1" y="2169"/>
                    <a:pt x="72" y="2216"/>
                  </a:cubicBezTo>
                  <a:cubicBezTo>
                    <a:pt x="105" y="2233"/>
                    <a:pt x="151" y="2242"/>
                    <a:pt x="199" y="2242"/>
                  </a:cubicBezTo>
                  <a:cubicBezTo>
                    <a:pt x="255" y="2242"/>
                    <a:pt x="313" y="2230"/>
                    <a:pt x="358" y="2205"/>
                  </a:cubicBezTo>
                  <a:lnTo>
                    <a:pt x="3835" y="192"/>
                  </a:lnTo>
                  <a:cubicBezTo>
                    <a:pt x="3918" y="145"/>
                    <a:pt x="3930" y="73"/>
                    <a:pt x="3858" y="26"/>
                  </a:cubicBezTo>
                  <a:cubicBezTo>
                    <a:pt x="3825" y="9"/>
                    <a:pt x="3779" y="0"/>
                    <a:pt x="37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6" name="Google Shape;1976;p53"/>
            <p:cNvSpPr/>
            <p:nvPr/>
          </p:nvSpPr>
          <p:spPr>
            <a:xfrm>
              <a:off x="2491589" y="1809293"/>
              <a:ext cx="125721" cy="71818"/>
            </a:xfrm>
            <a:custGeom>
              <a:avLst/>
              <a:gdLst/>
              <a:ahLst/>
              <a:cxnLst/>
              <a:rect l="l" t="t" r="r" b="b"/>
              <a:pathLst>
                <a:path w="3930" h="2245" extrusionOk="0">
                  <a:moveTo>
                    <a:pt x="3739" y="1"/>
                  </a:moveTo>
                  <a:cubicBezTo>
                    <a:pt x="3681" y="1"/>
                    <a:pt x="3619" y="16"/>
                    <a:pt x="3573" y="43"/>
                  </a:cubicBezTo>
                  <a:lnTo>
                    <a:pt x="96" y="2055"/>
                  </a:lnTo>
                  <a:cubicBezTo>
                    <a:pt x="13" y="2103"/>
                    <a:pt x="1" y="2174"/>
                    <a:pt x="72" y="2210"/>
                  </a:cubicBezTo>
                  <a:cubicBezTo>
                    <a:pt x="106" y="2232"/>
                    <a:pt x="153" y="2244"/>
                    <a:pt x="202" y="2244"/>
                  </a:cubicBezTo>
                  <a:cubicBezTo>
                    <a:pt x="257" y="2244"/>
                    <a:pt x="314" y="2229"/>
                    <a:pt x="358" y="2198"/>
                  </a:cubicBezTo>
                  <a:lnTo>
                    <a:pt x="3835" y="198"/>
                  </a:lnTo>
                  <a:cubicBezTo>
                    <a:pt x="3918" y="150"/>
                    <a:pt x="3930" y="67"/>
                    <a:pt x="3858" y="31"/>
                  </a:cubicBezTo>
                  <a:cubicBezTo>
                    <a:pt x="3827" y="10"/>
                    <a:pt x="3784" y="1"/>
                    <a:pt x="37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7" name="Google Shape;1977;p53"/>
            <p:cNvSpPr/>
            <p:nvPr/>
          </p:nvSpPr>
          <p:spPr>
            <a:xfrm>
              <a:off x="2474826" y="1799792"/>
              <a:ext cx="125721" cy="71658"/>
            </a:xfrm>
            <a:custGeom>
              <a:avLst/>
              <a:gdLst/>
              <a:ahLst/>
              <a:cxnLst/>
              <a:rect l="l" t="t" r="r" b="b"/>
              <a:pathLst>
                <a:path w="3930" h="2240" extrusionOk="0">
                  <a:moveTo>
                    <a:pt x="3739" y="0"/>
                  </a:moveTo>
                  <a:cubicBezTo>
                    <a:pt x="3681" y="0"/>
                    <a:pt x="3620" y="16"/>
                    <a:pt x="3573" y="42"/>
                  </a:cubicBezTo>
                  <a:lnTo>
                    <a:pt x="96" y="2043"/>
                  </a:lnTo>
                  <a:cubicBezTo>
                    <a:pt x="13" y="2090"/>
                    <a:pt x="1" y="2174"/>
                    <a:pt x="72" y="2209"/>
                  </a:cubicBezTo>
                  <a:cubicBezTo>
                    <a:pt x="104" y="2230"/>
                    <a:pt x="146" y="2240"/>
                    <a:pt x="192" y="2240"/>
                  </a:cubicBezTo>
                  <a:cubicBezTo>
                    <a:pt x="250" y="2240"/>
                    <a:pt x="311" y="2224"/>
                    <a:pt x="358" y="2197"/>
                  </a:cubicBezTo>
                  <a:lnTo>
                    <a:pt x="3835" y="185"/>
                  </a:lnTo>
                  <a:cubicBezTo>
                    <a:pt x="3930" y="138"/>
                    <a:pt x="3930" y="66"/>
                    <a:pt x="3859" y="30"/>
                  </a:cubicBezTo>
                  <a:cubicBezTo>
                    <a:pt x="3827" y="10"/>
                    <a:pt x="3784" y="0"/>
                    <a:pt x="37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8" name="Google Shape;1978;p53"/>
            <p:cNvSpPr/>
            <p:nvPr/>
          </p:nvSpPr>
          <p:spPr>
            <a:xfrm>
              <a:off x="2458096" y="1790035"/>
              <a:ext cx="125721" cy="71754"/>
            </a:xfrm>
            <a:custGeom>
              <a:avLst/>
              <a:gdLst/>
              <a:ahLst/>
              <a:cxnLst/>
              <a:rect l="l" t="t" r="r" b="b"/>
              <a:pathLst>
                <a:path w="3930" h="2243" extrusionOk="0">
                  <a:moveTo>
                    <a:pt x="3730" y="0"/>
                  </a:moveTo>
                  <a:cubicBezTo>
                    <a:pt x="3675" y="0"/>
                    <a:pt x="3617" y="12"/>
                    <a:pt x="3572" y="38"/>
                  </a:cubicBezTo>
                  <a:lnTo>
                    <a:pt x="95" y="2050"/>
                  </a:lnTo>
                  <a:cubicBezTo>
                    <a:pt x="12" y="2098"/>
                    <a:pt x="0" y="2169"/>
                    <a:pt x="72" y="2217"/>
                  </a:cubicBezTo>
                  <a:cubicBezTo>
                    <a:pt x="110" y="2233"/>
                    <a:pt x="157" y="2242"/>
                    <a:pt x="203" y="2242"/>
                  </a:cubicBezTo>
                  <a:cubicBezTo>
                    <a:pt x="258" y="2242"/>
                    <a:pt x="313" y="2230"/>
                    <a:pt x="357" y="2205"/>
                  </a:cubicBezTo>
                  <a:lnTo>
                    <a:pt x="3846" y="193"/>
                  </a:lnTo>
                  <a:cubicBezTo>
                    <a:pt x="3929" y="145"/>
                    <a:pt x="3929" y="73"/>
                    <a:pt x="3858" y="26"/>
                  </a:cubicBezTo>
                  <a:cubicBezTo>
                    <a:pt x="3825" y="9"/>
                    <a:pt x="3779" y="0"/>
                    <a:pt x="3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9" name="Google Shape;1979;p53"/>
            <p:cNvSpPr/>
            <p:nvPr/>
          </p:nvSpPr>
          <p:spPr>
            <a:xfrm>
              <a:off x="2547955" y="2030597"/>
              <a:ext cx="14523" cy="18426"/>
            </a:xfrm>
            <a:custGeom>
              <a:avLst/>
              <a:gdLst/>
              <a:ahLst/>
              <a:cxnLst/>
              <a:rect l="l" t="t" r="r" b="b"/>
              <a:pathLst>
                <a:path w="454" h="576" extrusionOk="0">
                  <a:moveTo>
                    <a:pt x="330" y="0"/>
                  </a:moveTo>
                  <a:cubicBezTo>
                    <a:pt x="300" y="0"/>
                    <a:pt x="265" y="10"/>
                    <a:pt x="227" y="31"/>
                  </a:cubicBezTo>
                  <a:cubicBezTo>
                    <a:pt x="108" y="102"/>
                    <a:pt x="1" y="281"/>
                    <a:pt x="1" y="424"/>
                  </a:cubicBezTo>
                  <a:cubicBezTo>
                    <a:pt x="1" y="522"/>
                    <a:pt x="52" y="575"/>
                    <a:pt x="123" y="575"/>
                  </a:cubicBezTo>
                  <a:cubicBezTo>
                    <a:pt x="155" y="575"/>
                    <a:pt x="190" y="565"/>
                    <a:pt x="227" y="543"/>
                  </a:cubicBezTo>
                  <a:cubicBezTo>
                    <a:pt x="358" y="471"/>
                    <a:pt x="453" y="304"/>
                    <a:pt x="453" y="162"/>
                  </a:cubicBezTo>
                  <a:cubicBezTo>
                    <a:pt x="453" y="60"/>
                    <a:pt x="405" y="0"/>
                    <a:pt x="3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0" name="Google Shape;1980;p53"/>
            <p:cNvSpPr/>
            <p:nvPr/>
          </p:nvSpPr>
          <p:spPr>
            <a:xfrm>
              <a:off x="2597859" y="2002030"/>
              <a:ext cx="14523" cy="18330"/>
            </a:xfrm>
            <a:custGeom>
              <a:avLst/>
              <a:gdLst/>
              <a:ahLst/>
              <a:cxnLst/>
              <a:rect l="l" t="t" r="r" b="b"/>
              <a:pathLst>
                <a:path w="454" h="573" extrusionOk="0">
                  <a:moveTo>
                    <a:pt x="324" y="0"/>
                  </a:moveTo>
                  <a:cubicBezTo>
                    <a:pt x="294" y="0"/>
                    <a:pt x="261" y="10"/>
                    <a:pt x="227" y="31"/>
                  </a:cubicBezTo>
                  <a:cubicBezTo>
                    <a:pt x="96" y="102"/>
                    <a:pt x="1" y="269"/>
                    <a:pt x="1" y="412"/>
                  </a:cubicBezTo>
                  <a:cubicBezTo>
                    <a:pt x="1" y="513"/>
                    <a:pt x="49" y="573"/>
                    <a:pt x="124" y="573"/>
                  </a:cubicBezTo>
                  <a:cubicBezTo>
                    <a:pt x="154" y="573"/>
                    <a:pt x="189" y="563"/>
                    <a:pt x="227" y="543"/>
                  </a:cubicBezTo>
                  <a:cubicBezTo>
                    <a:pt x="346" y="471"/>
                    <a:pt x="453" y="293"/>
                    <a:pt x="453" y="162"/>
                  </a:cubicBezTo>
                  <a:cubicBezTo>
                    <a:pt x="453" y="60"/>
                    <a:pt x="399" y="0"/>
                    <a:pt x="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1" name="Google Shape;1981;p53"/>
            <p:cNvSpPr/>
            <p:nvPr/>
          </p:nvSpPr>
          <p:spPr>
            <a:xfrm>
              <a:off x="2647762" y="1973080"/>
              <a:ext cx="14108" cy="18714"/>
            </a:xfrm>
            <a:custGeom>
              <a:avLst/>
              <a:gdLst/>
              <a:ahLst/>
              <a:cxnLst/>
              <a:rect l="l" t="t" r="r" b="b"/>
              <a:pathLst>
                <a:path w="441" h="585" extrusionOk="0">
                  <a:moveTo>
                    <a:pt x="317" y="0"/>
                  </a:moveTo>
                  <a:cubicBezTo>
                    <a:pt x="287" y="0"/>
                    <a:pt x="252" y="10"/>
                    <a:pt x="215" y="31"/>
                  </a:cubicBezTo>
                  <a:cubicBezTo>
                    <a:pt x="96" y="102"/>
                    <a:pt x="0" y="281"/>
                    <a:pt x="0" y="424"/>
                  </a:cubicBezTo>
                  <a:cubicBezTo>
                    <a:pt x="0" y="525"/>
                    <a:pt x="49" y="585"/>
                    <a:pt x="120" y="585"/>
                  </a:cubicBezTo>
                  <a:cubicBezTo>
                    <a:pt x="148" y="585"/>
                    <a:pt x="180" y="575"/>
                    <a:pt x="215" y="555"/>
                  </a:cubicBezTo>
                  <a:cubicBezTo>
                    <a:pt x="346" y="483"/>
                    <a:pt x="441" y="305"/>
                    <a:pt x="441" y="162"/>
                  </a:cubicBezTo>
                  <a:cubicBezTo>
                    <a:pt x="441" y="60"/>
                    <a:pt x="393"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2" name="Google Shape;1982;p53"/>
            <p:cNvSpPr/>
            <p:nvPr/>
          </p:nvSpPr>
          <p:spPr>
            <a:xfrm>
              <a:off x="2697282" y="1944513"/>
              <a:ext cx="14491" cy="18426"/>
            </a:xfrm>
            <a:custGeom>
              <a:avLst/>
              <a:gdLst/>
              <a:ahLst/>
              <a:cxnLst/>
              <a:rect l="l" t="t" r="r" b="b"/>
              <a:pathLst>
                <a:path w="453" h="576" extrusionOk="0">
                  <a:moveTo>
                    <a:pt x="324" y="1"/>
                  </a:moveTo>
                  <a:cubicBezTo>
                    <a:pt x="294" y="1"/>
                    <a:pt x="261" y="10"/>
                    <a:pt x="226" y="31"/>
                  </a:cubicBezTo>
                  <a:cubicBezTo>
                    <a:pt x="107" y="102"/>
                    <a:pt x="0" y="281"/>
                    <a:pt x="0" y="424"/>
                  </a:cubicBezTo>
                  <a:cubicBezTo>
                    <a:pt x="0" y="522"/>
                    <a:pt x="51" y="576"/>
                    <a:pt x="122" y="576"/>
                  </a:cubicBezTo>
                  <a:cubicBezTo>
                    <a:pt x="154" y="576"/>
                    <a:pt x="190" y="565"/>
                    <a:pt x="226" y="543"/>
                  </a:cubicBezTo>
                  <a:cubicBezTo>
                    <a:pt x="357" y="471"/>
                    <a:pt x="453" y="305"/>
                    <a:pt x="453" y="162"/>
                  </a:cubicBezTo>
                  <a:cubicBezTo>
                    <a:pt x="453" y="60"/>
                    <a:pt x="398" y="1"/>
                    <a:pt x="3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983" name="Google Shape;1983;p53"/>
          <p:cNvGrpSpPr/>
          <p:nvPr/>
        </p:nvGrpSpPr>
        <p:grpSpPr>
          <a:xfrm>
            <a:off x="1673125" y="2138800"/>
            <a:ext cx="579625" cy="557161"/>
            <a:chOff x="304275" y="275275"/>
            <a:chExt cx="579625" cy="557161"/>
          </a:xfrm>
        </p:grpSpPr>
        <p:sp>
          <p:nvSpPr>
            <p:cNvPr id="1984" name="Google Shape;1984;p53"/>
            <p:cNvSpPr/>
            <p:nvPr/>
          </p:nvSpPr>
          <p:spPr>
            <a:xfrm>
              <a:off x="304275" y="275275"/>
              <a:ext cx="130500" cy="1305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5" name="Google Shape;1985;p53"/>
            <p:cNvSpPr/>
            <p:nvPr/>
          </p:nvSpPr>
          <p:spPr>
            <a:xfrm>
              <a:off x="528838" y="275275"/>
              <a:ext cx="130500" cy="1305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6" name="Google Shape;1986;p53"/>
            <p:cNvSpPr/>
            <p:nvPr/>
          </p:nvSpPr>
          <p:spPr>
            <a:xfrm>
              <a:off x="753400" y="275275"/>
              <a:ext cx="130500" cy="1305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7" name="Google Shape;1987;p53"/>
            <p:cNvSpPr/>
            <p:nvPr/>
          </p:nvSpPr>
          <p:spPr>
            <a:xfrm>
              <a:off x="304275" y="488611"/>
              <a:ext cx="130500" cy="1305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8" name="Google Shape;1988;p53"/>
            <p:cNvSpPr/>
            <p:nvPr/>
          </p:nvSpPr>
          <p:spPr>
            <a:xfrm>
              <a:off x="528838" y="488611"/>
              <a:ext cx="130500" cy="1305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9" name="Google Shape;1989;p53"/>
            <p:cNvSpPr/>
            <p:nvPr/>
          </p:nvSpPr>
          <p:spPr>
            <a:xfrm>
              <a:off x="753400" y="488611"/>
              <a:ext cx="130500" cy="1305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0" name="Google Shape;1990;p53"/>
            <p:cNvSpPr/>
            <p:nvPr/>
          </p:nvSpPr>
          <p:spPr>
            <a:xfrm>
              <a:off x="304275" y="701936"/>
              <a:ext cx="130500" cy="1305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1" name="Google Shape;1991;p53"/>
            <p:cNvSpPr/>
            <p:nvPr/>
          </p:nvSpPr>
          <p:spPr>
            <a:xfrm>
              <a:off x="528838" y="701936"/>
              <a:ext cx="130500" cy="1305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2" name="Google Shape;1992;p53"/>
            <p:cNvSpPr/>
            <p:nvPr/>
          </p:nvSpPr>
          <p:spPr>
            <a:xfrm>
              <a:off x="753400" y="701936"/>
              <a:ext cx="130500" cy="1305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993" name="Google Shape;1993;p53"/>
          <p:cNvGrpSpPr/>
          <p:nvPr/>
        </p:nvGrpSpPr>
        <p:grpSpPr>
          <a:xfrm>
            <a:off x="4251600" y="2616603"/>
            <a:ext cx="355063" cy="343836"/>
            <a:chOff x="528838" y="275275"/>
            <a:chExt cx="355063" cy="343836"/>
          </a:xfrm>
        </p:grpSpPr>
        <p:sp>
          <p:nvSpPr>
            <p:cNvPr id="1994" name="Google Shape;1994;p53"/>
            <p:cNvSpPr/>
            <p:nvPr/>
          </p:nvSpPr>
          <p:spPr>
            <a:xfrm>
              <a:off x="528838"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5" name="Google Shape;1995;p53"/>
            <p:cNvSpPr/>
            <p:nvPr/>
          </p:nvSpPr>
          <p:spPr>
            <a:xfrm>
              <a:off x="753400"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6" name="Google Shape;1996;p53"/>
            <p:cNvSpPr/>
            <p:nvPr/>
          </p:nvSpPr>
          <p:spPr>
            <a:xfrm>
              <a:off x="528838" y="488611"/>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7" name="Google Shape;1997;p53"/>
            <p:cNvSpPr/>
            <p:nvPr/>
          </p:nvSpPr>
          <p:spPr>
            <a:xfrm>
              <a:off x="753400"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998" name="Google Shape;1998;p53"/>
          <p:cNvGrpSpPr/>
          <p:nvPr/>
        </p:nvGrpSpPr>
        <p:grpSpPr>
          <a:xfrm>
            <a:off x="7803838" y="1183936"/>
            <a:ext cx="355063" cy="343825"/>
            <a:chOff x="528838" y="488611"/>
            <a:chExt cx="355063" cy="343825"/>
          </a:xfrm>
        </p:grpSpPr>
        <p:sp>
          <p:nvSpPr>
            <p:cNvPr id="1999" name="Google Shape;1999;p53"/>
            <p:cNvSpPr/>
            <p:nvPr/>
          </p:nvSpPr>
          <p:spPr>
            <a:xfrm>
              <a:off x="528838" y="488611"/>
              <a:ext cx="130500" cy="1305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0" name="Google Shape;2000;p53"/>
            <p:cNvSpPr/>
            <p:nvPr/>
          </p:nvSpPr>
          <p:spPr>
            <a:xfrm>
              <a:off x="753400" y="488611"/>
              <a:ext cx="130500" cy="1305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1" name="Google Shape;2001;p53"/>
            <p:cNvSpPr/>
            <p:nvPr/>
          </p:nvSpPr>
          <p:spPr>
            <a:xfrm>
              <a:off x="528838" y="701936"/>
              <a:ext cx="130500" cy="1305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2" name="Google Shape;2002;p53"/>
            <p:cNvSpPr/>
            <p:nvPr/>
          </p:nvSpPr>
          <p:spPr>
            <a:xfrm>
              <a:off x="753400" y="701936"/>
              <a:ext cx="130500" cy="1305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003" name="Google Shape;2003;p53"/>
          <p:cNvSpPr/>
          <p:nvPr/>
        </p:nvSpPr>
        <p:spPr>
          <a:xfrm>
            <a:off x="753375" y="2443412"/>
            <a:ext cx="326100" cy="370800"/>
          </a:xfrm>
          <a:prstGeom prst="upArrow">
            <a:avLst>
              <a:gd name="adj1" fmla="val 50000"/>
              <a:gd name="adj2" fmla="val 67875"/>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04" name="Google Shape;2004;p53"/>
          <p:cNvGrpSpPr/>
          <p:nvPr/>
        </p:nvGrpSpPr>
        <p:grpSpPr>
          <a:xfrm>
            <a:off x="7096566" y="3103945"/>
            <a:ext cx="210300" cy="206100"/>
            <a:chOff x="6076419" y="960358"/>
            <a:chExt cx="210300" cy="206100"/>
          </a:xfrm>
        </p:grpSpPr>
        <p:cxnSp>
          <p:nvCxnSpPr>
            <p:cNvPr id="2005" name="Google Shape;2005;p53"/>
            <p:cNvCxnSpPr/>
            <p:nvPr/>
          </p:nvCxnSpPr>
          <p:spPr>
            <a:xfrm>
              <a:off x="61815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2006" name="Google Shape;2006;p53"/>
            <p:cNvCxnSpPr/>
            <p:nvPr/>
          </p:nvCxnSpPr>
          <p:spPr>
            <a:xfrm>
              <a:off x="60764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nvGrpSpPr>
          <p:cNvPr id="2007" name="Google Shape;2007;p53"/>
          <p:cNvGrpSpPr/>
          <p:nvPr/>
        </p:nvGrpSpPr>
        <p:grpSpPr>
          <a:xfrm>
            <a:off x="4724966" y="2017035"/>
            <a:ext cx="210300" cy="206100"/>
            <a:chOff x="6419319" y="960358"/>
            <a:chExt cx="210300" cy="206100"/>
          </a:xfrm>
        </p:grpSpPr>
        <p:cxnSp>
          <p:nvCxnSpPr>
            <p:cNvPr id="2008" name="Google Shape;2008;p53"/>
            <p:cNvCxnSpPr/>
            <p:nvPr/>
          </p:nvCxnSpPr>
          <p:spPr>
            <a:xfrm>
              <a:off x="65244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2009" name="Google Shape;2009;p53"/>
            <p:cNvCxnSpPr/>
            <p:nvPr/>
          </p:nvCxnSpPr>
          <p:spPr>
            <a:xfrm>
              <a:off x="6419319" y="1063334"/>
              <a:ext cx="210300" cy="0"/>
            </a:xfrm>
            <a:prstGeom prst="straightConnector1">
              <a:avLst/>
            </a:prstGeom>
            <a:noFill/>
            <a:ln w="9525" cap="flat" cmpd="sng">
              <a:solidFill>
                <a:schemeClr val="accent2"/>
              </a:solidFill>
              <a:prstDash val="solid"/>
              <a:round/>
              <a:headEnd type="none" w="med" len="med"/>
              <a:tailEnd type="none" w="med" len="med"/>
            </a:ln>
          </p:spPr>
        </p:cxnSp>
      </p:grpSp>
      <p:sp>
        <p:nvSpPr>
          <p:cNvPr id="2010" name="Google Shape;2010;p53"/>
          <p:cNvSpPr/>
          <p:nvPr/>
        </p:nvSpPr>
        <p:spPr>
          <a:xfrm>
            <a:off x="753375" y="2181637"/>
            <a:ext cx="326100" cy="370800"/>
          </a:xfrm>
          <a:prstGeom prst="upArrow">
            <a:avLst>
              <a:gd name="adj1" fmla="val 50000"/>
              <a:gd name="adj2" fmla="val 67875"/>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3" name="Gambar 2" descr="WhatsApp Image 2023-01-17 at 7.22.12 AM"/>
          <p:cNvPicPr>
            <a:picLocks noChangeAspect="1"/>
          </p:cNvPicPr>
          <p:nvPr/>
        </p:nvPicPr>
        <p:blipFill>
          <a:blip r:embed="rId1"/>
          <a:stretch>
            <a:fillRect/>
          </a:stretch>
        </p:blipFill>
        <p:spPr>
          <a:xfrm>
            <a:off x="2843530" y="1152525"/>
            <a:ext cx="3538855" cy="1990725"/>
          </a:xfrm>
          <a:prstGeom prst="roundRect">
            <a:avLst/>
          </a:prstGeom>
        </p:spPr>
      </p:pic>
      <p:sp>
        <p:nvSpPr>
          <p:cNvPr id="2106" name="Google Shape;2106;p56"/>
          <p:cNvSpPr/>
          <p:nvPr/>
        </p:nvSpPr>
        <p:spPr>
          <a:xfrm>
            <a:off x="2963545" y="1275715"/>
            <a:ext cx="3307080" cy="1752600"/>
          </a:xfrm>
          <a:prstGeom prst="roundRect">
            <a:avLst>
              <a:gd name="adj" fmla="val 16667"/>
            </a:avLst>
          </a:pr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450" name="Shape 1450"/>
        <p:cNvGrpSpPr/>
        <p:nvPr/>
      </p:nvGrpSpPr>
      <p:grpSpPr>
        <a:xfrm>
          <a:off x="0" y="0"/>
          <a:ext cx="0" cy="0"/>
          <a:chOff x="0" y="0"/>
          <a:chExt cx="0" cy="0"/>
        </a:xfrm>
      </p:grpSpPr>
      <p:sp>
        <p:nvSpPr>
          <p:cNvPr id="1451" name="Google Shape;1451;p45"/>
          <p:cNvSpPr txBox="1"/>
          <p:nvPr>
            <p:ph type="title"/>
          </p:nvPr>
        </p:nvSpPr>
        <p:spPr>
          <a:xfrm>
            <a:off x="1273525" y="1150500"/>
            <a:ext cx="3990000" cy="73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Sound Card</a:t>
            </a:r>
            <a:endParaRPr lang="en-GB"/>
          </a:p>
        </p:txBody>
      </p:sp>
      <p:sp>
        <p:nvSpPr>
          <p:cNvPr id="1452" name="Google Shape;1452;p45"/>
          <p:cNvSpPr txBox="1"/>
          <p:nvPr>
            <p:ph type="body" idx="1"/>
          </p:nvPr>
        </p:nvSpPr>
        <p:spPr>
          <a:xfrm>
            <a:off x="1273525" y="1889400"/>
            <a:ext cx="3990000" cy="210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None/>
            </a:pPr>
            <a:r>
              <a:rPr lang="en-GB"/>
              <a:t>Perangkat keras komputer yang memiliki fungsi utama sebagai pengolah data berjenis audio atau suara.</a:t>
            </a:r>
            <a:endParaRPr lang="en-GB"/>
          </a:p>
          <a:p>
            <a:pPr marL="285750" lvl="0" indent="-285750" algn="l" rtl="0">
              <a:spcBef>
                <a:spcPts val="0"/>
              </a:spcBef>
              <a:spcAft>
                <a:spcPts val="0"/>
              </a:spcAft>
              <a:buClr>
                <a:schemeClr val="dk1"/>
              </a:buClr>
              <a:buSzPts val="1100"/>
            </a:pPr>
            <a:r>
              <a:rPr lang="en-GB"/>
              <a:t>Mengkoversi sinyal digital dan analog ke bentuk gelombang sonic.</a:t>
            </a:r>
            <a:endParaRPr lang="en-GB"/>
          </a:p>
          <a:p>
            <a:pPr marL="285750" lvl="0" indent="-285750" algn="l" rtl="0">
              <a:spcBef>
                <a:spcPts val="0"/>
              </a:spcBef>
              <a:spcAft>
                <a:spcPts val="0"/>
              </a:spcAft>
              <a:buClr>
                <a:schemeClr val="dk1"/>
              </a:buClr>
              <a:buSzPts val="1100"/>
            </a:pPr>
            <a:r>
              <a:rPr lang="en-GB"/>
              <a:t>Membantu mengatur besarnya volume dan equalizer suara yang keluar atau masuk (rekaman).</a:t>
            </a:r>
            <a:endParaRPr lang="en-GB"/>
          </a:p>
          <a:p>
            <a:pPr marL="285750" lvl="0" indent="-285750" algn="l" rtl="0">
              <a:spcBef>
                <a:spcPts val="0"/>
              </a:spcBef>
              <a:spcAft>
                <a:spcPts val="0"/>
              </a:spcAft>
              <a:buClr>
                <a:schemeClr val="dk1"/>
              </a:buClr>
              <a:buSzPts val="1100"/>
            </a:pPr>
            <a:r>
              <a:rPr lang="en-GB"/>
              <a:t>Membantu editing dan mengolah suara atau audio musik.</a:t>
            </a:r>
            <a:endParaRPr lang="en-GB"/>
          </a:p>
        </p:txBody>
      </p:sp>
      <p:grpSp>
        <p:nvGrpSpPr>
          <p:cNvPr id="1578" name="Google Shape;1578;p45"/>
          <p:cNvGrpSpPr/>
          <p:nvPr/>
        </p:nvGrpSpPr>
        <p:grpSpPr>
          <a:xfrm>
            <a:off x="5743750" y="3851888"/>
            <a:ext cx="579625" cy="557161"/>
            <a:chOff x="304275" y="275275"/>
            <a:chExt cx="579625" cy="557161"/>
          </a:xfrm>
        </p:grpSpPr>
        <p:sp>
          <p:nvSpPr>
            <p:cNvPr id="1579" name="Google Shape;1579;p45"/>
            <p:cNvSpPr/>
            <p:nvPr/>
          </p:nvSpPr>
          <p:spPr>
            <a:xfrm>
              <a:off x="304275" y="275275"/>
              <a:ext cx="130500" cy="1305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0" name="Google Shape;1580;p45"/>
            <p:cNvSpPr/>
            <p:nvPr/>
          </p:nvSpPr>
          <p:spPr>
            <a:xfrm>
              <a:off x="528838" y="275275"/>
              <a:ext cx="130500" cy="1305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1" name="Google Shape;1581;p45"/>
            <p:cNvSpPr/>
            <p:nvPr/>
          </p:nvSpPr>
          <p:spPr>
            <a:xfrm>
              <a:off x="753400" y="275275"/>
              <a:ext cx="130500" cy="1305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2" name="Google Shape;1582;p45"/>
            <p:cNvSpPr/>
            <p:nvPr/>
          </p:nvSpPr>
          <p:spPr>
            <a:xfrm>
              <a:off x="304275" y="488611"/>
              <a:ext cx="130500" cy="1305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3" name="Google Shape;1583;p45"/>
            <p:cNvSpPr/>
            <p:nvPr/>
          </p:nvSpPr>
          <p:spPr>
            <a:xfrm>
              <a:off x="528838" y="488611"/>
              <a:ext cx="130500" cy="1305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4" name="Google Shape;1584;p45"/>
            <p:cNvSpPr/>
            <p:nvPr/>
          </p:nvSpPr>
          <p:spPr>
            <a:xfrm>
              <a:off x="753400" y="488611"/>
              <a:ext cx="130500" cy="1305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5" name="Google Shape;1585;p45"/>
            <p:cNvSpPr/>
            <p:nvPr/>
          </p:nvSpPr>
          <p:spPr>
            <a:xfrm>
              <a:off x="304275" y="701936"/>
              <a:ext cx="130500" cy="1305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6" name="Google Shape;1586;p45"/>
            <p:cNvSpPr/>
            <p:nvPr/>
          </p:nvSpPr>
          <p:spPr>
            <a:xfrm>
              <a:off x="528838" y="701936"/>
              <a:ext cx="130500" cy="1305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7" name="Google Shape;1587;p45"/>
            <p:cNvSpPr/>
            <p:nvPr/>
          </p:nvSpPr>
          <p:spPr>
            <a:xfrm>
              <a:off x="753400" y="701936"/>
              <a:ext cx="130500" cy="1305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88" name="Google Shape;1588;p45"/>
          <p:cNvGrpSpPr/>
          <p:nvPr/>
        </p:nvGrpSpPr>
        <p:grpSpPr>
          <a:xfrm>
            <a:off x="8015163" y="1085674"/>
            <a:ext cx="355063" cy="343825"/>
            <a:chOff x="528838" y="488611"/>
            <a:chExt cx="355063" cy="343825"/>
          </a:xfrm>
        </p:grpSpPr>
        <p:sp>
          <p:nvSpPr>
            <p:cNvPr id="1589" name="Google Shape;1589;p45"/>
            <p:cNvSpPr/>
            <p:nvPr/>
          </p:nvSpPr>
          <p:spPr>
            <a:xfrm>
              <a:off x="528838" y="488611"/>
              <a:ext cx="130500" cy="1305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0" name="Google Shape;1590;p45"/>
            <p:cNvSpPr/>
            <p:nvPr/>
          </p:nvSpPr>
          <p:spPr>
            <a:xfrm>
              <a:off x="753400" y="488611"/>
              <a:ext cx="130500" cy="1305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1" name="Google Shape;1591;p45"/>
            <p:cNvSpPr/>
            <p:nvPr/>
          </p:nvSpPr>
          <p:spPr>
            <a:xfrm>
              <a:off x="528838" y="701936"/>
              <a:ext cx="130500" cy="1305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2" name="Google Shape;1592;p45"/>
            <p:cNvSpPr/>
            <p:nvPr/>
          </p:nvSpPr>
          <p:spPr>
            <a:xfrm>
              <a:off x="753400" y="701936"/>
              <a:ext cx="130500" cy="1305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93" name="Google Shape;1593;p45"/>
          <p:cNvSpPr/>
          <p:nvPr/>
        </p:nvSpPr>
        <p:spPr>
          <a:xfrm>
            <a:off x="5824220" y="1429385"/>
            <a:ext cx="2232660" cy="2291080"/>
          </a:xfrm>
          <a:prstGeom prst="roundRect">
            <a:avLst>
              <a:gd name="adj" fmla="val 18470"/>
            </a:avLst>
          </a:pr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4" name="Google Shape;1594;p45"/>
          <p:cNvSpPr/>
          <p:nvPr/>
        </p:nvSpPr>
        <p:spPr>
          <a:xfrm>
            <a:off x="6834825" y="4230900"/>
            <a:ext cx="2661900" cy="1455000"/>
          </a:xfrm>
          <a:prstGeom prst="roundRect">
            <a:avLst>
              <a:gd name="adj" fmla="val 22445"/>
            </a:avLst>
          </a:pr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595" name="Google Shape;1595;p45"/>
          <p:cNvGrpSpPr/>
          <p:nvPr/>
        </p:nvGrpSpPr>
        <p:grpSpPr>
          <a:xfrm>
            <a:off x="253100" y="207863"/>
            <a:ext cx="355063" cy="343836"/>
            <a:chOff x="304275" y="275275"/>
            <a:chExt cx="355063" cy="343836"/>
          </a:xfrm>
        </p:grpSpPr>
        <p:sp>
          <p:nvSpPr>
            <p:cNvPr id="1596" name="Google Shape;1596;p45"/>
            <p:cNvSpPr/>
            <p:nvPr/>
          </p:nvSpPr>
          <p:spPr>
            <a:xfrm>
              <a:off x="304275"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7" name="Google Shape;1597;p45"/>
            <p:cNvSpPr/>
            <p:nvPr/>
          </p:nvSpPr>
          <p:spPr>
            <a:xfrm>
              <a:off x="528838"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8" name="Google Shape;1598;p45"/>
            <p:cNvSpPr/>
            <p:nvPr/>
          </p:nvSpPr>
          <p:spPr>
            <a:xfrm>
              <a:off x="304275"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9" name="Google Shape;1599;p45"/>
            <p:cNvSpPr/>
            <p:nvPr/>
          </p:nvSpPr>
          <p:spPr>
            <a:xfrm>
              <a:off x="528838" y="488611"/>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2" name="Gambar 1" descr="WhatsApp Image 2023-01-17 at 7.22.15 AM (2)"/>
          <p:cNvPicPr>
            <a:picLocks noChangeAspect="1"/>
          </p:cNvPicPr>
          <p:nvPr/>
        </p:nvPicPr>
        <p:blipFill>
          <a:blip r:embed="rId1"/>
          <a:srcRect t="19951" b="22025"/>
          <a:stretch>
            <a:fillRect/>
          </a:stretch>
        </p:blipFill>
        <p:spPr>
          <a:xfrm>
            <a:off x="5735320" y="1334770"/>
            <a:ext cx="2410460" cy="2486660"/>
          </a:xfrm>
          <a:prstGeom prst="roundRect">
            <a:avLst/>
          </a:prstGeom>
        </p:spPr>
      </p:pic>
      <p:grpSp>
        <p:nvGrpSpPr>
          <p:cNvPr id="11" name="Google Shape;1554;p45"/>
          <p:cNvGrpSpPr/>
          <p:nvPr/>
        </p:nvGrpSpPr>
        <p:grpSpPr>
          <a:xfrm>
            <a:off x="7311403" y="3264542"/>
            <a:ext cx="883779" cy="1036229"/>
            <a:chOff x="2288199" y="1549761"/>
            <a:chExt cx="478442" cy="560973"/>
          </a:xfrm>
        </p:grpSpPr>
        <p:sp>
          <p:nvSpPr>
            <p:cNvPr id="12" name="Google Shape;1555;p45"/>
            <p:cNvSpPr/>
            <p:nvPr/>
          </p:nvSpPr>
          <p:spPr>
            <a:xfrm>
              <a:off x="2327834" y="1635077"/>
              <a:ext cx="22873" cy="288358"/>
            </a:xfrm>
            <a:custGeom>
              <a:avLst/>
              <a:gdLst/>
              <a:ahLst/>
              <a:cxnLst/>
              <a:rect l="l" t="t" r="r" b="b"/>
              <a:pathLst>
                <a:path w="715" h="9014" extrusionOk="0">
                  <a:moveTo>
                    <a:pt x="696" y="156"/>
                  </a:moveTo>
                  <a:lnTo>
                    <a:pt x="715" y="167"/>
                  </a:lnTo>
                  <a:cubicBezTo>
                    <a:pt x="707" y="160"/>
                    <a:pt x="700" y="157"/>
                    <a:pt x="696" y="156"/>
                  </a:cubicBezTo>
                  <a:close/>
                  <a:moveTo>
                    <a:pt x="369" y="0"/>
                  </a:moveTo>
                  <a:cubicBezTo>
                    <a:pt x="369" y="0"/>
                    <a:pt x="369" y="12"/>
                    <a:pt x="369" y="12"/>
                  </a:cubicBezTo>
                  <a:lnTo>
                    <a:pt x="357" y="12"/>
                  </a:lnTo>
                  <a:cubicBezTo>
                    <a:pt x="345" y="12"/>
                    <a:pt x="334" y="24"/>
                    <a:pt x="334" y="24"/>
                  </a:cubicBezTo>
                  <a:cubicBezTo>
                    <a:pt x="322" y="36"/>
                    <a:pt x="310" y="36"/>
                    <a:pt x="298" y="48"/>
                  </a:cubicBezTo>
                  <a:cubicBezTo>
                    <a:pt x="298" y="48"/>
                    <a:pt x="286" y="48"/>
                    <a:pt x="286" y="60"/>
                  </a:cubicBezTo>
                  <a:cubicBezTo>
                    <a:pt x="286" y="60"/>
                    <a:pt x="274" y="60"/>
                    <a:pt x="274" y="72"/>
                  </a:cubicBezTo>
                  <a:lnTo>
                    <a:pt x="262" y="72"/>
                  </a:lnTo>
                  <a:lnTo>
                    <a:pt x="262" y="84"/>
                  </a:lnTo>
                  <a:cubicBezTo>
                    <a:pt x="250" y="84"/>
                    <a:pt x="250" y="84"/>
                    <a:pt x="250" y="95"/>
                  </a:cubicBezTo>
                  <a:cubicBezTo>
                    <a:pt x="250" y="95"/>
                    <a:pt x="238" y="95"/>
                    <a:pt x="238" y="107"/>
                  </a:cubicBezTo>
                  <a:lnTo>
                    <a:pt x="226" y="119"/>
                  </a:lnTo>
                  <a:cubicBezTo>
                    <a:pt x="226" y="131"/>
                    <a:pt x="214" y="131"/>
                    <a:pt x="214" y="131"/>
                  </a:cubicBezTo>
                  <a:cubicBezTo>
                    <a:pt x="214" y="143"/>
                    <a:pt x="214" y="143"/>
                    <a:pt x="203" y="155"/>
                  </a:cubicBezTo>
                  <a:cubicBezTo>
                    <a:pt x="203" y="155"/>
                    <a:pt x="203" y="167"/>
                    <a:pt x="203" y="167"/>
                  </a:cubicBezTo>
                  <a:cubicBezTo>
                    <a:pt x="203" y="167"/>
                    <a:pt x="191" y="179"/>
                    <a:pt x="191" y="179"/>
                  </a:cubicBezTo>
                  <a:cubicBezTo>
                    <a:pt x="191" y="191"/>
                    <a:pt x="191" y="191"/>
                    <a:pt x="191" y="191"/>
                  </a:cubicBezTo>
                  <a:cubicBezTo>
                    <a:pt x="179" y="203"/>
                    <a:pt x="179" y="203"/>
                    <a:pt x="179" y="215"/>
                  </a:cubicBezTo>
                  <a:cubicBezTo>
                    <a:pt x="179" y="215"/>
                    <a:pt x="179" y="215"/>
                    <a:pt x="179" y="226"/>
                  </a:cubicBezTo>
                  <a:cubicBezTo>
                    <a:pt x="167" y="226"/>
                    <a:pt x="167" y="226"/>
                    <a:pt x="167" y="238"/>
                  </a:cubicBezTo>
                  <a:cubicBezTo>
                    <a:pt x="167" y="250"/>
                    <a:pt x="167" y="262"/>
                    <a:pt x="167" y="262"/>
                  </a:cubicBezTo>
                  <a:cubicBezTo>
                    <a:pt x="167" y="262"/>
                    <a:pt x="167" y="274"/>
                    <a:pt x="167" y="274"/>
                  </a:cubicBezTo>
                  <a:cubicBezTo>
                    <a:pt x="167" y="274"/>
                    <a:pt x="167" y="274"/>
                    <a:pt x="167" y="286"/>
                  </a:cubicBezTo>
                  <a:lnTo>
                    <a:pt x="155" y="286"/>
                  </a:lnTo>
                  <a:cubicBezTo>
                    <a:pt x="155" y="298"/>
                    <a:pt x="155" y="310"/>
                    <a:pt x="155" y="322"/>
                  </a:cubicBezTo>
                  <a:lnTo>
                    <a:pt x="167" y="3346"/>
                  </a:lnTo>
                  <a:lnTo>
                    <a:pt x="0" y="4013"/>
                  </a:lnTo>
                  <a:lnTo>
                    <a:pt x="12" y="8692"/>
                  </a:lnTo>
                  <a:cubicBezTo>
                    <a:pt x="12" y="8775"/>
                    <a:pt x="36" y="8835"/>
                    <a:pt x="83" y="8858"/>
                  </a:cubicBezTo>
                  <a:lnTo>
                    <a:pt x="345" y="9013"/>
                  </a:lnTo>
                  <a:cubicBezTo>
                    <a:pt x="298" y="8978"/>
                    <a:pt x="274" y="8930"/>
                    <a:pt x="274" y="8847"/>
                  </a:cubicBezTo>
                  <a:lnTo>
                    <a:pt x="262" y="4167"/>
                  </a:lnTo>
                  <a:lnTo>
                    <a:pt x="429" y="3501"/>
                  </a:lnTo>
                  <a:lnTo>
                    <a:pt x="417" y="476"/>
                  </a:lnTo>
                  <a:cubicBezTo>
                    <a:pt x="417" y="465"/>
                    <a:pt x="417" y="453"/>
                    <a:pt x="417" y="429"/>
                  </a:cubicBezTo>
                  <a:cubicBezTo>
                    <a:pt x="417" y="417"/>
                    <a:pt x="417" y="405"/>
                    <a:pt x="429" y="393"/>
                  </a:cubicBezTo>
                  <a:cubicBezTo>
                    <a:pt x="429" y="393"/>
                    <a:pt x="429" y="381"/>
                    <a:pt x="429" y="381"/>
                  </a:cubicBezTo>
                  <a:cubicBezTo>
                    <a:pt x="429" y="369"/>
                    <a:pt x="441" y="357"/>
                    <a:pt x="441" y="346"/>
                  </a:cubicBezTo>
                  <a:cubicBezTo>
                    <a:pt x="453" y="334"/>
                    <a:pt x="453" y="322"/>
                    <a:pt x="464" y="310"/>
                  </a:cubicBezTo>
                  <a:cubicBezTo>
                    <a:pt x="476" y="286"/>
                    <a:pt x="476" y="274"/>
                    <a:pt x="488" y="262"/>
                  </a:cubicBezTo>
                  <a:cubicBezTo>
                    <a:pt x="500" y="250"/>
                    <a:pt x="512" y="238"/>
                    <a:pt x="512" y="238"/>
                  </a:cubicBezTo>
                  <a:lnTo>
                    <a:pt x="524" y="226"/>
                  </a:lnTo>
                  <a:cubicBezTo>
                    <a:pt x="524" y="226"/>
                    <a:pt x="536" y="215"/>
                    <a:pt x="548" y="203"/>
                  </a:cubicBezTo>
                  <a:lnTo>
                    <a:pt x="560" y="203"/>
                  </a:lnTo>
                  <a:cubicBezTo>
                    <a:pt x="560" y="191"/>
                    <a:pt x="572" y="179"/>
                    <a:pt x="584" y="179"/>
                  </a:cubicBezTo>
                  <a:cubicBezTo>
                    <a:pt x="595" y="167"/>
                    <a:pt x="607" y="167"/>
                    <a:pt x="619" y="167"/>
                  </a:cubicBezTo>
                  <a:cubicBezTo>
                    <a:pt x="619" y="167"/>
                    <a:pt x="619" y="155"/>
                    <a:pt x="619" y="155"/>
                  </a:cubicBezTo>
                  <a:lnTo>
                    <a:pt x="691" y="155"/>
                  </a:lnTo>
                  <a:cubicBezTo>
                    <a:pt x="691" y="155"/>
                    <a:pt x="693" y="155"/>
                    <a:pt x="696" y="156"/>
                  </a:cubicBezTo>
                  <a:lnTo>
                    <a:pt x="696" y="156"/>
                  </a:lnTo>
                  <a:lnTo>
                    <a:pt x="453" y="12"/>
                  </a:lnTo>
                  <a:lnTo>
                    <a:pt x="441" y="12"/>
                  </a:lnTo>
                  <a:cubicBezTo>
                    <a:pt x="441" y="12"/>
                    <a:pt x="429" y="0"/>
                    <a:pt x="429" y="0"/>
                  </a:cubicBezTo>
                  <a:close/>
                </a:path>
              </a:pathLst>
            </a:custGeom>
            <a:solidFill>
              <a:schemeClr val="l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3" name="Google Shape;1556;p45"/>
            <p:cNvSpPr/>
            <p:nvPr/>
          </p:nvSpPr>
          <p:spPr>
            <a:xfrm>
              <a:off x="2335831" y="1639939"/>
              <a:ext cx="22489" cy="283847"/>
            </a:xfrm>
            <a:custGeom>
              <a:avLst/>
              <a:gdLst/>
              <a:ahLst/>
              <a:cxnLst/>
              <a:rect l="l" t="t" r="r" b="b"/>
              <a:pathLst>
                <a:path w="703" h="8873" extrusionOk="0">
                  <a:moveTo>
                    <a:pt x="413" y="1"/>
                  </a:moveTo>
                  <a:cubicBezTo>
                    <a:pt x="389" y="1"/>
                    <a:pt x="362" y="9"/>
                    <a:pt x="334" y="27"/>
                  </a:cubicBezTo>
                  <a:cubicBezTo>
                    <a:pt x="238" y="74"/>
                    <a:pt x="167" y="217"/>
                    <a:pt x="167" y="324"/>
                  </a:cubicBezTo>
                  <a:lnTo>
                    <a:pt x="179" y="3349"/>
                  </a:lnTo>
                  <a:lnTo>
                    <a:pt x="0" y="4004"/>
                  </a:lnTo>
                  <a:lnTo>
                    <a:pt x="12" y="8695"/>
                  </a:lnTo>
                  <a:cubicBezTo>
                    <a:pt x="12" y="8805"/>
                    <a:pt x="72" y="8873"/>
                    <a:pt x="159" y="8873"/>
                  </a:cubicBezTo>
                  <a:cubicBezTo>
                    <a:pt x="194" y="8873"/>
                    <a:pt x="233" y="8861"/>
                    <a:pt x="274" y="8837"/>
                  </a:cubicBezTo>
                  <a:lnTo>
                    <a:pt x="453" y="8730"/>
                  </a:lnTo>
                  <a:cubicBezTo>
                    <a:pt x="595" y="8647"/>
                    <a:pt x="703" y="8456"/>
                    <a:pt x="703" y="8302"/>
                  </a:cubicBezTo>
                  <a:lnTo>
                    <a:pt x="691" y="3611"/>
                  </a:lnTo>
                  <a:lnTo>
                    <a:pt x="512" y="3146"/>
                  </a:lnTo>
                  <a:lnTo>
                    <a:pt x="512" y="122"/>
                  </a:lnTo>
                  <a:cubicBezTo>
                    <a:pt x="512" y="47"/>
                    <a:pt x="471" y="1"/>
                    <a:pt x="413" y="1"/>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 name="Google Shape;1557;p45"/>
            <p:cNvSpPr/>
            <p:nvPr/>
          </p:nvSpPr>
          <p:spPr>
            <a:xfrm>
              <a:off x="2480936" y="1549761"/>
              <a:ext cx="22873" cy="287974"/>
            </a:xfrm>
            <a:custGeom>
              <a:avLst/>
              <a:gdLst/>
              <a:ahLst/>
              <a:cxnLst/>
              <a:rect l="l" t="t" r="r" b="b"/>
              <a:pathLst>
                <a:path w="715" h="9002" extrusionOk="0">
                  <a:moveTo>
                    <a:pt x="695" y="155"/>
                  </a:moveTo>
                  <a:lnTo>
                    <a:pt x="715" y="167"/>
                  </a:lnTo>
                  <a:cubicBezTo>
                    <a:pt x="704" y="156"/>
                    <a:pt x="703" y="155"/>
                    <a:pt x="695" y="155"/>
                  </a:cubicBezTo>
                  <a:close/>
                  <a:moveTo>
                    <a:pt x="370" y="0"/>
                  </a:moveTo>
                  <a:cubicBezTo>
                    <a:pt x="370" y="0"/>
                    <a:pt x="370" y="0"/>
                    <a:pt x="370" y="12"/>
                  </a:cubicBezTo>
                  <a:lnTo>
                    <a:pt x="358" y="12"/>
                  </a:lnTo>
                  <a:cubicBezTo>
                    <a:pt x="346" y="12"/>
                    <a:pt x="334" y="24"/>
                    <a:pt x="334" y="24"/>
                  </a:cubicBezTo>
                  <a:cubicBezTo>
                    <a:pt x="322" y="24"/>
                    <a:pt x="310" y="36"/>
                    <a:pt x="298" y="48"/>
                  </a:cubicBezTo>
                  <a:cubicBezTo>
                    <a:pt x="298" y="48"/>
                    <a:pt x="286" y="48"/>
                    <a:pt x="286" y="60"/>
                  </a:cubicBezTo>
                  <a:cubicBezTo>
                    <a:pt x="286" y="60"/>
                    <a:pt x="274" y="60"/>
                    <a:pt x="274" y="72"/>
                  </a:cubicBezTo>
                  <a:lnTo>
                    <a:pt x="262" y="72"/>
                  </a:lnTo>
                  <a:lnTo>
                    <a:pt x="262" y="84"/>
                  </a:lnTo>
                  <a:lnTo>
                    <a:pt x="250" y="84"/>
                  </a:lnTo>
                  <a:cubicBezTo>
                    <a:pt x="250" y="95"/>
                    <a:pt x="250" y="95"/>
                    <a:pt x="239" y="107"/>
                  </a:cubicBezTo>
                  <a:lnTo>
                    <a:pt x="239" y="119"/>
                  </a:lnTo>
                  <a:lnTo>
                    <a:pt x="227" y="119"/>
                  </a:lnTo>
                  <a:cubicBezTo>
                    <a:pt x="227" y="119"/>
                    <a:pt x="227" y="131"/>
                    <a:pt x="215" y="131"/>
                  </a:cubicBezTo>
                  <a:cubicBezTo>
                    <a:pt x="215" y="143"/>
                    <a:pt x="215" y="143"/>
                    <a:pt x="215" y="155"/>
                  </a:cubicBezTo>
                  <a:cubicBezTo>
                    <a:pt x="203" y="155"/>
                    <a:pt x="203" y="155"/>
                    <a:pt x="203" y="167"/>
                  </a:cubicBezTo>
                  <a:cubicBezTo>
                    <a:pt x="203" y="167"/>
                    <a:pt x="203" y="179"/>
                    <a:pt x="191" y="179"/>
                  </a:cubicBezTo>
                  <a:cubicBezTo>
                    <a:pt x="191" y="179"/>
                    <a:pt x="191" y="191"/>
                    <a:pt x="191" y="191"/>
                  </a:cubicBezTo>
                  <a:cubicBezTo>
                    <a:pt x="191" y="203"/>
                    <a:pt x="191" y="203"/>
                    <a:pt x="179" y="203"/>
                  </a:cubicBezTo>
                  <a:cubicBezTo>
                    <a:pt x="179" y="215"/>
                    <a:pt x="179" y="215"/>
                    <a:pt x="179" y="226"/>
                  </a:cubicBezTo>
                  <a:cubicBezTo>
                    <a:pt x="179" y="226"/>
                    <a:pt x="179" y="226"/>
                    <a:pt x="179" y="238"/>
                  </a:cubicBezTo>
                  <a:lnTo>
                    <a:pt x="167" y="238"/>
                  </a:lnTo>
                  <a:cubicBezTo>
                    <a:pt x="167" y="250"/>
                    <a:pt x="167" y="250"/>
                    <a:pt x="167" y="262"/>
                  </a:cubicBezTo>
                  <a:cubicBezTo>
                    <a:pt x="167" y="262"/>
                    <a:pt x="167" y="274"/>
                    <a:pt x="167" y="274"/>
                  </a:cubicBezTo>
                  <a:cubicBezTo>
                    <a:pt x="167" y="286"/>
                    <a:pt x="167" y="286"/>
                    <a:pt x="167" y="286"/>
                  </a:cubicBezTo>
                  <a:cubicBezTo>
                    <a:pt x="167" y="298"/>
                    <a:pt x="167" y="310"/>
                    <a:pt x="167" y="322"/>
                  </a:cubicBezTo>
                  <a:lnTo>
                    <a:pt x="167" y="3346"/>
                  </a:lnTo>
                  <a:lnTo>
                    <a:pt x="0" y="4013"/>
                  </a:lnTo>
                  <a:lnTo>
                    <a:pt x="12" y="8692"/>
                  </a:lnTo>
                  <a:cubicBezTo>
                    <a:pt x="12" y="8775"/>
                    <a:pt x="36" y="8823"/>
                    <a:pt x="84" y="8858"/>
                  </a:cubicBezTo>
                  <a:lnTo>
                    <a:pt x="338" y="8997"/>
                  </a:lnTo>
                  <a:lnTo>
                    <a:pt x="338" y="8997"/>
                  </a:lnTo>
                  <a:cubicBezTo>
                    <a:pt x="295" y="8972"/>
                    <a:pt x="274" y="8925"/>
                    <a:pt x="274" y="8847"/>
                  </a:cubicBezTo>
                  <a:lnTo>
                    <a:pt x="262" y="4156"/>
                  </a:lnTo>
                  <a:lnTo>
                    <a:pt x="429" y="3501"/>
                  </a:lnTo>
                  <a:lnTo>
                    <a:pt x="417" y="476"/>
                  </a:lnTo>
                  <a:cubicBezTo>
                    <a:pt x="417" y="453"/>
                    <a:pt x="429" y="441"/>
                    <a:pt x="429" y="429"/>
                  </a:cubicBezTo>
                  <a:lnTo>
                    <a:pt x="417" y="429"/>
                  </a:lnTo>
                  <a:cubicBezTo>
                    <a:pt x="417" y="417"/>
                    <a:pt x="429" y="405"/>
                    <a:pt x="429" y="393"/>
                  </a:cubicBezTo>
                  <a:cubicBezTo>
                    <a:pt x="429" y="381"/>
                    <a:pt x="429" y="381"/>
                    <a:pt x="429" y="381"/>
                  </a:cubicBezTo>
                  <a:cubicBezTo>
                    <a:pt x="441" y="369"/>
                    <a:pt x="441" y="357"/>
                    <a:pt x="441" y="346"/>
                  </a:cubicBezTo>
                  <a:cubicBezTo>
                    <a:pt x="453" y="334"/>
                    <a:pt x="465" y="322"/>
                    <a:pt x="465" y="310"/>
                  </a:cubicBezTo>
                  <a:lnTo>
                    <a:pt x="465" y="298"/>
                  </a:lnTo>
                  <a:cubicBezTo>
                    <a:pt x="477" y="286"/>
                    <a:pt x="477" y="274"/>
                    <a:pt x="489" y="262"/>
                  </a:cubicBezTo>
                  <a:cubicBezTo>
                    <a:pt x="501" y="250"/>
                    <a:pt x="512" y="238"/>
                    <a:pt x="524" y="238"/>
                  </a:cubicBezTo>
                  <a:lnTo>
                    <a:pt x="524" y="226"/>
                  </a:lnTo>
                  <a:cubicBezTo>
                    <a:pt x="536" y="215"/>
                    <a:pt x="536" y="215"/>
                    <a:pt x="548" y="203"/>
                  </a:cubicBezTo>
                  <a:lnTo>
                    <a:pt x="560" y="203"/>
                  </a:lnTo>
                  <a:cubicBezTo>
                    <a:pt x="572" y="191"/>
                    <a:pt x="584" y="179"/>
                    <a:pt x="596" y="179"/>
                  </a:cubicBezTo>
                  <a:cubicBezTo>
                    <a:pt x="596" y="167"/>
                    <a:pt x="608" y="167"/>
                    <a:pt x="620" y="155"/>
                  </a:cubicBezTo>
                  <a:lnTo>
                    <a:pt x="691" y="155"/>
                  </a:lnTo>
                  <a:cubicBezTo>
                    <a:pt x="692" y="155"/>
                    <a:pt x="694" y="155"/>
                    <a:pt x="695" y="155"/>
                  </a:cubicBezTo>
                  <a:lnTo>
                    <a:pt x="695" y="155"/>
                  </a:lnTo>
                  <a:lnTo>
                    <a:pt x="453" y="12"/>
                  </a:lnTo>
                  <a:lnTo>
                    <a:pt x="441" y="12"/>
                  </a:lnTo>
                  <a:cubicBezTo>
                    <a:pt x="441" y="0"/>
                    <a:pt x="441" y="0"/>
                    <a:pt x="429" y="0"/>
                  </a:cubicBezTo>
                  <a:close/>
                  <a:moveTo>
                    <a:pt x="338" y="8997"/>
                  </a:moveTo>
                  <a:lnTo>
                    <a:pt x="338" y="8997"/>
                  </a:lnTo>
                  <a:cubicBezTo>
                    <a:pt x="340" y="8998"/>
                    <a:pt x="343" y="9000"/>
                    <a:pt x="346" y="9001"/>
                  </a:cubicBezTo>
                  <a:lnTo>
                    <a:pt x="338" y="8997"/>
                  </a:lnTo>
                  <a:close/>
                </a:path>
              </a:pathLst>
            </a:custGeom>
            <a:solidFill>
              <a:schemeClr val="l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 name="Google Shape;1558;p45"/>
            <p:cNvSpPr/>
            <p:nvPr/>
          </p:nvSpPr>
          <p:spPr>
            <a:xfrm>
              <a:off x="2488934" y="1554623"/>
              <a:ext cx="22489" cy="283847"/>
            </a:xfrm>
            <a:custGeom>
              <a:avLst/>
              <a:gdLst/>
              <a:ahLst/>
              <a:cxnLst/>
              <a:rect l="l" t="t" r="r" b="b"/>
              <a:pathLst>
                <a:path w="703" h="8873" extrusionOk="0">
                  <a:moveTo>
                    <a:pt x="414" y="1"/>
                  </a:moveTo>
                  <a:cubicBezTo>
                    <a:pt x="389" y="1"/>
                    <a:pt x="362" y="9"/>
                    <a:pt x="334" y="27"/>
                  </a:cubicBezTo>
                  <a:cubicBezTo>
                    <a:pt x="239" y="74"/>
                    <a:pt x="167" y="205"/>
                    <a:pt x="167" y="313"/>
                  </a:cubicBezTo>
                  <a:lnTo>
                    <a:pt x="179" y="3349"/>
                  </a:lnTo>
                  <a:lnTo>
                    <a:pt x="0" y="4004"/>
                  </a:lnTo>
                  <a:lnTo>
                    <a:pt x="24" y="8695"/>
                  </a:lnTo>
                  <a:cubicBezTo>
                    <a:pt x="24" y="8805"/>
                    <a:pt x="79" y="8873"/>
                    <a:pt x="161" y="8873"/>
                  </a:cubicBezTo>
                  <a:cubicBezTo>
                    <a:pt x="195" y="8873"/>
                    <a:pt x="233" y="8861"/>
                    <a:pt x="274" y="8837"/>
                  </a:cubicBezTo>
                  <a:lnTo>
                    <a:pt x="453" y="8730"/>
                  </a:lnTo>
                  <a:cubicBezTo>
                    <a:pt x="596" y="8647"/>
                    <a:pt x="703" y="8456"/>
                    <a:pt x="703" y="8290"/>
                  </a:cubicBezTo>
                  <a:lnTo>
                    <a:pt x="691" y="3611"/>
                  </a:lnTo>
                  <a:lnTo>
                    <a:pt x="524" y="3146"/>
                  </a:lnTo>
                  <a:lnTo>
                    <a:pt x="512" y="122"/>
                  </a:lnTo>
                  <a:cubicBezTo>
                    <a:pt x="512" y="47"/>
                    <a:pt x="471" y="1"/>
                    <a:pt x="414" y="1"/>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6" name="Google Shape;1559;p45"/>
            <p:cNvSpPr/>
            <p:nvPr/>
          </p:nvSpPr>
          <p:spPr>
            <a:xfrm>
              <a:off x="2290118" y="1876151"/>
              <a:ext cx="474220" cy="234583"/>
            </a:xfrm>
            <a:custGeom>
              <a:avLst/>
              <a:gdLst/>
              <a:ahLst/>
              <a:cxnLst/>
              <a:rect l="l" t="t" r="r" b="b"/>
              <a:pathLst>
                <a:path w="14824" h="7333" extrusionOk="0">
                  <a:moveTo>
                    <a:pt x="14824" y="1"/>
                  </a:moveTo>
                  <a:cubicBezTo>
                    <a:pt x="14824" y="108"/>
                    <a:pt x="14764" y="203"/>
                    <a:pt x="14633" y="275"/>
                  </a:cubicBezTo>
                  <a:lnTo>
                    <a:pt x="6620" y="4930"/>
                  </a:lnTo>
                  <a:cubicBezTo>
                    <a:pt x="6489" y="5007"/>
                    <a:pt x="6317" y="5046"/>
                    <a:pt x="6143" y="5046"/>
                  </a:cubicBezTo>
                  <a:cubicBezTo>
                    <a:pt x="5968" y="5046"/>
                    <a:pt x="5793" y="5007"/>
                    <a:pt x="5656" y="4930"/>
                  </a:cubicBezTo>
                  <a:lnTo>
                    <a:pt x="203" y="1799"/>
                  </a:lnTo>
                  <a:cubicBezTo>
                    <a:pt x="72" y="1727"/>
                    <a:pt x="0" y="1620"/>
                    <a:pt x="0" y="1525"/>
                  </a:cubicBezTo>
                  <a:lnTo>
                    <a:pt x="0" y="3811"/>
                  </a:lnTo>
                  <a:cubicBezTo>
                    <a:pt x="0" y="3906"/>
                    <a:pt x="72" y="4013"/>
                    <a:pt x="203" y="4085"/>
                  </a:cubicBezTo>
                  <a:lnTo>
                    <a:pt x="5656" y="7216"/>
                  </a:lnTo>
                  <a:cubicBezTo>
                    <a:pt x="5787" y="7293"/>
                    <a:pt x="5959" y="7332"/>
                    <a:pt x="6134" y="7332"/>
                  </a:cubicBezTo>
                  <a:cubicBezTo>
                    <a:pt x="6308" y="7332"/>
                    <a:pt x="6483" y="7293"/>
                    <a:pt x="6620" y="7216"/>
                  </a:cubicBezTo>
                  <a:lnTo>
                    <a:pt x="14621" y="2573"/>
                  </a:lnTo>
                  <a:cubicBezTo>
                    <a:pt x="14752" y="2489"/>
                    <a:pt x="14824" y="2394"/>
                    <a:pt x="14824" y="2287"/>
                  </a:cubicBezTo>
                  <a:lnTo>
                    <a:pt x="14824" y="1"/>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 name="Google Shape;1560;p45"/>
            <p:cNvSpPr/>
            <p:nvPr/>
          </p:nvSpPr>
          <p:spPr>
            <a:xfrm>
              <a:off x="2288199" y="1763515"/>
              <a:ext cx="478442" cy="274090"/>
            </a:xfrm>
            <a:custGeom>
              <a:avLst/>
              <a:gdLst/>
              <a:ahLst/>
              <a:cxnLst/>
              <a:rect l="l" t="t" r="r" b="b"/>
              <a:pathLst>
                <a:path w="14956" h="8568" extrusionOk="0">
                  <a:moveTo>
                    <a:pt x="8752" y="1"/>
                  </a:moveTo>
                  <a:cubicBezTo>
                    <a:pt x="8579" y="1"/>
                    <a:pt x="8407" y="39"/>
                    <a:pt x="8276" y="117"/>
                  </a:cubicBezTo>
                  <a:lnTo>
                    <a:pt x="263" y="4760"/>
                  </a:lnTo>
                  <a:cubicBezTo>
                    <a:pt x="1" y="4915"/>
                    <a:pt x="1" y="5165"/>
                    <a:pt x="263" y="5320"/>
                  </a:cubicBezTo>
                  <a:lnTo>
                    <a:pt x="5716" y="8451"/>
                  </a:lnTo>
                  <a:cubicBezTo>
                    <a:pt x="5853" y="8528"/>
                    <a:pt x="6028" y="8567"/>
                    <a:pt x="6203" y="8567"/>
                  </a:cubicBezTo>
                  <a:cubicBezTo>
                    <a:pt x="6377" y="8567"/>
                    <a:pt x="6549" y="8528"/>
                    <a:pt x="6680" y="8451"/>
                  </a:cubicBezTo>
                  <a:lnTo>
                    <a:pt x="14693" y="3796"/>
                  </a:lnTo>
                  <a:cubicBezTo>
                    <a:pt x="14955" y="3641"/>
                    <a:pt x="14955" y="3391"/>
                    <a:pt x="14681" y="3248"/>
                  </a:cubicBezTo>
                  <a:lnTo>
                    <a:pt x="9228" y="117"/>
                  </a:lnTo>
                  <a:cubicBezTo>
                    <a:pt x="9097" y="39"/>
                    <a:pt x="8925" y="1"/>
                    <a:pt x="8752" y="1"/>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8" name="Google Shape;1561;p45"/>
            <p:cNvSpPr/>
            <p:nvPr/>
          </p:nvSpPr>
          <p:spPr>
            <a:xfrm>
              <a:off x="2508352" y="1818985"/>
              <a:ext cx="125721" cy="71722"/>
            </a:xfrm>
            <a:custGeom>
              <a:avLst/>
              <a:gdLst/>
              <a:ahLst/>
              <a:cxnLst/>
              <a:rect l="l" t="t" r="r" b="b"/>
              <a:pathLst>
                <a:path w="3930" h="2242" extrusionOk="0">
                  <a:moveTo>
                    <a:pt x="3731" y="0"/>
                  </a:moveTo>
                  <a:cubicBezTo>
                    <a:pt x="3676" y="0"/>
                    <a:pt x="3617" y="12"/>
                    <a:pt x="3573" y="38"/>
                  </a:cubicBezTo>
                  <a:lnTo>
                    <a:pt x="96" y="2050"/>
                  </a:lnTo>
                  <a:cubicBezTo>
                    <a:pt x="13" y="2097"/>
                    <a:pt x="1" y="2169"/>
                    <a:pt x="72" y="2216"/>
                  </a:cubicBezTo>
                  <a:cubicBezTo>
                    <a:pt x="105" y="2233"/>
                    <a:pt x="151" y="2242"/>
                    <a:pt x="199" y="2242"/>
                  </a:cubicBezTo>
                  <a:cubicBezTo>
                    <a:pt x="255" y="2242"/>
                    <a:pt x="313" y="2230"/>
                    <a:pt x="358" y="2205"/>
                  </a:cubicBezTo>
                  <a:lnTo>
                    <a:pt x="3835" y="192"/>
                  </a:lnTo>
                  <a:cubicBezTo>
                    <a:pt x="3918" y="145"/>
                    <a:pt x="3930" y="73"/>
                    <a:pt x="3858" y="26"/>
                  </a:cubicBezTo>
                  <a:cubicBezTo>
                    <a:pt x="3825" y="9"/>
                    <a:pt x="3779" y="0"/>
                    <a:pt x="3731" y="0"/>
                  </a:cubicBezTo>
                  <a:close/>
                </a:path>
              </a:pathLst>
            </a:custGeom>
            <a:solidFill>
              <a:schemeClr val="dk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 name="Google Shape;1562;p45"/>
            <p:cNvSpPr/>
            <p:nvPr/>
          </p:nvSpPr>
          <p:spPr>
            <a:xfrm>
              <a:off x="2491589" y="1809293"/>
              <a:ext cx="125721" cy="71818"/>
            </a:xfrm>
            <a:custGeom>
              <a:avLst/>
              <a:gdLst/>
              <a:ahLst/>
              <a:cxnLst/>
              <a:rect l="l" t="t" r="r" b="b"/>
              <a:pathLst>
                <a:path w="3930" h="2245" extrusionOk="0">
                  <a:moveTo>
                    <a:pt x="3739" y="1"/>
                  </a:moveTo>
                  <a:cubicBezTo>
                    <a:pt x="3681" y="1"/>
                    <a:pt x="3619" y="16"/>
                    <a:pt x="3573" y="43"/>
                  </a:cubicBezTo>
                  <a:lnTo>
                    <a:pt x="96" y="2055"/>
                  </a:lnTo>
                  <a:cubicBezTo>
                    <a:pt x="13" y="2103"/>
                    <a:pt x="1" y="2174"/>
                    <a:pt x="72" y="2210"/>
                  </a:cubicBezTo>
                  <a:cubicBezTo>
                    <a:pt x="106" y="2232"/>
                    <a:pt x="153" y="2244"/>
                    <a:pt x="202" y="2244"/>
                  </a:cubicBezTo>
                  <a:cubicBezTo>
                    <a:pt x="257" y="2244"/>
                    <a:pt x="314" y="2229"/>
                    <a:pt x="358" y="2198"/>
                  </a:cubicBezTo>
                  <a:lnTo>
                    <a:pt x="3835" y="198"/>
                  </a:lnTo>
                  <a:cubicBezTo>
                    <a:pt x="3918" y="150"/>
                    <a:pt x="3930" y="67"/>
                    <a:pt x="3858" y="31"/>
                  </a:cubicBezTo>
                  <a:cubicBezTo>
                    <a:pt x="3827" y="10"/>
                    <a:pt x="3784" y="1"/>
                    <a:pt x="3739" y="1"/>
                  </a:cubicBezTo>
                  <a:close/>
                </a:path>
              </a:pathLst>
            </a:custGeom>
            <a:solidFill>
              <a:schemeClr val="dk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 name="Google Shape;1563;p45"/>
            <p:cNvSpPr/>
            <p:nvPr/>
          </p:nvSpPr>
          <p:spPr>
            <a:xfrm>
              <a:off x="2474826" y="1799792"/>
              <a:ext cx="125721" cy="71658"/>
            </a:xfrm>
            <a:custGeom>
              <a:avLst/>
              <a:gdLst/>
              <a:ahLst/>
              <a:cxnLst/>
              <a:rect l="l" t="t" r="r" b="b"/>
              <a:pathLst>
                <a:path w="3930" h="2240" extrusionOk="0">
                  <a:moveTo>
                    <a:pt x="3739" y="0"/>
                  </a:moveTo>
                  <a:cubicBezTo>
                    <a:pt x="3681" y="0"/>
                    <a:pt x="3620" y="16"/>
                    <a:pt x="3573" y="42"/>
                  </a:cubicBezTo>
                  <a:lnTo>
                    <a:pt x="96" y="2043"/>
                  </a:lnTo>
                  <a:cubicBezTo>
                    <a:pt x="13" y="2090"/>
                    <a:pt x="1" y="2174"/>
                    <a:pt x="72" y="2209"/>
                  </a:cubicBezTo>
                  <a:cubicBezTo>
                    <a:pt x="104" y="2230"/>
                    <a:pt x="146" y="2240"/>
                    <a:pt x="192" y="2240"/>
                  </a:cubicBezTo>
                  <a:cubicBezTo>
                    <a:pt x="250" y="2240"/>
                    <a:pt x="311" y="2224"/>
                    <a:pt x="358" y="2197"/>
                  </a:cubicBezTo>
                  <a:lnTo>
                    <a:pt x="3835" y="185"/>
                  </a:lnTo>
                  <a:cubicBezTo>
                    <a:pt x="3930" y="138"/>
                    <a:pt x="3930" y="66"/>
                    <a:pt x="3859" y="30"/>
                  </a:cubicBezTo>
                  <a:cubicBezTo>
                    <a:pt x="3827" y="10"/>
                    <a:pt x="3784" y="0"/>
                    <a:pt x="3739" y="0"/>
                  </a:cubicBezTo>
                  <a:close/>
                </a:path>
              </a:pathLst>
            </a:custGeom>
            <a:solidFill>
              <a:schemeClr val="dk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1" name="Google Shape;1564;p45"/>
            <p:cNvSpPr/>
            <p:nvPr/>
          </p:nvSpPr>
          <p:spPr>
            <a:xfrm>
              <a:off x="2458096" y="1790035"/>
              <a:ext cx="125721" cy="71754"/>
            </a:xfrm>
            <a:custGeom>
              <a:avLst/>
              <a:gdLst/>
              <a:ahLst/>
              <a:cxnLst/>
              <a:rect l="l" t="t" r="r" b="b"/>
              <a:pathLst>
                <a:path w="3930" h="2243" extrusionOk="0">
                  <a:moveTo>
                    <a:pt x="3730" y="0"/>
                  </a:moveTo>
                  <a:cubicBezTo>
                    <a:pt x="3675" y="0"/>
                    <a:pt x="3617" y="12"/>
                    <a:pt x="3572" y="38"/>
                  </a:cubicBezTo>
                  <a:lnTo>
                    <a:pt x="95" y="2050"/>
                  </a:lnTo>
                  <a:cubicBezTo>
                    <a:pt x="12" y="2098"/>
                    <a:pt x="0" y="2169"/>
                    <a:pt x="72" y="2217"/>
                  </a:cubicBezTo>
                  <a:cubicBezTo>
                    <a:pt x="110" y="2233"/>
                    <a:pt x="157" y="2242"/>
                    <a:pt x="203" y="2242"/>
                  </a:cubicBezTo>
                  <a:cubicBezTo>
                    <a:pt x="258" y="2242"/>
                    <a:pt x="313" y="2230"/>
                    <a:pt x="357" y="2205"/>
                  </a:cubicBezTo>
                  <a:lnTo>
                    <a:pt x="3846" y="193"/>
                  </a:lnTo>
                  <a:cubicBezTo>
                    <a:pt x="3929" y="145"/>
                    <a:pt x="3929" y="73"/>
                    <a:pt x="3858" y="26"/>
                  </a:cubicBezTo>
                  <a:cubicBezTo>
                    <a:pt x="3825" y="9"/>
                    <a:pt x="3779" y="0"/>
                    <a:pt x="3730" y="0"/>
                  </a:cubicBezTo>
                  <a:close/>
                </a:path>
              </a:pathLst>
            </a:custGeom>
            <a:solidFill>
              <a:schemeClr val="dk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 name="Google Shape;1565;p45"/>
            <p:cNvSpPr/>
            <p:nvPr/>
          </p:nvSpPr>
          <p:spPr>
            <a:xfrm>
              <a:off x="2547955" y="2030597"/>
              <a:ext cx="14523" cy="18426"/>
            </a:xfrm>
            <a:custGeom>
              <a:avLst/>
              <a:gdLst/>
              <a:ahLst/>
              <a:cxnLst/>
              <a:rect l="l" t="t" r="r" b="b"/>
              <a:pathLst>
                <a:path w="454" h="576" extrusionOk="0">
                  <a:moveTo>
                    <a:pt x="330" y="0"/>
                  </a:moveTo>
                  <a:cubicBezTo>
                    <a:pt x="300" y="0"/>
                    <a:pt x="265" y="10"/>
                    <a:pt x="227" y="31"/>
                  </a:cubicBezTo>
                  <a:cubicBezTo>
                    <a:pt x="108" y="102"/>
                    <a:pt x="1" y="281"/>
                    <a:pt x="1" y="424"/>
                  </a:cubicBezTo>
                  <a:cubicBezTo>
                    <a:pt x="1" y="522"/>
                    <a:pt x="52" y="575"/>
                    <a:pt x="123" y="575"/>
                  </a:cubicBezTo>
                  <a:cubicBezTo>
                    <a:pt x="155" y="575"/>
                    <a:pt x="190" y="565"/>
                    <a:pt x="227" y="543"/>
                  </a:cubicBezTo>
                  <a:cubicBezTo>
                    <a:pt x="358" y="471"/>
                    <a:pt x="453" y="304"/>
                    <a:pt x="453" y="162"/>
                  </a:cubicBezTo>
                  <a:cubicBezTo>
                    <a:pt x="453" y="60"/>
                    <a:pt x="405" y="0"/>
                    <a:pt x="330"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3" name="Google Shape;1566;p45"/>
            <p:cNvSpPr/>
            <p:nvPr/>
          </p:nvSpPr>
          <p:spPr>
            <a:xfrm>
              <a:off x="2597859" y="2002030"/>
              <a:ext cx="14523" cy="18330"/>
            </a:xfrm>
            <a:custGeom>
              <a:avLst/>
              <a:gdLst/>
              <a:ahLst/>
              <a:cxnLst/>
              <a:rect l="l" t="t" r="r" b="b"/>
              <a:pathLst>
                <a:path w="454" h="573" extrusionOk="0">
                  <a:moveTo>
                    <a:pt x="324" y="0"/>
                  </a:moveTo>
                  <a:cubicBezTo>
                    <a:pt x="294" y="0"/>
                    <a:pt x="261" y="10"/>
                    <a:pt x="227" y="31"/>
                  </a:cubicBezTo>
                  <a:cubicBezTo>
                    <a:pt x="96" y="102"/>
                    <a:pt x="1" y="269"/>
                    <a:pt x="1" y="412"/>
                  </a:cubicBezTo>
                  <a:cubicBezTo>
                    <a:pt x="1" y="513"/>
                    <a:pt x="49" y="573"/>
                    <a:pt x="124" y="573"/>
                  </a:cubicBezTo>
                  <a:cubicBezTo>
                    <a:pt x="154" y="573"/>
                    <a:pt x="189" y="563"/>
                    <a:pt x="227" y="543"/>
                  </a:cubicBezTo>
                  <a:cubicBezTo>
                    <a:pt x="346" y="471"/>
                    <a:pt x="453" y="293"/>
                    <a:pt x="453" y="162"/>
                  </a:cubicBezTo>
                  <a:cubicBezTo>
                    <a:pt x="453" y="60"/>
                    <a:pt x="399" y="0"/>
                    <a:pt x="324"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4" name="Google Shape;1567;p45"/>
            <p:cNvSpPr/>
            <p:nvPr/>
          </p:nvSpPr>
          <p:spPr>
            <a:xfrm>
              <a:off x="2647762" y="1973080"/>
              <a:ext cx="14108" cy="18714"/>
            </a:xfrm>
            <a:custGeom>
              <a:avLst/>
              <a:gdLst/>
              <a:ahLst/>
              <a:cxnLst/>
              <a:rect l="l" t="t" r="r" b="b"/>
              <a:pathLst>
                <a:path w="441" h="585" extrusionOk="0">
                  <a:moveTo>
                    <a:pt x="317" y="0"/>
                  </a:moveTo>
                  <a:cubicBezTo>
                    <a:pt x="287" y="0"/>
                    <a:pt x="252" y="10"/>
                    <a:pt x="215" y="31"/>
                  </a:cubicBezTo>
                  <a:cubicBezTo>
                    <a:pt x="96" y="102"/>
                    <a:pt x="0" y="281"/>
                    <a:pt x="0" y="424"/>
                  </a:cubicBezTo>
                  <a:cubicBezTo>
                    <a:pt x="0" y="525"/>
                    <a:pt x="49" y="585"/>
                    <a:pt x="120" y="585"/>
                  </a:cubicBezTo>
                  <a:cubicBezTo>
                    <a:pt x="148" y="585"/>
                    <a:pt x="180" y="575"/>
                    <a:pt x="215" y="555"/>
                  </a:cubicBezTo>
                  <a:cubicBezTo>
                    <a:pt x="346" y="483"/>
                    <a:pt x="441" y="305"/>
                    <a:pt x="441" y="162"/>
                  </a:cubicBezTo>
                  <a:cubicBezTo>
                    <a:pt x="441" y="60"/>
                    <a:pt x="393" y="0"/>
                    <a:pt x="317"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 name="Google Shape;1568;p45"/>
            <p:cNvSpPr/>
            <p:nvPr/>
          </p:nvSpPr>
          <p:spPr>
            <a:xfrm>
              <a:off x="2697282" y="1944513"/>
              <a:ext cx="14491" cy="18426"/>
            </a:xfrm>
            <a:custGeom>
              <a:avLst/>
              <a:gdLst/>
              <a:ahLst/>
              <a:cxnLst/>
              <a:rect l="l" t="t" r="r" b="b"/>
              <a:pathLst>
                <a:path w="453" h="576" extrusionOk="0">
                  <a:moveTo>
                    <a:pt x="324" y="1"/>
                  </a:moveTo>
                  <a:cubicBezTo>
                    <a:pt x="294" y="1"/>
                    <a:pt x="261" y="10"/>
                    <a:pt x="226" y="31"/>
                  </a:cubicBezTo>
                  <a:cubicBezTo>
                    <a:pt x="107" y="102"/>
                    <a:pt x="0" y="281"/>
                    <a:pt x="0" y="424"/>
                  </a:cubicBezTo>
                  <a:cubicBezTo>
                    <a:pt x="0" y="522"/>
                    <a:pt x="51" y="576"/>
                    <a:pt x="122" y="576"/>
                  </a:cubicBezTo>
                  <a:cubicBezTo>
                    <a:pt x="154" y="576"/>
                    <a:pt x="190" y="565"/>
                    <a:pt x="226" y="543"/>
                  </a:cubicBezTo>
                  <a:cubicBezTo>
                    <a:pt x="357" y="471"/>
                    <a:pt x="453" y="305"/>
                    <a:pt x="453" y="162"/>
                  </a:cubicBezTo>
                  <a:cubicBezTo>
                    <a:pt x="453" y="60"/>
                    <a:pt x="398" y="1"/>
                    <a:pt x="324"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sp>
        <p:nvSpPr>
          <p:cNvPr id="26" name="Google Shape;1593;p45"/>
          <p:cNvSpPr/>
          <p:nvPr/>
        </p:nvSpPr>
        <p:spPr>
          <a:xfrm>
            <a:off x="5824220" y="1429385"/>
            <a:ext cx="2232660" cy="2291080"/>
          </a:xfrm>
          <a:prstGeom prst="roundRect">
            <a:avLst>
              <a:gd name="adj" fmla="val 18470"/>
            </a:avLst>
          </a:pr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grpSp>
        <p:nvGrpSpPr>
          <p:cNvPr id="27" name="Google Shape;1454;p45"/>
          <p:cNvGrpSpPr/>
          <p:nvPr/>
        </p:nvGrpSpPr>
        <p:grpSpPr>
          <a:xfrm>
            <a:off x="5408336" y="1148623"/>
            <a:ext cx="792019" cy="643626"/>
            <a:chOff x="2395620" y="664415"/>
            <a:chExt cx="387750" cy="315101"/>
          </a:xfrm>
        </p:grpSpPr>
        <p:sp>
          <p:nvSpPr>
            <p:cNvPr id="28" name="Google Shape;1455;p45"/>
            <p:cNvSpPr/>
            <p:nvPr/>
          </p:nvSpPr>
          <p:spPr>
            <a:xfrm>
              <a:off x="2395620" y="664415"/>
              <a:ext cx="371404" cy="311391"/>
            </a:xfrm>
            <a:custGeom>
              <a:avLst/>
              <a:gdLst/>
              <a:ahLst/>
              <a:cxnLst/>
              <a:rect l="l" t="t" r="r" b="b"/>
              <a:pathLst>
                <a:path w="11610" h="9734" extrusionOk="0">
                  <a:moveTo>
                    <a:pt x="4789" y="1"/>
                  </a:moveTo>
                  <a:cubicBezTo>
                    <a:pt x="4481" y="1"/>
                    <a:pt x="4134" y="103"/>
                    <a:pt x="3763" y="316"/>
                  </a:cubicBezTo>
                  <a:cubicBezTo>
                    <a:pt x="2501" y="1054"/>
                    <a:pt x="1477" y="2816"/>
                    <a:pt x="1477" y="4281"/>
                  </a:cubicBezTo>
                  <a:cubicBezTo>
                    <a:pt x="1477" y="4495"/>
                    <a:pt x="1501" y="4697"/>
                    <a:pt x="1548" y="4876"/>
                  </a:cubicBezTo>
                  <a:cubicBezTo>
                    <a:pt x="679" y="5483"/>
                    <a:pt x="0" y="6733"/>
                    <a:pt x="0" y="7757"/>
                  </a:cubicBezTo>
                  <a:cubicBezTo>
                    <a:pt x="0" y="8305"/>
                    <a:pt x="203" y="8698"/>
                    <a:pt x="512" y="8876"/>
                  </a:cubicBezTo>
                  <a:lnTo>
                    <a:pt x="1985" y="9731"/>
                  </a:lnTo>
                  <a:lnTo>
                    <a:pt x="1985" y="9731"/>
                  </a:lnTo>
                  <a:cubicBezTo>
                    <a:pt x="1678" y="9552"/>
                    <a:pt x="1477" y="9160"/>
                    <a:pt x="1477" y="8614"/>
                  </a:cubicBezTo>
                  <a:cubicBezTo>
                    <a:pt x="1477" y="7579"/>
                    <a:pt x="2155" y="6340"/>
                    <a:pt x="3025" y="5733"/>
                  </a:cubicBezTo>
                  <a:cubicBezTo>
                    <a:pt x="2977" y="5554"/>
                    <a:pt x="2953" y="5352"/>
                    <a:pt x="2953" y="5138"/>
                  </a:cubicBezTo>
                  <a:cubicBezTo>
                    <a:pt x="2953" y="3673"/>
                    <a:pt x="3977" y="1899"/>
                    <a:pt x="5239" y="1173"/>
                  </a:cubicBezTo>
                  <a:cubicBezTo>
                    <a:pt x="5607" y="967"/>
                    <a:pt x="5945" y="860"/>
                    <a:pt x="6254" y="860"/>
                  </a:cubicBezTo>
                  <a:cubicBezTo>
                    <a:pt x="6285" y="860"/>
                    <a:pt x="6316" y="861"/>
                    <a:pt x="6346" y="863"/>
                  </a:cubicBezTo>
                  <a:cubicBezTo>
                    <a:pt x="6227" y="959"/>
                    <a:pt x="6120" y="1054"/>
                    <a:pt x="6025" y="1173"/>
                  </a:cubicBezTo>
                  <a:lnTo>
                    <a:pt x="7501" y="2030"/>
                  </a:lnTo>
                  <a:cubicBezTo>
                    <a:pt x="7728" y="1780"/>
                    <a:pt x="7978" y="1566"/>
                    <a:pt x="8240" y="1411"/>
                  </a:cubicBezTo>
                  <a:cubicBezTo>
                    <a:pt x="8442" y="1292"/>
                    <a:pt x="8632" y="1221"/>
                    <a:pt x="8811" y="1197"/>
                  </a:cubicBezTo>
                  <a:lnTo>
                    <a:pt x="9895" y="1828"/>
                  </a:lnTo>
                  <a:cubicBezTo>
                    <a:pt x="10049" y="1685"/>
                    <a:pt x="10204" y="1566"/>
                    <a:pt x="10371" y="1471"/>
                  </a:cubicBezTo>
                  <a:cubicBezTo>
                    <a:pt x="10654" y="1312"/>
                    <a:pt x="10921" y="1237"/>
                    <a:pt x="11155" y="1237"/>
                  </a:cubicBezTo>
                  <a:cubicBezTo>
                    <a:pt x="11326" y="1237"/>
                    <a:pt x="11479" y="1276"/>
                    <a:pt x="11609" y="1352"/>
                  </a:cubicBezTo>
                  <a:lnTo>
                    <a:pt x="10133" y="494"/>
                  </a:lnTo>
                  <a:cubicBezTo>
                    <a:pt x="10003" y="419"/>
                    <a:pt x="9849" y="380"/>
                    <a:pt x="9679" y="380"/>
                  </a:cubicBezTo>
                  <a:cubicBezTo>
                    <a:pt x="9444" y="380"/>
                    <a:pt x="9177" y="455"/>
                    <a:pt x="8894" y="613"/>
                  </a:cubicBezTo>
                  <a:cubicBezTo>
                    <a:pt x="8799" y="673"/>
                    <a:pt x="8716" y="732"/>
                    <a:pt x="8632" y="792"/>
                  </a:cubicBezTo>
                  <a:lnTo>
                    <a:pt x="8001" y="435"/>
                  </a:lnTo>
                  <a:cubicBezTo>
                    <a:pt x="7866" y="360"/>
                    <a:pt x="7712" y="320"/>
                    <a:pt x="7543" y="320"/>
                  </a:cubicBezTo>
                  <a:cubicBezTo>
                    <a:pt x="7309" y="320"/>
                    <a:pt x="7046" y="395"/>
                    <a:pt x="6763" y="554"/>
                  </a:cubicBezTo>
                  <a:cubicBezTo>
                    <a:pt x="6656" y="613"/>
                    <a:pt x="6549" y="697"/>
                    <a:pt x="6454" y="768"/>
                  </a:cubicBezTo>
                  <a:lnTo>
                    <a:pt x="5394" y="161"/>
                  </a:lnTo>
                  <a:cubicBezTo>
                    <a:pt x="5218" y="55"/>
                    <a:pt x="5014" y="1"/>
                    <a:pt x="4789" y="1"/>
                  </a:cubicBezTo>
                  <a:close/>
                  <a:moveTo>
                    <a:pt x="1985" y="9731"/>
                  </a:moveTo>
                  <a:lnTo>
                    <a:pt x="1985" y="9731"/>
                  </a:lnTo>
                  <a:cubicBezTo>
                    <a:pt x="1986" y="9732"/>
                    <a:pt x="1987" y="9733"/>
                    <a:pt x="1989" y="9734"/>
                  </a:cubicBezTo>
                  <a:lnTo>
                    <a:pt x="1985" y="9731"/>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9" name="Google Shape;1456;p45"/>
            <p:cNvSpPr/>
            <p:nvPr/>
          </p:nvSpPr>
          <p:spPr>
            <a:xfrm>
              <a:off x="2442837" y="691926"/>
              <a:ext cx="340534" cy="287590"/>
            </a:xfrm>
            <a:custGeom>
              <a:avLst/>
              <a:gdLst/>
              <a:ahLst/>
              <a:cxnLst/>
              <a:rect l="l" t="t" r="r" b="b"/>
              <a:pathLst>
                <a:path w="10645" h="8990" extrusionOk="0">
                  <a:moveTo>
                    <a:pt x="4790" y="1"/>
                  </a:moveTo>
                  <a:cubicBezTo>
                    <a:pt x="4480" y="1"/>
                    <a:pt x="4131" y="101"/>
                    <a:pt x="3763" y="313"/>
                  </a:cubicBezTo>
                  <a:cubicBezTo>
                    <a:pt x="2501" y="1051"/>
                    <a:pt x="1477" y="2813"/>
                    <a:pt x="1477" y="4278"/>
                  </a:cubicBezTo>
                  <a:cubicBezTo>
                    <a:pt x="1477" y="4492"/>
                    <a:pt x="1501" y="4694"/>
                    <a:pt x="1549" y="4873"/>
                  </a:cubicBezTo>
                  <a:cubicBezTo>
                    <a:pt x="668" y="5480"/>
                    <a:pt x="1" y="6719"/>
                    <a:pt x="1" y="7754"/>
                  </a:cubicBezTo>
                  <a:cubicBezTo>
                    <a:pt x="1" y="8540"/>
                    <a:pt x="396" y="8989"/>
                    <a:pt x="970" y="8989"/>
                  </a:cubicBezTo>
                  <a:cubicBezTo>
                    <a:pt x="1205" y="8989"/>
                    <a:pt x="1471" y="8914"/>
                    <a:pt x="1751" y="8754"/>
                  </a:cubicBezTo>
                  <a:lnTo>
                    <a:pt x="8907" y="4623"/>
                  </a:lnTo>
                  <a:cubicBezTo>
                    <a:pt x="9871" y="4063"/>
                    <a:pt x="10645" y="2718"/>
                    <a:pt x="10645" y="1611"/>
                  </a:cubicBezTo>
                  <a:cubicBezTo>
                    <a:pt x="10645" y="826"/>
                    <a:pt x="10250" y="376"/>
                    <a:pt x="9676" y="376"/>
                  </a:cubicBezTo>
                  <a:cubicBezTo>
                    <a:pt x="9441" y="376"/>
                    <a:pt x="9175" y="451"/>
                    <a:pt x="8895" y="611"/>
                  </a:cubicBezTo>
                  <a:cubicBezTo>
                    <a:pt x="8728" y="706"/>
                    <a:pt x="8573" y="825"/>
                    <a:pt x="8419" y="968"/>
                  </a:cubicBezTo>
                  <a:cubicBezTo>
                    <a:pt x="8267" y="545"/>
                    <a:pt x="7953" y="313"/>
                    <a:pt x="7546" y="313"/>
                  </a:cubicBezTo>
                  <a:cubicBezTo>
                    <a:pt x="7312" y="313"/>
                    <a:pt x="7046" y="390"/>
                    <a:pt x="6764" y="551"/>
                  </a:cubicBezTo>
                  <a:cubicBezTo>
                    <a:pt x="6502" y="706"/>
                    <a:pt x="6252" y="920"/>
                    <a:pt x="6025" y="1170"/>
                  </a:cubicBezTo>
                  <a:cubicBezTo>
                    <a:pt x="5890" y="419"/>
                    <a:pt x="5421" y="1"/>
                    <a:pt x="4790" y="1"/>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30" name="Google Shape;1457;p45"/>
          <p:cNvGrpSpPr/>
          <p:nvPr/>
        </p:nvGrpSpPr>
        <p:grpSpPr>
          <a:xfrm>
            <a:off x="5682185" y="1310018"/>
            <a:ext cx="339259" cy="480857"/>
            <a:chOff x="2529689" y="743430"/>
            <a:chExt cx="166092" cy="235414"/>
          </a:xfrm>
        </p:grpSpPr>
        <p:sp>
          <p:nvSpPr>
            <p:cNvPr id="31" name="Google Shape;1458;p45"/>
            <p:cNvSpPr/>
            <p:nvPr/>
          </p:nvSpPr>
          <p:spPr>
            <a:xfrm>
              <a:off x="2645459" y="841702"/>
              <a:ext cx="50320" cy="28983"/>
            </a:xfrm>
            <a:custGeom>
              <a:avLst/>
              <a:gdLst/>
              <a:ahLst/>
              <a:cxnLst/>
              <a:rect l="l" t="t" r="r" b="b"/>
              <a:pathLst>
                <a:path w="1573" h="906" extrusionOk="0">
                  <a:moveTo>
                    <a:pt x="918" y="1"/>
                  </a:moveTo>
                  <a:lnTo>
                    <a:pt x="1" y="524"/>
                  </a:lnTo>
                  <a:lnTo>
                    <a:pt x="644" y="905"/>
                  </a:lnTo>
                  <a:lnTo>
                    <a:pt x="1573" y="370"/>
                  </a:lnTo>
                  <a:lnTo>
                    <a:pt x="918" y="1"/>
                  </a:lnTo>
                  <a:close/>
                </a:path>
              </a:pathLst>
            </a:custGeom>
            <a:solidFill>
              <a:schemeClr val="dk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 name="Google Shape;1459;p45"/>
            <p:cNvSpPr/>
            <p:nvPr/>
          </p:nvSpPr>
          <p:spPr>
            <a:xfrm>
              <a:off x="2529689" y="743430"/>
              <a:ext cx="136373" cy="193923"/>
            </a:xfrm>
            <a:custGeom>
              <a:avLst/>
              <a:gdLst/>
              <a:ahLst/>
              <a:cxnLst/>
              <a:rect l="l" t="t" r="r" b="b"/>
              <a:pathLst>
                <a:path w="4263" h="6062" extrusionOk="0">
                  <a:moveTo>
                    <a:pt x="3608" y="1"/>
                  </a:moveTo>
                  <a:lnTo>
                    <a:pt x="905" y="1572"/>
                  </a:lnTo>
                  <a:lnTo>
                    <a:pt x="917" y="5156"/>
                  </a:lnTo>
                  <a:lnTo>
                    <a:pt x="0" y="5692"/>
                  </a:lnTo>
                  <a:lnTo>
                    <a:pt x="643" y="6061"/>
                  </a:lnTo>
                  <a:lnTo>
                    <a:pt x="1560" y="5537"/>
                  </a:lnTo>
                  <a:lnTo>
                    <a:pt x="1548" y="1941"/>
                  </a:lnTo>
                  <a:lnTo>
                    <a:pt x="4263" y="382"/>
                  </a:lnTo>
                  <a:lnTo>
                    <a:pt x="3608" y="1"/>
                  </a:lnTo>
                  <a:close/>
                </a:path>
              </a:pathLst>
            </a:custGeom>
            <a:gradFill>
              <a:gsLst>
                <a:gs pos="0">
                  <a:schemeClr val="dk2"/>
                </a:gs>
                <a:gs pos="100000">
                  <a:schemeClr val="lt1"/>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3" name="Google Shape;1460;p45"/>
            <p:cNvSpPr/>
            <p:nvPr/>
          </p:nvSpPr>
          <p:spPr>
            <a:xfrm>
              <a:off x="2550258" y="755618"/>
              <a:ext cx="145523" cy="223226"/>
            </a:xfrm>
            <a:custGeom>
              <a:avLst/>
              <a:gdLst/>
              <a:ahLst/>
              <a:cxnLst/>
              <a:rect l="l" t="t" r="r" b="b"/>
              <a:pathLst>
                <a:path w="4549" h="6978" extrusionOk="0">
                  <a:moveTo>
                    <a:pt x="3620" y="1"/>
                  </a:moveTo>
                  <a:lnTo>
                    <a:pt x="905" y="1560"/>
                  </a:lnTo>
                  <a:lnTo>
                    <a:pt x="917" y="5156"/>
                  </a:lnTo>
                  <a:lnTo>
                    <a:pt x="0" y="5680"/>
                  </a:lnTo>
                  <a:lnTo>
                    <a:pt x="2274" y="6978"/>
                  </a:lnTo>
                  <a:lnTo>
                    <a:pt x="4549" y="3061"/>
                  </a:lnTo>
                  <a:lnTo>
                    <a:pt x="3620" y="3596"/>
                  </a:lnTo>
                  <a:lnTo>
                    <a:pt x="3620"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2037" name="Shape 2037"/>
        <p:cNvGrpSpPr/>
        <p:nvPr/>
      </p:nvGrpSpPr>
      <p:grpSpPr>
        <a:xfrm>
          <a:off x="0" y="0"/>
          <a:ext cx="0" cy="0"/>
          <a:chOff x="0" y="0"/>
          <a:chExt cx="0" cy="0"/>
        </a:xfrm>
      </p:grpSpPr>
      <p:pic>
        <p:nvPicPr>
          <p:cNvPr id="2038" name="Google Shape;2038;p55" descr="C:\Users\acer\Downloads\WhatsApp Image 2023-01-17 at 7.22.17 AM.jpegWhatsApp Image 2023-01-17 at 7.22.17 AM"/>
          <p:cNvPicPr preferRelativeResize="0"/>
          <p:nvPr/>
        </p:nvPicPr>
        <p:blipFill rotWithShape="1">
          <a:blip r:embed="rId1"/>
          <a:srcRect/>
          <a:stretch>
            <a:fillRect/>
          </a:stretch>
        </p:blipFill>
        <p:spPr>
          <a:xfrm>
            <a:off x="1923380" y="539375"/>
            <a:ext cx="5298440" cy="2980500"/>
          </a:xfrm>
          <a:prstGeom prst="plaque">
            <a:avLst>
              <a:gd name="adj" fmla="val 16667"/>
            </a:avLst>
          </a:prstGeom>
          <a:noFill/>
          <a:ln w="28575" cap="flat" cmpd="sng">
            <a:solidFill>
              <a:schemeClr val="dk1"/>
            </a:solidFill>
            <a:prstDash val="solid"/>
            <a:round/>
            <a:headEnd type="none" w="sm" len="sm"/>
            <a:tailEnd type="none" w="sm" len="sm"/>
          </a:ln>
        </p:spPr>
      </p:pic>
      <p:sp>
        <p:nvSpPr>
          <p:cNvPr id="2039" name="Google Shape;2039;p55"/>
          <p:cNvSpPr txBox="1"/>
          <p:nvPr>
            <p:ph type="title"/>
          </p:nvPr>
        </p:nvSpPr>
        <p:spPr>
          <a:xfrm>
            <a:off x="1430950" y="3819000"/>
            <a:ext cx="3239400" cy="73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Television</a:t>
            </a:r>
            <a:endParaRPr lang="en-GB"/>
          </a:p>
        </p:txBody>
      </p:sp>
      <p:sp>
        <p:nvSpPr>
          <p:cNvPr id="2040" name="Google Shape;2040;p55"/>
          <p:cNvSpPr txBox="1"/>
          <p:nvPr>
            <p:ph type="subTitle" idx="1"/>
          </p:nvPr>
        </p:nvSpPr>
        <p:spPr>
          <a:xfrm>
            <a:off x="4137660" y="3557270"/>
            <a:ext cx="4361815" cy="8312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 typeface="Arial" panose="020B0604020202020204" pitchFamily="34" charset="0"/>
            </a:pPr>
            <a:r>
              <a:rPr lang="en-GB" sz="1200"/>
              <a:t>Televisi adalah sebuah media telekomunikasi terkenal yang berfungsi sebagai penerima siaran gambar bergerak beserta suara, baik itu yang monokrom (hitam-putih) maupun berwarna.</a:t>
            </a:r>
            <a:endParaRPr lang="en-GB" sz="1200"/>
          </a:p>
          <a:p>
            <a:pPr marL="0" lvl="0" indent="0" algn="l" rtl="0">
              <a:spcBef>
                <a:spcPts val="0"/>
              </a:spcBef>
              <a:spcAft>
                <a:spcPts val="0"/>
              </a:spcAft>
              <a:buFont typeface="Arial" panose="020B0604020202020204" pitchFamily="34" charset="0"/>
            </a:pPr>
            <a:r>
              <a:rPr lang="en-GB" sz="1200"/>
              <a:t>Fungsi TV:</a:t>
            </a:r>
            <a:endParaRPr lang="en-GB" sz="1200"/>
          </a:p>
          <a:p>
            <a:pPr marL="285750" lvl="0" indent="-285750" algn="l" rtl="0">
              <a:spcBef>
                <a:spcPts val="0"/>
              </a:spcBef>
              <a:spcAft>
                <a:spcPts val="0"/>
              </a:spcAft>
              <a:buFont typeface="Arial" panose="020B0604020202020204" pitchFamily="34" charset="0"/>
              <a:buChar char="•"/>
            </a:pPr>
            <a:r>
              <a:rPr lang="en-GB" sz="1200"/>
              <a:t>Interpretation (penafsiran)</a:t>
            </a:r>
            <a:endParaRPr lang="en-GB" sz="1200"/>
          </a:p>
          <a:p>
            <a:pPr marL="285750" lvl="0" indent="-285750" algn="l" rtl="0">
              <a:spcBef>
                <a:spcPts val="0"/>
              </a:spcBef>
              <a:spcAft>
                <a:spcPts val="0"/>
              </a:spcAft>
              <a:buFont typeface="Arial" panose="020B0604020202020204" pitchFamily="34" charset="0"/>
              <a:buChar char="•"/>
            </a:pPr>
            <a:r>
              <a:rPr lang="en-GB" sz="1200"/>
              <a:t>Transmission of values (penyebaran nilai)</a:t>
            </a:r>
            <a:endParaRPr lang="en-GB" sz="1200"/>
          </a:p>
          <a:p>
            <a:pPr marL="285750" lvl="0" indent="-285750" algn="l" rtl="0">
              <a:spcBef>
                <a:spcPts val="0"/>
              </a:spcBef>
              <a:spcAft>
                <a:spcPts val="0"/>
              </a:spcAft>
              <a:buFont typeface="Arial" panose="020B0604020202020204" pitchFamily="34" charset="0"/>
              <a:buChar char="•"/>
            </a:pPr>
            <a:r>
              <a:rPr lang="en-GB" sz="1200"/>
              <a:t>Entertainment (hiburan)</a:t>
            </a:r>
            <a:endParaRPr lang="en-GB" sz="1200"/>
          </a:p>
        </p:txBody>
      </p:sp>
      <p:grpSp>
        <p:nvGrpSpPr>
          <p:cNvPr id="2041" name="Google Shape;2041;p55"/>
          <p:cNvGrpSpPr/>
          <p:nvPr/>
        </p:nvGrpSpPr>
        <p:grpSpPr>
          <a:xfrm>
            <a:off x="8154683" y="1289935"/>
            <a:ext cx="1354679" cy="2315347"/>
            <a:chOff x="1657875" y="610513"/>
            <a:chExt cx="478027" cy="817018"/>
          </a:xfrm>
        </p:grpSpPr>
        <p:sp>
          <p:nvSpPr>
            <p:cNvPr id="2042" name="Google Shape;2042;p55"/>
            <p:cNvSpPr/>
            <p:nvPr/>
          </p:nvSpPr>
          <p:spPr>
            <a:xfrm>
              <a:off x="1660914" y="1206960"/>
              <a:ext cx="471565" cy="220571"/>
            </a:xfrm>
            <a:custGeom>
              <a:avLst/>
              <a:gdLst/>
              <a:ahLst/>
              <a:cxnLst/>
              <a:rect l="l" t="t" r="r" b="b"/>
              <a:pathLst>
                <a:path w="14741" h="6895" extrusionOk="0">
                  <a:moveTo>
                    <a:pt x="14740" y="1"/>
                  </a:moveTo>
                  <a:lnTo>
                    <a:pt x="14740" y="4"/>
                  </a:lnTo>
                  <a:lnTo>
                    <a:pt x="14740" y="4"/>
                  </a:lnTo>
                  <a:cubicBezTo>
                    <a:pt x="14740" y="3"/>
                    <a:pt x="14740" y="2"/>
                    <a:pt x="14740" y="1"/>
                  </a:cubicBezTo>
                  <a:close/>
                  <a:moveTo>
                    <a:pt x="12" y="1"/>
                  </a:moveTo>
                  <a:lnTo>
                    <a:pt x="0" y="2620"/>
                  </a:lnTo>
                  <a:cubicBezTo>
                    <a:pt x="0" y="2775"/>
                    <a:pt x="96" y="2930"/>
                    <a:pt x="310" y="3049"/>
                  </a:cubicBezTo>
                  <a:lnTo>
                    <a:pt x="6656" y="6716"/>
                  </a:lnTo>
                  <a:cubicBezTo>
                    <a:pt x="6858" y="6835"/>
                    <a:pt x="7123" y="6894"/>
                    <a:pt x="7388" y="6894"/>
                  </a:cubicBezTo>
                  <a:cubicBezTo>
                    <a:pt x="7653" y="6894"/>
                    <a:pt x="7918" y="6835"/>
                    <a:pt x="8120" y="6716"/>
                  </a:cubicBezTo>
                  <a:lnTo>
                    <a:pt x="14431" y="3049"/>
                  </a:lnTo>
                  <a:cubicBezTo>
                    <a:pt x="14633" y="2941"/>
                    <a:pt x="14728" y="2787"/>
                    <a:pt x="14728" y="2632"/>
                  </a:cubicBezTo>
                  <a:lnTo>
                    <a:pt x="14740" y="4"/>
                  </a:lnTo>
                  <a:lnTo>
                    <a:pt x="14740" y="4"/>
                  </a:lnTo>
                  <a:cubicBezTo>
                    <a:pt x="14739" y="158"/>
                    <a:pt x="14643" y="311"/>
                    <a:pt x="14443" y="429"/>
                  </a:cubicBezTo>
                  <a:lnTo>
                    <a:pt x="8132" y="4096"/>
                  </a:lnTo>
                  <a:cubicBezTo>
                    <a:pt x="7930" y="4209"/>
                    <a:pt x="7665" y="4266"/>
                    <a:pt x="7400" y="4266"/>
                  </a:cubicBezTo>
                  <a:cubicBezTo>
                    <a:pt x="7135" y="4266"/>
                    <a:pt x="6870" y="4209"/>
                    <a:pt x="6668" y="4096"/>
                  </a:cubicBezTo>
                  <a:lnTo>
                    <a:pt x="322" y="429"/>
                  </a:lnTo>
                  <a:cubicBezTo>
                    <a:pt x="107" y="310"/>
                    <a:pt x="12" y="155"/>
                    <a:pt x="12" y="1"/>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3" name="Google Shape;2043;p55"/>
            <p:cNvSpPr/>
            <p:nvPr/>
          </p:nvSpPr>
          <p:spPr>
            <a:xfrm>
              <a:off x="1657875" y="1070620"/>
              <a:ext cx="478027" cy="272843"/>
            </a:xfrm>
            <a:custGeom>
              <a:avLst/>
              <a:gdLst/>
              <a:ahLst/>
              <a:cxnLst/>
              <a:rect l="l" t="t" r="r" b="b"/>
              <a:pathLst>
                <a:path w="14943" h="8529" extrusionOk="0">
                  <a:moveTo>
                    <a:pt x="7447" y="0"/>
                  </a:moveTo>
                  <a:cubicBezTo>
                    <a:pt x="7182" y="0"/>
                    <a:pt x="6918" y="60"/>
                    <a:pt x="6715" y="179"/>
                  </a:cubicBezTo>
                  <a:lnTo>
                    <a:pt x="405" y="3834"/>
                  </a:lnTo>
                  <a:cubicBezTo>
                    <a:pt x="0" y="4072"/>
                    <a:pt x="0" y="4453"/>
                    <a:pt x="417" y="4691"/>
                  </a:cubicBezTo>
                  <a:lnTo>
                    <a:pt x="6763" y="8358"/>
                  </a:lnTo>
                  <a:cubicBezTo>
                    <a:pt x="6965" y="8471"/>
                    <a:pt x="7230" y="8528"/>
                    <a:pt x="7495" y="8528"/>
                  </a:cubicBezTo>
                  <a:cubicBezTo>
                    <a:pt x="7760" y="8528"/>
                    <a:pt x="8025" y="8471"/>
                    <a:pt x="8227" y="8358"/>
                  </a:cubicBezTo>
                  <a:lnTo>
                    <a:pt x="14538" y="4691"/>
                  </a:lnTo>
                  <a:cubicBezTo>
                    <a:pt x="14942" y="4453"/>
                    <a:pt x="14942" y="4072"/>
                    <a:pt x="14526" y="3834"/>
                  </a:cubicBezTo>
                  <a:lnTo>
                    <a:pt x="8180" y="179"/>
                  </a:lnTo>
                  <a:cubicBezTo>
                    <a:pt x="7977" y="60"/>
                    <a:pt x="7712" y="0"/>
                    <a:pt x="7447" y="0"/>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4" name="Google Shape;2044;p55"/>
            <p:cNvSpPr/>
            <p:nvPr/>
          </p:nvSpPr>
          <p:spPr>
            <a:xfrm>
              <a:off x="1941239" y="1347458"/>
              <a:ext cx="14875" cy="19322"/>
            </a:xfrm>
            <a:custGeom>
              <a:avLst/>
              <a:gdLst/>
              <a:ahLst/>
              <a:cxnLst/>
              <a:rect l="l" t="t" r="r" b="b"/>
              <a:pathLst>
                <a:path w="465" h="604" extrusionOk="0">
                  <a:moveTo>
                    <a:pt x="338" y="0"/>
                  </a:moveTo>
                  <a:cubicBezTo>
                    <a:pt x="305" y="0"/>
                    <a:pt x="267" y="12"/>
                    <a:pt x="227" y="38"/>
                  </a:cubicBezTo>
                  <a:cubicBezTo>
                    <a:pt x="96" y="109"/>
                    <a:pt x="0" y="288"/>
                    <a:pt x="0" y="443"/>
                  </a:cubicBezTo>
                  <a:cubicBezTo>
                    <a:pt x="0" y="544"/>
                    <a:pt x="49" y="604"/>
                    <a:pt x="124" y="604"/>
                  </a:cubicBezTo>
                  <a:cubicBezTo>
                    <a:pt x="154" y="604"/>
                    <a:pt x="189" y="594"/>
                    <a:pt x="227" y="574"/>
                  </a:cubicBezTo>
                  <a:cubicBezTo>
                    <a:pt x="357" y="502"/>
                    <a:pt x="465" y="323"/>
                    <a:pt x="465" y="169"/>
                  </a:cubicBezTo>
                  <a:cubicBezTo>
                    <a:pt x="465" y="62"/>
                    <a:pt x="413" y="0"/>
                    <a:pt x="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5" name="Google Shape;2045;p55"/>
            <p:cNvSpPr/>
            <p:nvPr/>
          </p:nvSpPr>
          <p:spPr>
            <a:xfrm>
              <a:off x="1985417" y="1324841"/>
              <a:ext cx="14875" cy="19482"/>
            </a:xfrm>
            <a:custGeom>
              <a:avLst/>
              <a:gdLst/>
              <a:ahLst/>
              <a:cxnLst/>
              <a:rect l="l" t="t" r="r" b="b"/>
              <a:pathLst>
                <a:path w="465" h="609" extrusionOk="0">
                  <a:moveTo>
                    <a:pt x="340" y="0"/>
                  </a:moveTo>
                  <a:cubicBezTo>
                    <a:pt x="310" y="0"/>
                    <a:pt x="276" y="10"/>
                    <a:pt x="239" y="30"/>
                  </a:cubicBezTo>
                  <a:cubicBezTo>
                    <a:pt x="108" y="114"/>
                    <a:pt x="0" y="292"/>
                    <a:pt x="0" y="447"/>
                  </a:cubicBezTo>
                  <a:cubicBezTo>
                    <a:pt x="0" y="549"/>
                    <a:pt x="55" y="608"/>
                    <a:pt x="133" y="608"/>
                  </a:cubicBezTo>
                  <a:cubicBezTo>
                    <a:pt x="165" y="608"/>
                    <a:pt x="201" y="599"/>
                    <a:pt x="239" y="578"/>
                  </a:cubicBezTo>
                  <a:cubicBezTo>
                    <a:pt x="370" y="507"/>
                    <a:pt x="465" y="316"/>
                    <a:pt x="465" y="173"/>
                  </a:cubicBezTo>
                  <a:cubicBezTo>
                    <a:pt x="465" y="62"/>
                    <a:pt x="416" y="0"/>
                    <a:pt x="3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6" name="Google Shape;2046;p55"/>
            <p:cNvSpPr/>
            <p:nvPr/>
          </p:nvSpPr>
          <p:spPr>
            <a:xfrm>
              <a:off x="2028827" y="1302321"/>
              <a:ext cx="16795" cy="19354"/>
            </a:xfrm>
            <a:custGeom>
              <a:avLst/>
              <a:gdLst/>
              <a:ahLst/>
              <a:cxnLst/>
              <a:rect l="l" t="t" r="r" b="b"/>
              <a:pathLst>
                <a:path w="525" h="605" extrusionOk="0">
                  <a:moveTo>
                    <a:pt x="361" y="1"/>
                  </a:moveTo>
                  <a:cubicBezTo>
                    <a:pt x="274" y="1"/>
                    <a:pt x="170" y="80"/>
                    <a:pt x="96" y="210"/>
                  </a:cubicBezTo>
                  <a:cubicBezTo>
                    <a:pt x="1" y="365"/>
                    <a:pt x="1" y="532"/>
                    <a:pt x="96" y="591"/>
                  </a:cubicBezTo>
                  <a:cubicBezTo>
                    <a:pt x="114" y="601"/>
                    <a:pt x="134" y="605"/>
                    <a:pt x="155" y="605"/>
                  </a:cubicBezTo>
                  <a:cubicBezTo>
                    <a:pt x="244" y="605"/>
                    <a:pt x="352" y="526"/>
                    <a:pt x="429" y="401"/>
                  </a:cubicBezTo>
                  <a:cubicBezTo>
                    <a:pt x="525" y="246"/>
                    <a:pt x="525" y="68"/>
                    <a:pt x="429" y="20"/>
                  </a:cubicBezTo>
                  <a:cubicBezTo>
                    <a:pt x="409" y="7"/>
                    <a:pt x="385" y="1"/>
                    <a:pt x="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7" name="Google Shape;2047;p55"/>
            <p:cNvSpPr/>
            <p:nvPr/>
          </p:nvSpPr>
          <p:spPr>
            <a:xfrm>
              <a:off x="2074156" y="1279896"/>
              <a:ext cx="14875" cy="19098"/>
            </a:xfrm>
            <a:custGeom>
              <a:avLst/>
              <a:gdLst/>
              <a:ahLst/>
              <a:cxnLst/>
              <a:rect l="l" t="t" r="r" b="b"/>
              <a:pathLst>
                <a:path w="465" h="597" extrusionOk="0">
                  <a:moveTo>
                    <a:pt x="332" y="0"/>
                  </a:moveTo>
                  <a:cubicBezTo>
                    <a:pt x="300" y="0"/>
                    <a:pt x="264" y="10"/>
                    <a:pt x="227" y="30"/>
                  </a:cubicBezTo>
                  <a:cubicBezTo>
                    <a:pt x="96" y="102"/>
                    <a:pt x="1" y="280"/>
                    <a:pt x="1" y="435"/>
                  </a:cubicBezTo>
                  <a:cubicBezTo>
                    <a:pt x="1" y="537"/>
                    <a:pt x="49" y="596"/>
                    <a:pt x="124" y="596"/>
                  </a:cubicBezTo>
                  <a:cubicBezTo>
                    <a:pt x="154" y="596"/>
                    <a:pt x="189" y="587"/>
                    <a:pt x="227" y="566"/>
                  </a:cubicBezTo>
                  <a:cubicBezTo>
                    <a:pt x="358" y="495"/>
                    <a:pt x="465" y="316"/>
                    <a:pt x="465" y="161"/>
                  </a:cubicBezTo>
                  <a:cubicBezTo>
                    <a:pt x="465" y="60"/>
                    <a:pt x="411" y="0"/>
                    <a:pt x="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8" name="Google Shape;2048;p55"/>
            <p:cNvSpPr/>
            <p:nvPr/>
          </p:nvSpPr>
          <p:spPr>
            <a:xfrm>
              <a:off x="1689097" y="1161630"/>
              <a:ext cx="414814" cy="140116"/>
            </a:xfrm>
            <a:custGeom>
              <a:avLst/>
              <a:gdLst/>
              <a:ahLst/>
              <a:cxnLst/>
              <a:rect l="l" t="t" r="r" b="b"/>
              <a:pathLst>
                <a:path w="12967" h="4380" extrusionOk="0">
                  <a:moveTo>
                    <a:pt x="12" y="1"/>
                  </a:moveTo>
                  <a:lnTo>
                    <a:pt x="0" y="632"/>
                  </a:lnTo>
                  <a:cubicBezTo>
                    <a:pt x="0" y="763"/>
                    <a:pt x="96" y="906"/>
                    <a:pt x="274" y="1001"/>
                  </a:cubicBezTo>
                  <a:lnTo>
                    <a:pt x="5858" y="4227"/>
                  </a:lnTo>
                  <a:cubicBezTo>
                    <a:pt x="6037" y="4329"/>
                    <a:pt x="6272" y="4379"/>
                    <a:pt x="6507" y="4379"/>
                  </a:cubicBezTo>
                  <a:cubicBezTo>
                    <a:pt x="6742" y="4379"/>
                    <a:pt x="6977" y="4329"/>
                    <a:pt x="7156" y="4227"/>
                  </a:cubicBezTo>
                  <a:lnTo>
                    <a:pt x="12692" y="1001"/>
                  </a:lnTo>
                  <a:cubicBezTo>
                    <a:pt x="12871" y="906"/>
                    <a:pt x="12966" y="775"/>
                    <a:pt x="12966" y="632"/>
                  </a:cubicBezTo>
                  <a:lnTo>
                    <a:pt x="12966" y="13"/>
                  </a:lnTo>
                  <a:cubicBezTo>
                    <a:pt x="12966" y="144"/>
                    <a:pt x="12883" y="275"/>
                    <a:pt x="12704" y="382"/>
                  </a:cubicBezTo>
                  <a:lnTo>
                    <a:pt x="7156" y="3608"/>
                  </a:lnTo>
                  <a:cubicBezTo>
                    <a:pt x="6983" y="3710"/>
                    <a:pt x="6751" y="3760"/>
                    <a:pt x="6518" y="3760"/>
                  </a:cubicBezTo>
                  <a:cubicBezTo>
                    <a:pt x="6284" y="3760"/>
                    <a:pt x="6049" y="3710"/>
                    <a:pt x="5870" y="3608"/>
                  </a:cubicBezTo>
                  <a:lnTo>
                    <a:pt x="286" y="382"/>
                  </a:lnTo>
                  <a:cubicBezTo>
                    <a:pt x="108" y="275"/>
                    <a:pt x="12" y="144"/>
                    <a:pt x="12" y="1"/>
                  </a:cubicBez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9" name="Google Shape;2049;p55"/>
            <p:cNvSpPr/>
            <p:nvPr/>
          </p:nvSpPr>
          <p:spPr>
            <a:xfrm>
              <a:off x="1686793" y="1041765"/>
              <a:ext cx="420157" cy="240181"/>
            </a:xfrm>
            <a:custGeom>
              <a:avLst/>
              <a:gdLst/>
              <a:ahLst/>
              <a:cxnLst/>
              <a:rect l="l" t="t" r="r" b="b"/>
              <a:pathLst>
                <a:path w="13134" h="7508" extrusionOk="0">
                  <a:moveTo>
                    <a:pt x="6543" y="0"/>
                  </a:moveTo>
                  <a:cubicBezTo>
                    <a:pt x="6308" y="0"/>
                    <a:pt x="6073" y="51"/>
                    <a:pt x="5895" y="152"/>
                  </a:cubicBezTo>
                  <a:lnTo>
                    <a:pt x="358" y="3379"/>
                  </a:lnTo>
                  <a:cubicBezTo>
                    <a:pt x="1" y="3593"/>
                    <a:pt x="1" y="3926"/>
                    <a:pt x="358" y="4129"/>
                  </a:cubicBezTo>
                  <a:lnTo>
                    <a:pt x="5942" y="7355"/>
                  </a:lnTo>
                  <a:cubicBezTo>
                    <a:pt x="6121" y="7457"/>
                    <a:pt x="6356" y="7507"/>
                    <a:pt x="6590" y="7507"/>
                  </a:cubicBezTo>
                  <a:cubicBezTo>
                    <a:pt x="6823" y="7507"/>
                    <a:pt x="7055" y="7457"/>
                    <a:pt x="7228" y="7355"/>
                  </a:cubicBezTo>
                  <a:lnTo>
                    <a:pt x="12776" y="4129"/>
                  </a:lnTo>
                  <a:cubicBezTo>
                    <a:pt x="13134" y="3926"/>
                    <a:pt x="13134" y="3581"/>
                    <a:pt x="12776" y="3379"/>
                  </a:cubicBezTo>
                  <a:lnTo>
                    <a:pt x="7192" y="152"/>
                  </a:lnTo>
                  <a:cubicBezTo>
                    <a:pt x="7014" y="51"/>
                    <a:pt x="6779" y="0"/>
                    <a:pt x="6543" y="0"/>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0" name="Google Shape;2050;p55"/>
            <p:cNvSpPr/>
            <p:nvPr/>
          </p:nvSpPr>
          <p:spPr>
            <a:xfrm>
              <a:off x="1689097" y="1122795"/>
              <a:ext cx="414814" cy="139988"/>
            </a:xfrm>
            <a:custGeom>
              <a:avLst/>
              <a:gdLst/>
              <a:ahLst/>
              <a:cxnLst/>
              <a:rect l="l" t="t" r="r" b="b"/>
              <a:pathLst>
                <a:path w="12967" h="4376" extrusionOk="0">
                  <a:moveTo>
                    <a:pt x="12" y="0"/>
                  </a:moveTo>
                  <a:lnTo>
                    <a:pt x="0" y="619"/>
                  </a:lnTo>
                  <a:cubicBezTo>
                    <a:pt x="0" y="750"/>
                    <a:pt x="96" y="893"/>
                    <a:pt x="274" y="1000"/>
                  </a:cubicBezTo>
                  <a:lnTo>
                    <a:pt x="5858" y="4215"/>
                  </a:lnTo>
                  <a:cubicBezTo>
                    <a:pt x="6037" y="4322"/>
                    <a:pt x="6272" y="4376"/>
                    <a:pt x="6507" y="4376"/>
                  </a:cubicBezTo>
                  <a:cubicBezTo>
                    <a:pt x="6742" y="4376"/>
                    <a:pt x="6977" y="4322"/>
                    <a:pt x="7156" y="4215"/>
                  </a:cubicBezTo>
                  <a:lnTo>
                    <a:pt x="12692" y="1000"/>
                  </a:lnTo>
                  <a:cubicBezTo>
                    <a:pt x="12871" y="893"/>
                    <a:pt x="12966" y="762"/>
                    <a:pt x="12966" y="619"/>
                  </a:cubicBezTo>
                  <a:lnTo>
                    <a:pt x="12966" y="0"/>
                  </a:lnTo>
                  <a:cubicBezTo>
                    <a:pt x="12966" y="131"/>
                    <a:pt x="12883" y="274"/>
                    <a:pt x="12704" y="369"/>
                  </a:cubicBezTo>
                  <a:lnTo>
                    <a:pt x="7156" y="3596"/>
                  </a:lnTo>
                  <a:cubicBezTo>
                    <a:pt x="6983" y="3697"/>
                    <a:pt x="6751" y="3748"/>
                    <a:pt x="6518" y="3748"/>
                  </a:cubicBezTo>
                  <a:cubicBezTo>
                    <a:pt x="6284" y="3748"/>
                    <a:pt x="6049" y="3697"/>
                    <a:pt x="5870" y="3596"/>
                  </a:cubicBezTo>
                  <a:lnTo>
                    <a:pt x="286" y="369"/>
                  </a:lnTo>
                  <a:cubicBezTo>
                    <a:pt x="108" y="274"/>
                    <a:pt x="12" y="131"/>
                    <a:pt x="12" y="0"/>
                  </a:cubicBez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1" name="Google Shape;2051;p55"/>
            <p:cNvSpPr/>
            <p:nvPr/>
          </p:nvSpPr>
          <p:spPr>
            <a:xfrm>
              <a:off x="1686793" y="1002610"/>
              <a:ext cx="420157" cy="240085"/>
            </a:xfrm>
            <a:custGeom>
              <a:avLst/>
              <a:gdLst/>
              <a:ahLst/>
              <a:cxnLst/>
              <a:rect l="l" t="t" r="r" b="b"/>
              <a:pathLst>
                <a:path w="13134" h="7505" extrusionOk="0">
                  <a:moveTo>
                    <a:pt x="6543" y="1"/>
                  </a:moveTo>
                  <a:cubicBezTo>
                    <a:pt x="6308" y="1"/>
                    <a:pt x="6073" y="55"/>
                    <a:pt x="5895" y="162"/>
                  </a:cubicBezTo>
                  <a:lnTo>
                    <a:pt x="358" y="3376"/>
                  </a:lnTo>
                  <a:cubicBezTo>
                    <a:pt x="1" y="3591"/>
                    <a:pt x="1" y="3924"/>
                    <a:pt x="358" y="4126"/>
                  </a:cubicBezTo>
                  <a:lnTo>
                    <a:pt x="5942" y="7353"/>
                  </a:lnTo>
                  <a:cubicBezTo>
                    <a:pt x="6121" y="7454"/>
                    <a:pt x="6356" y="7505"/>
                    <a:pt x="6590" y="7505"/>
                  </a:cubicBezTo>
                  <a:cubicBezTo>
                    <a:pt x="6823" y="7505"/>
                    <a:pt x="7055" y="7454"/>
                    <a:pt x="7228" y="7353"/>
                  </a:cubicBezTo>
                  <a:lnTo>
                    <a:pt x="12776" y="4126"/>
                  </a:lnTo>
                  <a:cubicBezTo>
                    <a:pt x="13134" y="3924"/>
                    <a:pt x="13134" y="3591"/>
                    <a:pt x="12776" y="3376"/>
                  </a:cubicBezTo>
                  <a:lnTo>
                    <a:pt x="7192" y="162"/>
                  </a:lnTo>
                  <a:cubicBezTo>
                    <a:pt x="7014" y="55"/>
                    <a:pt x="6779" y="1"/>
                    <a:pt x="6543" y="1"/>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2" name="Google Shape;2052;p55"/>
            <p:cNvSpPr/>
            <p:nvPr/>
          </p:nvSpPr>
          <p:spPr>
            <a:xfrm>
              <a:off x="1689097" y="1083575"/>
              <a:ext cx="414814" cy="140084"/>
            </a:xfrm>
            <a:custGeom>
              <a:avLst/>
              <a:gdLst/>
              <a:ahLst/>
              <a:cxnLst/>
              <a:rect l="l" t="t" r="r" b="b"/>
              <a:pathLst>
                <a:path w="12967" h="4379" extrusionOk="0">
                  <a:moveTo>
                    <a:pt x="12" y="0"/>
                  </a:moveTo>
                  <a:lnTo>
                    <a:pt x="0" y="619"/>
                  </a:lnTo>
                  <a:cubicBezTo>
                    <a:pt x="0" y="762"/>
                    <a:pt x="96" y="893"/>
                    <a:pt x="274" y="1000"/>
                  </a:cubicBezTo>
                  <a:lnTo>
                    <a:pt x="5858" y="4227"/>
                  </a:lnTo>
                  <a:cubicBezTo>
                    <a:pt x="6037" y="4328"/>
                    <a:pt x="6272" y="4379"/>
                    <a:pt x="6507" y="4379"/>
                  </a:cubicBezTo>
                  <a:cubicBezTo>
                    <a:pt x="6742" y="4379"/>
                    <a:pt x="6977" y="4328"/>
                    <a:pt x="7156" y="4227"/>
                  </a:cubicBezTo>
                  <a:lnTo>
                    <a:pt x="12692" y="1000"/>
                  </a:lnTo>
                  <a:cubicBezTo>
                    <a:pt x="12871" y="893"/>
                    <a:pt x="12966" y="762"/>
                    <a:pt x="12966" y="631"/>
                  </a:cubicBezTo>
                  <a:lnTo>
                    <a:pt x="12966" y="0"/>
                  </a:lnTo>
                  <a:cubicBezTo>
                    <a:pt x="12966" y="143"/>
                    <a:pt x="12883" y="274"/>
                    <a:pt x="12704" y="381"/>
                  </a:cubicBezTo>
                  <a:lnTo>
                    <a:pt x="7156" y="3596"/>
                  </a:lnTo>
                  <a:cubicBezTo>
                    <a:pt x="6983" y="3703"/>
                    <a:pt x="6751" y="3756"/>
                    <a:pt x="6518" y="3756"/>
                  </a:cubicBezTo>
                  <a:cubicBezTo>
                    <a:pt x="6284" y="3756"/>
                    <a:pt x="6049" y="3703"/>
                    <a:pt x="5870" y="3596"/>
                  </a:cubicBezTo>
                  <a:lnTo>
                    <a:pt x="286" y="381"/>
                  </a:lnTo>
                  <a:cubicBezTo>
                    <a:pt x="108" y="274"/>
                    <a:pt x="12" y="131"/>
                    <a:pt x="12" y="0"/>
                  </a:cubicBez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3" name="Google Shape;2053;p55"/>
            <p:cNvSpPr/>
            <p:nvPr/>
          </p:nvSpPr>
          <p:spPr>
            <a:xfrm>
              <a:off x="1686793" y="963678"/>
              <a:ext cx="420157" cy="240085"/>
            </a:xfrm>
            <a:custGeom>
              <a:avLst/>
              <a:gdLst/>
              <a:ahLst/>
              <a:cxnLst/>
              <a:rect l="l" t="t" r="r" b="b"/>
              <a:pathLst>
                <a:path w="13134" h="7505" extrusionOk="0">
                  <a:moveTo>
                    <a:pt x="6543" y="1"/>
                  </a:moveTo>
                  <a:cubicBezTo>
                    <a:pt x="6308" y="1"/>
                    <a:pt x="6073" y="51"/>
                    <a:pt x="5895" y="152"/>
                  </a:cubicBezTo>
                  <a:lnTo>
                    <a:pt x="358" y="3379"/>
                  </a:lnTo>
                  <a:cubicBezTo>
                    <a:pt x="1" y="3581"/>
                    <a:pt x="1" y="3915"/>
                    <a:pt x="358" y="4129"/>
                  </a:cubicBezTo>
                  <a:lnTo>
                    <a:pt x="5942" y="7344"/>
                  </a:lnTo>
                  <a:cubicBezTo>
                    <a:pt x="6121" y="7451"/>
                    <a:pt x="6356" y="7504"/>
                    <a:pt x="6590" y="7504"/>
                  </a:cubicBezTo>
                  <a:cubicBezTo>
                    <a:pt x="6823" y="7504"/>
                    <a:pt x="7055" y="7451"/>
                    <a:pt x="7228" y="7344"/>
                  </a:cubicBezTo>
                  <a:lnTo>
                    <a:pt x="12776" y="4129"/>
                  </a:lnTo>
                  <a:cubicBezTo>
                    <a:pt x="13134" y="3915"/>
                    <a:pt x="13134" y="3581"/>
                    <a:pt x="12776" y="3379"/>
                  </a:cubicBezTo>
                  <a:lnTo>
                    <a:pt x="7192" y="152"/>
                  </a:lnTo>
                  <a:cubicBezTo>
                    <a:pt x="7014" y="51"/>
                    <a:pt x="6779" y="1"/>
                    <a:pt x="6543" y="1"/>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4" name="Google Shape;2054;p55"/>
            <p:cNvSpPr/>
            <p:nvPr/>
          </p:nvSpPr>
          <p:spPr>
            <a:xfrm>
              <a:off x="1660914" y="976922"/>
              <a:ext cx="471565" cy="220539"/>
            </a:xfrm>
            <a:custGeom>
              <a:avLst/>
              <a:gdLst/>
              <a:ahLst/>
              <a:cxnLst/>
              <a:rect l="l" t="t" r="r" b="b"/>
              <a:pathLst>
                <a:path w="14741" h="6894" extrusionOk="0">
                  <a:moveTo>
                    <a:pt x="14740" y="12"/>
                  </a:moveTo>
                  <a:lnTo>
                    <a:pt x="14740" y="15"/>
                  </a:lnTo>
                  <a:lnTo>
                    <a:pt x="14740" y="15"/>
                  </a:lnTo>
                  <a:cubicBezTo>
                    <a:pt x="14740" y="14"/>
                    <a:pt x="14740" y="13"/>
                    <a:pt x="14740" y="12"/>
                  </a:cubicBezTo>
                  <a:close/>
                  <a:moveTo>
                    <a:pt x="12" y="0"/>
                  </a:moveTo>
                  <a:lnTo>
                    <a:pt x="0" y="2632"/>
                  </a:lnTo>
                  <a:cubicBezTo>
                    <a:pt x="0" y="2786"/>
                    <a:pt x="96" y="2941"/>
                    <a:pt x="310" y="3060"/>
                  </a:cubicBezTo>
                  <a:lnTo>
                    <a:pt x="6656" y="6715"/>
                  </a:lnTo>
                  <a:cubicBezTo>
                    <a:pt x="6858" y="6834"/>
                    <a:pt x="7123" y="6894"/>
                    <a:pt x="7388" y="6894"/>
                  </a:cubicBezTo>
                  <a:cubicBezTo>
                    <a:pt x="7653" y="6894"/>
                    <a:pt x="7918" y="6834"/>
                    <a:pt x="8120" y="6715"/>
                  </a:cubicBezTo>
                  <a:lnTo>
                    <a:pt x="14431" y="3060"/>
                  </a:lnTo>
                  <a:cubicBezTo>
                    <a:pt x="14633" y="2941"/>
                    <a:pt x="14728" y="2786"/>
                    <a:pt x="14728" y="2632"/>
                  </a:cubicBezTo>
                  <a:lnTo>
                    <a:pt x="14740" y="15"/>
                  </a:lnTo>
                  <a:lnTo>
                    <a:pt x="14740" y="15"/>
                  </a:lnTo>
                  <a:cubicBezTo>
                    <a:pt x="14739" y="157"/>
                    <a:pt x="14644" y="311"/>
                    <a:pt x="14443" y="429"/>
                  </a:cubicBezTo>
                  <a:lnTo>
                    <a:pt x="8132" y="4096"/>
                  </a:lnTo>
                  <a:cubicBezTo>
                    <a:pt x="7930" y="4215"/>
                    <a:pt x="7665" y="4275"/>
                    <a:pt x="7400" y="4275"/>
                  </a:cubicBezTo>
                  <a:cubicBezTo>
                    <a:pt x="7135" y="4275"/>
                    <a:pt x="6870" y="4215"/>
                    <a:pt x="6668" y="4096"/>
                  </a:cubicBezTo>
                  <a:lnTo>
                    <a:pt x="322" y="429"/>
                  </a:lnTo>
                  <a:cubicBezTo>
                    <a:pt x="107" y="310"/>
                    <a:pt x="12" y="155"/>
                    <a:pt x="12" y="0"/>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5" name="Google Shape;2055;p55"/>
            <p:cNvSpPr/>
            <p:nvPr/>
          </p:nvSpPr>
          <p:spPr>
            <a:xfrm>
              <a:off x="1657875" y="840550"/>
              <a:ext cx="478027" cy="273131"/>
            </a:xfrm>
            <a:custGeom>
              <a:avLst/>
              <a:gdLst/>
              <a:ahLst/>
              <a:cxnLst/>
              <a:rect l="l" t="t" r="r" b="b"/>
              <a:pathLst>
                <a:path w="14943" h="8538" extrusionOk="0">
                  <a:moveTo>
                    <a:pt x="7447" y="1"/>
                  </a:moveTo>
                  <a:cubicBezTo>
                    <a:pt x="7182" y="1"/>
                    <a:pt x="6918" y="60"/>
                    <a:pt x="6715" y="179"/>
                  </a:cubicBezTo>
                  <a:lnTo>
                    <a:pt x="405" y="3835"/>
                  </a:lnTo>
                  <a:cubicBezTo>
                    <a:pt x="0" y="4073"/>
                    <a:pt x="0" y="4454"/>
                    <a:pt x="417" y="4692"/>
                  </a:cubicBezTo>
                  <a:lnTo>
                    <a:pt x="6763" y="8359"/>
                  </a:lnTo>
                  <a:cubicBezTo>
                    <a:pt x="6965" y="8478"/>
                    <a:pt x="7230" y="8538"/>
                    <a:pt x="7495" y="8538"/>
                  </a:cubicBezTo>
                  <a:cubicBezTo>
                    <a:pt x="7760" y="8538"/>
                    <a:pt x="8025" y="8478"/>
                    <a:pt x="8227" y="8359"/>
                  </a:cubicBezTo>
                  <a:lnTo>
                    <a:pt x="14538" y="4692"/>
                  </a:lnTo>
                  <a:cubicBezTo>
                    <a:pt x="14942" y="4454"/>
                    <a:pt x="14942" y="4073"/>
                    <a:pt x="14526" y="3835"/>
                  </a:cubicBezTo>
                  <a:lnTo>
                    <a:pt x="8180" y="179"/>
                  </a:lnTo>
                  <a:cubicBezTo>
                    <a:pt x="7977" y="60"/>
                    <a:pt x="7712" y="1"/>
                    <a:pt x="7447" y="1"/>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6" name="Google Shape;2056;p55"/>
            <p:cNvSpPr/>
            <p:nvPr/>
          </p:nvSpPr>
          <p:spPr>
            <a:xfrm>
              <a:off x="1941239" y="1117644"/>
              <a:ext cx="14875" cy="19322"/>
            </a:xfrm>
            <a:custGeom>
              <a:avLst/>
              <a:gdLst/>
              <a:ahLst/>
              <a:cxnLst/>
              <a:rect l="l" t="t" r="r" b="b"/>
              <a:pathLst>
                <a:path w="465" h="604" extrusionOk="0">
                  <a:moveTo>
                    <a:pt x="332" y="0"/>
                  </a:moveTo>
                  <a:cubicBezTo>
                    <a:pt x="300" y="0"/>
                    <a:pt x="264" y="10"/>
                    <a:pt x="227" y="30"/>
                  </a:cubicBezTo>
                  <a:cubicBezTo>
                    <a:pt x="96" y="102"/>
                    <a:pt x="0" y="292"/>
                    <a:pt x="0" y="435"/>
                  </a:cubicBezTo>
                  <a:cubicBezTo>
                    <a:pt x="0" y="542"/>
                    <a:pt x="46" y="604"/>
                    <a:pt x="118" y="604"/>
                  </a:cubicBezTo>
                  <a:cubicBezTo>
                    <a:pt x="149" y="604"/>
                    <a:pt x="186" y="592"/>
                    <a:pt x="227" y="566"/>
                  </a:cubicBezTo>
                  <a:cubicBezTo>
                    <a:pt x="357" y="495"/>
                    <a:pt x="465" y="316"/>
                    <a:pt x="465" y="161"/>
                  </a:cubicBezTo>
                  <a:cubicBezTo>
                    <a:pt x="465" y="60"/>
                    <a:pt x="410" y="0"/>
                    <a:pt x="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7" name="Google Shape;2057;p55"/>
            <p:cNvSpPr/>
            <p:nvPr/>
          </p:nvSpPr>
          <p:spPr>
            <a:xfrm>
              <a:off x="1985417" y="1094932"/>
              <a:ext cx="14875" cy="19322"/>
            </a:xfrm>
            <a:custGeom>
              <a:avLst/>
              <a:gdLst/>
              <a:ahLst/>
              <a:cxnLst/>
              <a:rect l="l" t="t" r="r" b="b"/>
              <a:pathLst>
                <a:path w="465" h="604" extrusionOk="0">
                  <a:moveTo>
                    <a:pt x="347" y="0"/>
                  </a:moveTo>
                  <a:cubicBezTo>
                    <a:pt x="316" y="0"/>
                    <a:pt x="279" y="12"/>
                    <a:pt x="239" y="38"/>
                  </a:cubicBezTo>
                  <a:cubicBezTo>
                    <a:pt x="108" y="109"/>
                    <a:pt x="0" y="288"/>
                    <a:pt x="0" y="443"/>
                  </a:cubicBezTo>
                  <a:cubicBezTo>
                    <a:pt x="0" y="544"/>
                    <a:pt x="55" y="604"/>
                    <a:pt x="133" y="604"/>
                  </a:cubicBezTo>
                  <a:cubicBezTo>
                    <a:pt x="165" y="604"/>
                    <a:pt x="201" y="594"/>
                    <a:pt x="239" y="574"/>
                  </a:cubicBezTo>
                  <a:cubicBezTo>
                    <a:pt x="370" y="502"/>
                    <a:pt x="465" y="312"/>
                    <a:pt x="465" y="169"/>
                  </a:cubicBezTo>
                  <a:cubicBezTo>
                    <a:pt x="465" y="62"/>
                    <a:pt x="419" y="0"/>
                    <a:pt x="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8" name="Google Shape;2058;p55"/>
            <p:cNvSpPr/>
            <p:nvPr/>
          </p:nvSpPr>
          <p:spPr>
            <a:xfrm>
              <a:off x="2029594" y="1072315"/>
              <a:ext cx="15259" cy="19482"/>
            </a:xfrm>
            <a:custGeom>
              <a:avLst/>
              <a:gdLst/>
              <a:ahLst/>
              <a:cxnLst/>
              <a:rect l="l" t="t" r="r" b="b"/>
              <a:pathLst>
                <a:path w="477" h="609" extrusionOk="0">
                  <a:moveTo>
                    <a:pt x="342" y="1"/>
                  </a:moveTo>
                  <a:cubicBezTo>
                    <a:pt x="311" y="1"/>
                    <a:pt x="276" y="10"/>
                    <a:pt x="239" y="31"/>
                  </a:cubicBezTo>
                  <a:cubicBezTo>
                    <a:pt x="108" y="114"/>
                    <a:pt x="1" y="292"/>
                    <a:pt x="1" y="435"/>
                  </a:cubicBezTo>
                  <a:cubicBezTo>
                    <a:pt x="1" y="546"/>
                    <a:pt x="56" y="608"/>
                    <a:pt x="135" y="608"/>
                  </a:cubicBezTo>
                  <a:cubicBezTo>
                    <a:pt x="166" y="608"/>
                    <a:pt x="202" y="598"/>
                    <a:pt x="239" y="578"/>
                  </a:cubicBezTo>
                  <a:cubicBezTo>
                    <a:pt x="370" y="495"/>
                    <a:pt x="477" y="316"/>
                    <a:pt x="477" y="173"/>
                  </a:cubicBezTo>
                  <a:cubicBezTo>
                    <a:pt x="477" y="63"/>
                    <a:pt x="422" y="1"/>
                    <a:pt x="3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9" name="Google Shape;2059;p55"/>
            <p:cNvSpPr/>
            <p:nvPr/>
          </p:nvSpPr>
          <p:spPr>
            <a:xfrm>
              <a:off x="2074156" y="1049826"/>
              <a:ext cx="14875" cy="19354"/>
            </a:xfrm>
            <a:custGeom>
              <a:avLst/>
              <a:gdLst/>
              <a:ahLst/>
              <a:cxnLst/>
              <a:rect l="l" t="t" r="r" b="b"/>
              <a:pathLst>
                <a:path w="465" h="605" extrusionOk="0">
                  <a:moveTo>
                    <a:pt x="332" y="1"/>
                  </a:moveTo>
                  <a:cubicBezTo>
                    <a:pt x="300" y="1"/>
                    <a:pt x="264" y="11"/>
                    <a:pt x="227" y="31"/>
                  </a:cubicBezTo>
                  <a:cubicBezTo>
                    <a:pt x="96" y="103"/>
                    <a:pt x="1" y="293"/>
                    <a:pt x="1" y="436"/>
                  </a:cubicBezTo>
                  <a:cubicBezTo>
                    <a:pt x="1" y="543"/>
                    <a:pt x="46" y="605"/>
                    <a:pt x="118" y="605"/>
                  </a:cubicBezTo>
                  <a:cubicBezTo>
                    <a:pt x="150" y="605"/>
                    <a:pt x="187" y="592"/>
                    <a:pt x="227" y="567"/>
                  </a:cubicBezTo>
                  <a:cubicBezTo>
                    <a:pt x="358" y="495"/>
                    <a:pt x="465" y="317"/>
                    <a:pt x="465" y="162"/>
                  </a:cubicBezTo>
                  <a:cubicBezTo>
                    <a:pt x="465" y="60"/>
                    <a:pt x="411" y="1"/>
                    <a:pt x="3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0" name="Google Shape;2060;p55"/>
            <p:cNvSpPr/>
            <p:nvPr/>
          </p:nvSpPr>
          <p:spPr>
            <a:xfrm>
              <a:off x="1689097" y="931977"/>
              <a:ext cx="414814" cy="139988"/>
            </a:xfrm>
            <a:custGeom>
              <a:avLst/>
              <a:gdLst/>
              <a:ahLst/>
              <a:cxnLst/>
              <a:rect l="l" t="t" r="r" b="b"/>
              <a:pathLst>
                <a:path w="12967" h="4376" extrusionOk="0">
                  <a:moveTo>
                    <a:pt x="12" y="0"/>
                  </a:moveTo>
                  <a:lnTo>
                    <a:pt x="0" y="619"/>
                  </a:lnTo>
                  <a:cubicBezTo>
                    <a:pt x="0" y="750"/>
                    <a:pt x="96" y="893"/>
                    <a:pt x="274" y="1000"/>
                  </a:cubicBezTo>
                  <a:lnTo>
                    <a:pt x="5858" y="4215"/>
                  </a:lnTo>
                  <a:cubicBezTo>
                    <a:pt x="6037" y="4322"/>
                    <a:pt x="6272" y="4376"/>
                    <a:pt x="6507" y="4376"/>
                  </a:cubicBezTo>
                  <a:cubicBezTo>
                    <a:pt x="6742" y="4376"/>
                    <a:pt x="6977" y="4322"/>
                    <a:pt x="7156" y="4215"/>
                  </a:cubicBezTo>
                  <a:lnTo>
                    <a:pt x="12692" y="1000"/>
                  </a:lnTo>
                  <a:cubicBezTo>
                    <a:pt x="12871" y="893"/>
                    <a:pt x="12966" y="762"/>
                    <a:pt x="12966" y="619"/>
                  </a:cubicBezTo>
                  <a:lnTo>
                    <a:pt x="12966" y="0"/>
                  </a:lnTo>
                  <a:cubicBezTo>
                    <a:pt x="12966" y="131"/>
                    <a:pt x="12883" y="274"/>
                    <a:pt x="12704" y="369"/>
                  </a:cubicBezTo>
                  <a:lnTo>
                    <a:pt x="7156" y="3596"/>
                  </a:lnTo>
                  <a:cubicBezTo>
                    <a:pt x="6983" y="3697"/>
                    <a:pt x="6751" y="3748"/>
                    <a:pt x="6518" y="3748"/>
                  </a:cubicBezTo>
                  <a:cubicBezTo>
                    <a:pt x="6284" y="3748"/>
                    <a:pt x="6049" y="3697"/>
                    <a:pt x="5870" y="3596"/>
                  </a:cubicBezTo>
                  <a:lnTo>
                    <a:pt x="286" y="369"/>
                  </a:lnTo>
                  <a:cubicBezTo>
                    <a:pt x="108" y="274"/>
                    <a:pt x="12" y="131"/>
                    <a:pt x="12" y="0"/>
                  </a:cubicBez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1" name="Google Shape;2061;p55"/>
            <p:cNvSpPr/>
            <p:nvPr/>
          </p:nvSpPr>
          <p:spPr>
            <a:xfrm>
              <a:off x="1686793" y="811791"/>
              <a:ext cx="420157" cy="240085"/>
            </a:xfrm>
            <a:custGeom>
              <a:avLst/>
              <a:gdLst/>
              <a:ahLst/>
              <a:cxnLst/>
              <a:rect l="l" t="t" r="r" b="b"/>
              <a:pathLst>
                <a:path w="13134" h="7505" extrusionOk="0">
                  <a:moveTo>
                    <a:pt x="6543" y="1"/>
                  </a:moveTo>
                  <a:cubicBezTo>
                    <a:pt x="6308" y="1"/>
                    <a:pt x="6073" y="55"/>
                    <a:pt x="5895" y="162"/>
                  </a:cubicBezTo>
                  <a:lnTo>
                    <a:pt x="358" y="3376"/>
                  </a:lnTo>
                  <a:cubicBezTo>
                    <a:pt x="1" y="3591"/>
                    <a:pt x="1" y="3924"/>
                    <a:pt x="358" y="4126"/>
                  </a:cubicBezTo>
                  <a:lnTo>
                    <a:pt x="5942" y="7353"/>
                  </a:lnTo>
                  <a:cubicBezTo>
                    <a:pt x="6121" y="7454"/>
                    <a:pt x="6356" y="7505"/>
                    <a:pt x="6590" y="7505"/>
                  </a:cubicBezTo>
                  <a:cubicBezTo>
                    <a:pt x="6823" y="7505"/>
                    <a:pt x="7055" y="7454"/>
                    <a:pt x="7228" y="7353"/>
                  </a:cubicBezTo>
                  <a:lnTo>
                    <a:pt x="12776" y="4126"/>
                  </a:lnTo>
                  <a:cubicBezTo>
                    <a:pt x="13134" y="3924"/>
                    <a:pt x="13134" y="3591"/>
                    <a:pt x="12776" y="3376"/>
                  </a:cubicBezTo>
                  <a:lnTo>
                    <a:pt x="7192" y="162"/>
                  </a:lnTo>
                  <a:cubicBezTo>
                    <a:pt x="7014" y="55"/>
                    <a:pt x="6779" y="1"/>
                    <a:pt x="6543" y="1"/>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2" name="Google Shape;2062;p55"/>
            <p:cNvSpPr/>
            <p:nvPr/>
          </p:nvSpPr>
          <p:spPr>
            <a:xfrm>
              <a:off x="1689097" y="892725"/>
              <a:ext cx="414814" cy="140020"/>
            </a:xfrm>
            <a:custGeom>
              <a:avLst/>
              <a:gdLst/>
              <a:ahLst/>
              <a:cxnLst/>
              <a:rect l="l" t="t" r="r" b="b"/>
              <a:pathLst>
                <a:path w="12967" h="4377" extrusionOk="0">
                  <a:moveTo>
                    <a:pt x="12" y="1"/>
                  </a:moveTo>
                  <a:lnTo>
                    <a:pt x="0" y="620"/>
                  </a:lnTo>
                  <a:cubicBezTo>
                    <a:pt x="0" y="763"/>
                    <a:pt x="96" y="894"/>
                    <a:pt x="274" y="1001"/>
                  </a:cubicBezTo>
                  <a:lnTo>
                    <a:pt x="5858" y="4216"/>
                  </a:lnTo>
                  <a:cubicBezTo>
                    <a:pt x="6037" y="4323"/>
                    <a:pt x="6272" y="4377"/>
                    <a:pt x="6507" y="4377"/>
                  </a:cubicBezTo>
                  <a:cubicBezTo>
                    <a:pt x="6742" y="4377"/>
                    <a:pt x="6977" y="4323"/>
                    <a:pt x="7156" y="4216"/>
                  </a:cubicBezTo>
                  <a:lnTo>
                    <a:pt x="12692" y="1001"/>
                  </a:lnTo>
                  <a:cubicBezTo>
                    <a:pt x="12871" y="894"/>
                    <a:pt x="12966" y="763"/>
                    <a:pt x="12966" y="632"/>
                  </a:cubicBezTo>
                  <a:lnTo>
                    <a:pt x="12966" y="1"/>
                  </a:lnTo>
                  <a:cubicBezTo>
                    <a:pt x="12966" y="144"/>
                    <a:pt x="12883" y="275"/>
                    <a:pt x="12704" y="382"/>
                  </a:cubicBezTo>
                  <a:lnTo>
                    <a:pt x="7156" y="3597"/>
                  </a:lnTo>
                  <a:cubicBezTo>
                    <a:pt x="6983" y="3698"/>
                    <a:pt x="6751" y="3748"/>
                    <a:pt x="6518" y="3748"/>
                  </a:cubicBezTo>
                  <a:cubicBezTo>
                    <a:pt x="6284" y="3748"/>
                    <a:pt x="6049" y="3698"/>
                    <a:pt x="5870" y="3597"/>
                  </a:cubicBezTo>
                  <a:lnTo>
                    <a:pt x="286" y="370"/>
                  </a:lnTo>
                  <a:cubicBezTo>
                    <a:pt x="108" y="275"/>
                    <a:pt x="12" y="132"/>
                    <a:pt x="12" y="1"/>
                  </a:cubicBez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3" name="Google Shape;2063;p55"/>
            <p:cNvSpPr/>
            <p:nvPr/>
          </p:nvSpPr>
          <p:spPr>
            <a:xfrm>
              <a:off x="1686793" y="772860"/>
              <a:ext cx="420157" cy="240085"/>
            </a:xfrm>
            <a:custGeom>
              <a:avLst/>
              <a:gdLst/>
              <a:ahLst/>
              <a:cxnLst/>
              <a:rect l="l" t="t" r="r" b="b"/>
              <a:pathLst>
                <a:path w="13134" h="7505" extrusionOk="0">
                  <a:moveTo>
                    <a:pt x="6543" y="1"/>
                  </a:moveTo>
                  <a:cubicBezTo>
                    <a:pt x="6308" y="1"/>
                    <a:pt x="6073" y="51"/>
                    <a:pt x="5895" y="152"/>
                  </a:cubicBezTo>
                  <a:lnTo>
                    <a:pt x="358" y="3379"/>
                  </a:lnTo>
                  <a:cubicBezTo>
                    <a:pt x="1" y="3581"/>
                    <a:pt x="1" y="3915"/>
                    <a:pt x="358" y="4129"/>
                  </a:cubicBezTo>
                  <a:lnTo>
                    <a:pt x="5942" y="7344"/>
                  </a:lnTo>
                  <a:cubicBezTo>
                    <a:pt x="6121" y="7451"/>
                    <a:pt x="6356" y="7504"/>
                    <a:pt x="6590" y="7504"/>
                  </a:cubicBezTo>
                  <a:cubicBezTo>
                    <a:pt x="6823" y="7504"/>
                    <a:pt x="7055" y="7451"/>
                    <a:pt x="7228" y="7344"/>
                  </a:cubicBezTo>
                  <a:lnTo>
                    <a:pt x="12776" y="4129"/>
                  </a:lnTo>
                  <a:cubicBezTo>
                    <a:pt x="13134" y="3915"/>
                    <a:pt x="13134" y="3581"/>
                    <a:pt x="12776" y="3379"/>
                  </a:cubicBezTo>
                  <a:lnTo>
                    <a:pt x="7192" y="152"/>
                  </a:lnTo>
                  <a:cubicBezTo>
                    <a:pt x="7014" y="51"/>
                    <a:pt x="6779" y="1"/>
                    <a:pt x="6543" y="1"/>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4" name="Google Shape;2064;p55"/>
            <p:cNvSpPr/>
            <p:nvPr/>
          </p:nvSpPr>
          <p:spPr>
            <a:xfrm>
              <a:off x="1689097" y="853506"/>
              <a:ext cx="414814" cy="140116"/>
            </a:xfrm>
            <a:custGeom>
              <a:avLst/>
              <a:gdLst/>
              <a:ahLst/>
              <a:cxnLst/>
              <a:rect l="l" t="t" r="r" b="b"/>
              <a:pathLst>
                <a:path w="12967" h="4380" extrusionOk="0">
                  <a:moveTo>
                    <a:pt x="12" y="1"/>
                  </a:moveTo>
                  <a:lnTo>
                    <a:pt x="0" y="620"/>
                  </a:lnTo>
                  <a:cubicBezTo>
                    <a:pt x="0" y="763"/>
                    <a:pt x="96" y="894"/>
                    <a:pt x="274" y="1001"/>
                  </a:cubicBezTo>
                  <a:lnTo>
                    <a:pt x="5858" y="4227"/>
                  </a:lnTo>
                  <a:cubicBezTo>
                    <a:pt x="6037" y="4329"/>
                    <a:pt x="6272" y="4379"/>
                    <a:pt x="6507" y="4379"/>
                  </a:cubicBezTo>
                  <a:cubicBezTo>
                    <a:pt x="6742" y="4379"/>
                    <a:pt x="6977" y="4329"/>
                    <a:pt x="7156" y="4227"/>
                  </a:cubicBezTo>
                  <a:lnTo>
                    <a:pt x="12692" y="1001"/>
                  </a:lnTo>
                  <a:cubicBezTo>
                    <a:pt x="12871" y="894"/>
                    <a:pt x="12966" y="763"/>
                    <a:pt x="12966" y="632"/>
                  </a:cubicBezTo>
                  <a:lnTo>
                    <a:pt x="12966" y="1"/>
                  </a:lnTo>
                  <a:cubicBezTo>
                    <a:pt x="12966" y="144"/>
                    <a:pt x="12883" y="274"/>
                    <a:pt x="12704" y="382"/>
                  </a:cubicBezTo>
                  <a:lnTo>
                    <a:pt x="7156" y="3596"/>
                  </a:lnTo>
                  <a:cubicBezTo>
                    <a:pt x="6983" y="3703"/>
                    <a:pt x="6751" y="3757"/>
                    <a:pt x="6518" y="3757"/>
                  </a:cubicBezTo>
                  <a:cubicBezTo>
                    <a:pt x="6284" y="3757"/>
                    <a:pt x="6049" y="3703"/>
                    <a:pt x="5870" y="3596"/>
                  </a:cubicBezTo>
                  <a:lnTo>
                    <a:pt x="286" y="382"/>
                  </a:lnTo>
                  <a:cubicBezTo>
                    <a:pt x="108" y="274"/>
                    <a:pt x="12" y="132"/>
                    <a:pt x="12" y="1"/>
                  </a:cubicBez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5" name="Google Shape;2065;p55"/>
            <p:cNvSpPr/>
            <p:nvPr/>
          </p:nvSpPr>
          <p:spPr>
            <a:xfrm>
              <a:off x="1686793" y="733641"/>
              <a:ext cx="420157" cy="240085"/>
            </a:xfrm>
            <a:custGeom>
              <a:avLst/>
              <a:gdLst/>
              <a:ahLst/>
              <a:cxnLst/>
              <a:rect l="l" t="t" r="r" b="b"/>
              <a:pathLst>
                <a:path w="13134" h="7505" extrusionOk="0">
                  <a:moveTo>
                    <a:pt x="6543" y="0"/>
                  </a:moveTo>
                  <a:cubicBezTo>
                    <a:pt x="6308" y="0"/>
                    <a:pt x="6073" y="51"/>
                    <a:pt x="5895" y="152"/>
                  </a:cubicBezTo>
                  <a:lnTo>
                    <a:pt x="358" y="3379"/>
                  </a:lnTo>
                  <a:cubicBezTo>
                    <a:pt x="1" y="3581"/>
                    <a:pt x="1" y="3914"/>
                    <a:pt x="358" y="4129"/>
                  </a:cubicBezTo>
                  <a:lnTo>
                    <a:pt x="5942" y="7343"/>
                  </a:lnTo>
                  <a:cubicBezTo>
                    <a:pt x="6121" y="7450"/>
                    <a:pt x="6356" y="7504"/>
                    <a:pt x="6590" y="7504"/>
                  </a:cubicBezTo>
                  <a:cubicBezTo>
                    <a:pt x="6823" y="7504"/>
                    <a:pt x="7055" y="7450"/>
                    <a:pt x="7228" y="7343"/>
                  </a:cubicBezTo>
                  <a:lnTo>
                    <a:pt x="12776" y="4129"/>
                  </a:lnTo>
                  <a:cubicBezTo>
                    <a:pt x="13134" y="3914"/>
                    <a:pt x="13134" y="3581"/>
                    <a:pt x="12776" y="3379"/>
                  </a:cubicBezTo>
                  <a:lnTo>
                    <a:pt x="7192" y="152"/>
                  </a:lnTo>
                  <a:cubicBezTo>
                    <a:pt x="7014" y="51"/>
                    <a:pt x="6779" y="0"/>
                    <a:pt x="6543" y="0"/>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6" name="Google Shape;2066;p55"/>
            <p:cNvSpPr/>
            <p:nvPr/>
          </p:nvSpPr>
          <p:spPr>
            <a:xfrm>
              <a:off x="1660914" y="746852"/>
              <a:ext cx="471565" cy="220571"/>
            </a:xfrm>
            <a:custGeom>
              <a:avLst/>
              <a:gdLst/>
              <a:ahLst/>
              <a:cxnLst/>
              <a:rect l="l" t="t" r="r" b="b"/>
              <a:pathLst>
                <a:path w="14741" h="6895" extrusionOk="0">
                  <a:moveTo>
                    <a:pt x="14740" y="13"/>
                  </a:moveTo>
                  <a:lnTo>
                    <a:pt x="14740" y="16"/>
                  </a:lnTo>
                  <a:lnTo>
                    <a:pt x="14740" y="16"/>
                  </a:lnTo>
                  <a:cubicBezTo>
                    <a:pt x="14740" y="15"/>
                    <a:pt x="14740" y="14"/>
                    <a:pt x="14740" y="13"/>
                  </a:cubicBezTo>
                  <a:close/>
                  <a:moveTo>
                    <a:pt x="12" y="1"/>
                  </a:moveTo>
                  <a:lnTo>
                    <a:pt x="0" y="2632"/>
                  </a:lnTo>
                  <a:cubicBezTo>
                    <a:pt x="0" y="2787"/>
                    <a:pt x="96" y="2942"/>
                    <a:pt x="310" y="3061"/>
                  </a:cubicBezTo>
                  <a:lnTo>
                    <a:pt x="6656" y="6716"/>
                  </a:lnTo>
                  <a:cubicBezTo>
                    <a:pt x="6858" y="6835"/>
                    <a:pt x="7123" y="6895"/>
                    <a:pt x="7388" y="6895"/>
                  </a:cubicBezTo>
                  <a:cubicBezTo>
                    <a:pt x="7653" y="6895"/>
                    <a:pt x="7918" y="6835"/>
                    <a:pt x="8120" y="6716"/>
                  </a:cubicBezTo>
                  <a:lnTo>
                    <a:pt x="14431" y="3061"/>
                  </a:lnTo>
                  <a:cubicBezTo>
                    <a:pt x="14633" y="2942"/>
                    <a:pt x="14728" y="2787"/>
                    <a:pt x="14728" y="2632"/>
                  </a:cubicBezTo>
                  <a:lnTo>
                    <a:pt x="14740" y="16"/>
                  </a:lnTo>
                  <a:lnTo>
                    <a:pt x="14740" y="16"/>
                  </a:lnTo>
                  <a:cubicBezTo>
                    <a:pt x="14739" y="170"/>
                    <a:pt x="14643" y="311"/>
                    <a:pt x="14443" y="430"/>
                  </a:cubicBezTo>
                  <a:lnTo>
                    <a:pt x="8132" y="4097"/>
                  </a:lnTo>
                  <a:cubicBezTo>
                    <a:pt x="7930" y="4216"/>
                    <a:pt x="7665" y="4275"/>
                    <a:pt x="7400" y="4275"/>
                  </a:cubicBezTo>
                  <a:cubicBezTo>
                    <a:pt x="7135" y="4275"/>
                    <a:pt x="6870" y="4216"/>
                    <a:pt x="6668" y="4097"/>
                  </a:cubicBezTo>
                  <a:lnTo>
                    <a:pt x="322" y="430"/>
                  </a:lnTo>
                  <a:cubicBezTo>
                    <a:pt x="107" y="310"/>
                    <a:pt x="12" y="156"/>
                    <a:pt x="12" y="1"/>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7" name="Google Shape;2067;p55"/>
            <p:cNvSpPr/>
            <p:nvPr/>
          </p:nvSpPr>
          <p:spPr>
            <a:xfrm>
              <a:off x="1657875" y="610513"/>
              <a:ext cx="478027" cy="273131"/>
            </a:xfrm>
            <a:custGeom>
              <a:avLst/>
              <a:gdLst/>
              <a:ahLst/>
              <a:cxnLst/>
              <a:rect l="l" t="t" r="r" b="b"/>
              <a:pathLst>
                <a:path w="14943" h="8538" extrusionOk="0">
                  <a:moveTo>
                    <a:pt x="7447" y="0"/>
                  </a:moveTo>
                  <a:cubicBezTo>
                    <a:pt x="7182" y="0"/>
                    <a:pt x="6918" y="60"/>
                    <a:pt x="6715" y="179"/>
                  </a:cubicBezTo>
                  <a:lnTo>
                    <a:pt x="405" y="3846"/>
                  </a:lnTo>
                  <a:cubicBezTo>
                    <a:pt x="0" y="4084"/>
                    <a:pt x="0" y="4465"/>
                    <a:pt x="417" y="4692"/>
                  </a:cubicBezTo>
                  <a:lnTo>
                    <a:pt x="6763" y="8359"/>
                  </a:lnTo>
                  <a:cubicBezTo>
                    <a:pt x="6965" y="8478"/>
                    <a:pt x="7230" y="8537"/>
                    <a:pt x="7495" y="8537"/>
                  </a:cubicBezTo>
                  <a:cubicBezTo>
                    <a:pt x="7760" y="8537"/>
                    <a:pt x="8025" y="8478"/>
                    <a:pt x="8227" y="8359"/>
                  </a:cubicBezTo>
                  <a:lnTo>
                    <a:pt x="14538" y="4692"/>
                  </a:lnTo>
                  <a:cubicBezTo>
                    <a:pt x="14942" y="4465"/>
                    <a:pt x="14942" y="4072"/>
                    <a:pt x="14526" y="3846"/>
                  </a:cubicBezTo>
                  <a:lnTo>
                    <a:pt x="8180" y="179"/>
                  </a:lnTo>
                  <a:cubicBezTo>
                    <a:pt x="7977" y="60"/>
                    <a:pt x="7712" y="0"/>
                    <a:pt x="7447" y="0"/>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8" name="Google Shape;2068;p55"/>
            <p:cNvSpPr/>
            <p:nvPr/>
          </p:nvSpPr>
          <p:spPr>
            <a:xfrm>
              <a:off x="1941239" y="887575"/>
              <a:ext cx="14875" cy="19482"/>
            </a:xfrm>
            <a:custGeom>
              <a:avLst/>
              <a:gdLst/>
              <a:ahLst/>
              <a:cxnLst/>
              <a:rect l="l" t="t" r="r" b="b"/>
              <a:pathLst>
                <a:path w="465" h="609" extrusionOk="0">
                  <a:moveTo>
                    <a:pt x="332" y="1"/>
                  </a:moveTo>
                  <a:cubicBezTo>
                    <a:pt x="300" y="1"/>
                    <a:pt x="264" y="10"/>
                    <a:pt x="227" y="31"/>
                  </a:cubicBezTo>
                  <a:cubicBezTo>
                    <a:pt x="96" y="102"/>
                    <a:pt x="0" y="293"/>
                    <a:pt x="0" y="436"/>
                  </a:cubicBezTo>
                  <a:cubicBezTo>
                    <a:pt x="0" y="547"/>
                    <a:pt x="49" y="609"/>
                    <a:pt x="125" y="609"/>
                  </a:cubicBezTo>
                  <a:cubicBezTo>
                    <a:pt x="155" y="609"/>
                    <a:pt x="189" y="599"/>
                    <a:pt x="227" y="579"/>
                  </a:cubicBezTo>
                  <a:cubicBezTo>
                    <a:pt x="357" y="495"/>
                    <a:pt x="465" y="317"/>
                    <a:pt x="465" y="162"/>
                  </a:cubicBezTo>
                  <a:cubicBezTo>
                    <a:pt x="465" y="60"/>
                    <a:pt x="410" y="1"/>
                    <a:pt x="3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9" name="Google Shape;2069;p55"/>
            <p:cNvSpPr/>
            <p:nvPr/>
          </p:nvSpPr>
          <p:spPr>
            <a:xfrm>
              <a:off x="1985417" y="865118"/>
              <a:ext cx="14875" cy="19098"/>
            </a:xfrm>
            <a:custGeom>
              <a:avLst/>
              <a:gdLst/>
              <a:ahLst/>
              <a:cxnLst/>
              <a:rect l="l" t="t" r="r" b="b"/>
              <a:pathLst>
                <a:path w="465" h="597" extrusionOk="0">
                  <a:moveTo>
                    <a:pt x="341" y="0"/>
                  </a:moveTo>
                  <a:cubicBezTo>
                    <a:pt x="311" y="0"/>
                    <a:pt x="276" y="10"/>
                    <a:pt x="239" y="31"/>
                  </a:cubicBezTo>
                  <a:cubicBezTo>
                    <a:pt x="108" y="102"/>
                    <a:pt x="0" y="281"/>
                    <a:pt x="0" y="435"/>
                  </a:cubicBezTo>
                  <a:cubicBezTo>
                    <a:pt x="0" y="537"/>
                    <a:pt x="55" y="597"/>
                    <a:pt x="133" y="597"/>
                  </a:cubicBezTo>
                  <a:cubicBezTo>
                    <a:pt x="165" y="597"/>
                    <a:pt x="201" y="587"/>
                    <a:pt x="239" y="566"/>
                  </a:cubicBezTo>
                  <a:cubicBezTo>
                    <a:pt x="370" y="495"/>
                    <a:pt x="465" y="316"/>
                    <a:pt x="465" y="162"/>
                  </a:cubicBezTo>
                  <a:cubicBezTo>
                    <a:pt x="465" y="60"/>
                    <a:pt x="416" y="0"/>
                    <a:pt x="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0" name="Google Shape;2070;p55"/>
            <p:cNvSpPr/>
            <p:nvPr/>
          </p:nvSpPr>
          <p:spPr>
            <a:xfrm>
              <a:off x="2029594" y="842406"/>
              <a:ext cx="15259" cy="19354"/>
            </a:xfrm>
            <a:custGeom>
              <a:avLst/>
              <a:gdLst/>
              <a:ahLst/>
              <a:cxnLst/>
              <a:rect l="l" t="t" r="r" b="b"/>
              <a:pathLst>
                <a:path w="477" h="605" extrusionOk="0">
                  <a:moveTo>
                    <a:pt x="350" y="0"/>
                  </a:moveTo>
                  <a:cubicBezTo>
                    <a:pt x="317" y="0"/>
                    <a:pt x="279" y="12"/>
                    <a:pt x="239" y="38"/>
                  </a:cubicBezTo>
                  <a:cubicBezTo>
                    <a:pt x="108" y="110"/>
                    <a:pt x="1" y="288"/>
                    <a:pt x="1" y="443"/>
                  </a:cubicBezTo>
                  <a:cubicBezTo>
                    <a:pt x="1" y="545"/>
                    <a:pt x="55" y="604"/>
                    <a:pt x="133" y="604"/>
                  </a:cubicBezTo>
                  <a:cubicBezTo>
                    <a:pt x="165" y="604"/>
                    <a:pt x="201" y="594"/>
                    <a:pt x="239" y="574"/>
                  </a:cubicBezTo>
                  <a:cubicBezTo>
                    <a:pt x="370" y="502"/>
                    <a:pt x="477" y="312"/>
                    <a:pt x="477" y="169"/>
                  </a:cubicBezTo>
                  <a:cubicBezTo>
                    <a:pt x="477" y="62"/>
                    <a:pt x="425" y="0"/>
                    <a:pt x="3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1" name="Google Shape;2071;p55"/>
            <p:cNvSpPr/>
            <p:nvPr/>
          </p:nvSpPr>
          <p:spPr>
            <a:xfrm>
              <a:off x="2074156" y="819789"/>
              <a:ext cx="14875" cy="19482"/>
            </a:xfrm>
            <a:custGeom>
              <a:avLst/>
              <a:gdLst/>
              <a:ahLst/>
              <a:cxnLst/>
              <a:rect l="l" t="t" r="r" b="b"/>
              <a:pathLst>
                <a:path w="465" h="609" extrusionOk="0">
                  <a:moveTo>
                    <a:pt x="332" y="0"/>
                  </a:moveTo>
                  <a:cubicBezTo>
                    <a:pt x="300" y="0"/>
                    <a:pt x="264" y="10"/>
                    <a:pt x="227" y="31"/>
                  </a:cubicBezTo>
                  <a:cubicBezTo>
                    <a:pt x="96" y="102"/>
                    <a:pt x="1" y="293"/>
                    <a:pt x="1" y="436"/>
                  </a:cubicBezTo>
                  <a:cubicBezTo>
                    <a:pt x="1" y="546"/>
                    <a:pt x="49" y="608"/>
                    <a:pt x="125" y="608"/>
                  </a:cubicBezTo>
                  <a:cubicBezTo>
                    <a:pt x="155" y="608"/>
                    <a:pt x="190" y="599"/>
                    <a:pt x="227" y="578"/>
                  </a:cubicBezTo>
                  <a:cubicBezTo>
                    <a:pt x="358" y="495"/>
                    <a:pt x="465" y="316"/>
                    <a:pt x="465" y="162"/>
                  </a:cubicBezTo>
                  <a:cubicBezTo>
                    <a:pt x="465" y="60"/>
                    <a:pt x="411" y="0"/>
                    <a:pt x="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2" name="Google Shape;2072;p55"/>
            <p:cNvSpPr/>
            <p:nvPr/>
          </p:nvSpPr>
          <p:spPr>
            <a:xfrm>
              <a:off x="1897061" y="721357"/>
              <a:ext cx="142835" cy="112381"/>
            </a:xfrm>
            <a:custGeom>
              <a:avLst/>
              <a:gdLst/>
              <a:ahLst/>
              <a:cxnLst/>
              <a:rect l="l" t="t" r="r" b="b"/>
              <a:pathLst>
                <a:path w="4465" h="3513" extrusionOk="0">
                  <a:moveTo>
                    <a:pt x="4465" y="0"/>
                  </a:moveTo>
                  <a:lnTo>
                    <a:pt x="0" y="2584"/>
                  </a:lnTo>
                  <a:lnTo>
                    <a:pt x="0" y="3513"/>
                  </a:lnTo>
                  <a:lnTo>
                    <a:pt x="4453" y="917"/>
                  </a:lnTo>
                  <a:lnTo>
                    <a:pt x="4465" y="0"/>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3" name="Google Shape;2073;p55"/>
            <p:cNvSpPr/>
            <p:nvPr/>
          </p:nvSpPr>
          <p:spPr>
            <a:xfrm>
              <a:off x="1753460" y="721357"/>
              <a:ext cx="143635" cy="112381"/>
            </a:xfrm>
            <a:custGeom>
              <a:avLst/>
              <a:gdLst/>
              <a:ahLst/>
              <a:cxnLst/>
              <a:rect l="l" t="t" r="r" b="b"/>
              <a:pathLst>
                <a:path w="4490" h="3513" extrusionOk="0">
                  <a:moveTo>
                    <a:pt x="12" y="0"/>
                  </a:moveTo>
                  <a:lnTo>
                    <a:pt x="1" y="917"/>
                  </a:lnTo>
                  <a:lnTo>
                    <a:pt x="4489" y="3513"/>
                  </a:lnTo>
                  <a:lnTo>
                    <a:pt x="4489" y="2584"/>
                  </a:lnTo>
                  <a:lnTo>
                    <a:pt x="12" y="0"/>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4" name="Google Shape;2074;p55"/>
            <p:cNvSpPr/>
            <p:nvPr/>
          </p:nvSpPr>
          <p:spPr>
            <a:xfrm>
              <a:off x="1753844" y="638312"/>
              <a:ext cx="286055" cy="165708"/>
            </a:xfrm>
            <a:custGeom>
              <a:avLst/>
              <a:gdLst/>
              <a:ahLst/>
              <a:cxnLst/>
              <a:rect l="l" t="t" r="r" b="b"/>
              <a:pathLst>
                <a:path w="8942" h="5180" extrusionOk="0">
                  <a:moveTo>
                    <a:pt x="4453" y="1"/>
                  </a:moveTo>
                  <a:lnTo>
                    <a:pt x="0" y="2596"/>
                  </a:lnTo>
                  <a:lnTo>
                    <a:pt x="4477" y="5180"/>
                  </a:lnTo>
                  <a:lnTo>
                    <a:pt x="8942" y="2596"/>
                  </a:lnTo>
                  <a:lnTo>
                    <a:pt x="44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5" name="Google Shape;2075;p55"/>
            <p:cNvSpPr/>
            <p:nvPr/>
          </p:nvSpPr>
          <p:spPr>
            <a:xfrm>
              <a:off x="1806787" y="675675"/>
              <a:ext cx="179816" cy="94466"/>
            </a:xfrm>
            <a:custGeom>
              <a:avLst/>
              <a:gdLst/>
              <a:ahLst/>
              <a:cxnLst/>
              <a:rect l="l" t="t" r="r" b="b"/>
              <a:pathLst>
                <a:path w="5621" h="2953" extrusionOk="0">
                  <a:moveTo>
                    <a:pt x="2790" y="1"/>
                  </a:moveTo>
                  <a:cubicBezTo>
                    <a:pt x="2140" y="1"/>
                    <a:pt x="1492" y="144"/>
                    <a:pt x="1001" y="428"/>
                  </a:cubicBezTo>
                  <a:cubicBezTo>
                    <a:pt x="0" y="1000"/>
                    <a:pt x="0" y="1940"/>
                    <a:pt x="1001" y="2524"/>
                  </a:cubicBezTo>
                  <a:cubicBezTo>
                    <a:pt x="1507" y="2809"/>
                    <a:pt x="2164" y="2952"/>
                    <a:pt x="2819" y="2952"/>
                  </a:cubicBezTo>
                  <a:cubicBezTo>
                    <a:pt x="3474" y="2952"/>
                    <a:pt x="4126" y="2809"/>
                    <a:pt x="4620" y="2524"/>
                  </a:cubicBezTo>
                  <a:cubicBezTo>
                    <a:pt x="5620" y="1952"/>
                    <a:pt x="5608" y="1011"/>
                    <a:pt x="4608" y="440"/>
                  </a:cubicBezTo>
                  <a:cubicBezTo>
                    <a:pt x="4105" y="147"/>
                    <a:pt x="3446" y="1"/>
                    <a:pt x="2790" y="1"/>
                  </a:cubicBez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76" name="Google Shape;2076;p55"/>
          <p:cNvGrpSpPr/>
          <p:nvPr/>
        </p:nvGrpSpPr>
        <p:grpSpPr>
          <a:xfrm>
            <a:off x="312872" y="1905922"/>
            <a:ext cx="1057202" cy="1083387"/>
            <a:chOff x="3164235" y="1734149"/>
            <a:chExt cx="373675" cy="382917"/>
          </a:xfrm>
        </p:grpSpPr>
        <p:sp>
          <p:nvSpPr>
            <p:cNvPr id="2077" name="Google Shape;2077;p55"/>
            <p:cNvSpPr/>
            <p:nvPr/>
          </p:nvSpPr>
          <p:spPr>
            <a:xfrm>
              <a:off x="3277351" y="1961243"/>
              <a:ext cx="110877" cy="82918"/>
            </a:xfrm>
            <a:custGeom>
              <a:avLst/>
              <a:gdLst/>
              <a:ahLst/>
              <a:cxnLst/>
              <a:rect l="l" t="t" r="r" b="b"/>
              <a:pathLst>
                <a:path w="3466" h="2592" extrusionOk="0">
                  <a:moveTo>
                    <a:pt x="635" y="1"/>
                  </a:moveTo>
                  <a:cubicBezTo>
                    <a:pt x="405" y="1"/>
                    <a:pt x="191" y="53"/>
                    <a:pt x="0" y="163"/>
                  </a:cubicBezTo>
                  <a:lnTo>
                    <a:pt x="739" y="1449"/>
                  </a:lnTo>
                  <a:cubicBezTo>
                    <a:pt x="847" y="1387"/>
                    <a:pt x="969" y="1358"/>
                    <a:pt x="1099" y="1358"/>
                  </a:cubicBezTo>
                  <a:cubicBezTo>
                    <a:pt x="1297" y="1358"/>
                    <a:pt x="1516" y="1426"/>
                    <a:pt x="1739" y="1556"/>
                  </a:cubicBezTo>
                  <a:cubicBezTo>
                    <a:pt x="2096" y="1758"/>
                    <a:pt x="2453" y="2127"/>
                    <a:pt x="2715" y="2592"/>
                  </a:cubicBezTo>
                  <a:lnTo>
                    <a:pt x="3465" y="2163"/>
                  </a:lnTo>
                  <a:cubicBezTo>
                    <a:pt x="2989" y="1341"/>
                    <a:pt x="2370" y="698"/>
                    <a:pt x="1739" y="341"/>
                  </a:cubicBezTo>
                  <a:cubicBezTo>
                    <a:pt x="1360" y="120"/>
                    <a:pt x="981" y="1"/>
                    <a:pt x="635" y="1"/>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8" name="Google Shape;2078;p55"/>
            <p:cNvSpPr/>
            <p:nvPr/>
          </p:nvSpPr>
          <p:spPr>
            <a:xfrm>
              <a:off x="3277351" y="1940418"/>
              <a:ext cx="147058" cy="90020"/>
            </a:xfrm>
            <a:custGeom>
              <a:avLst/>
              <a:gdLst/>
              <a:ahLst/>
              <a:cxnLst/>
              <a:rect l="l" t="t" r="r" b="b"/>
              <a:pathLst>
                <a:path w="4597" h="2814" extrusionOk="0">
                  <a:moveTo>
                    <a:pt x="1744" y="0"/>
                  </a:moveTo>
                  <a:cubicBezTo>
                    <a:pt x="1518" y="0"/>
                    <a:pt x="1307" y="51"/>
                    <a:pt x="1120" y="159"/>
                  </a:cubicBezTo>
                  <a:lnTo>
                    <a:pt x="0" y="814"/>
                  </a:lnTo>
                  <a:cubicBezTo>
                    <a:pt x="191" y="704"/>
                    <a:pt x="405" y="652"/>
                    <a:pt x="635" y="652"/>
                  </a:cubicBezTo>
                  <a:cubicBezTo>
                    <a:pt x="981" y="652"/>
                    <a:pt x="1360" y="771"/>
                    <a:pt x="1739" y="992"/>
                  </a:cubicBezTo>
                  <a:cubicBezTo>
                    <a:pt x="2358" y="1349"/>
                    <a:pt x="2989" y="1992"/>
                    <a:pt x="3465" y="2814"/>
                  </a:cubicBezTo>
                  <a:lnTo>
                    <a:pt x="4596" y="2171"/>
                  </a:lnTo>
                  <a:cubicBezTo>
                    <a:pt x="4120" y="1338"/>
                    <a:pt x="3489" y="706"/>
                    <a:pt x="2858" y="337"/>
                  </a:cubicBezTo>
                  <a:cubicBezTo>
                    <a:pt x="2475" y="121"/>
                    <a:pt x="2092" y="0"/>
                    <a:pt x="1744" y="0"/>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9" name="Google Shape;2079;p55"/>
            <p:cNvSpPr/>
            <p:nvPr/>
          </p:nvSpPr>
          <p:spPr>
            <a:xfrm>
              <a:off x="3220601" y="1858301"/>
              <a:ext cx="224762" cy="153488"/>
            </a:xfrm>
            <a:custGeom>
              <a:avLst/>
              <a:gdLst/>
              <a:ahLst/>
              <a:cxnLst/>
              <a:rect l="l" t="t" r="r" b="b"/>
              <a:pathLst>
                <a:path w="7026" h="4798" extrusionOk="0">
                  <a:moveTo>
                    <a:pt x="1282" y="1"/>
                  </a:moveTo>
                  <a:cubicBezTo>
                    <a:pt x="821" y="1"/>
                    <a:pt x="387" y="104"/>
                    <a:pt x="0" y="321"/>
                  </a:cubicBezTo>
                  <a:lnTo>
                    <a:pt x="750" y="1607"/>
                  </a:lnTo>
                  <a:cubicBezTo>
                    <a:pt x="1051" y="1438"/>
                    <a:pt x="1389" y="1357"/>
                    <a:pt x="1749" y="1357"/>
                  </a:cubicBezTo>
                  <a:cubicBezTo>
                    <a:pt x="2301" y="1357"/>
                    <a:pt x="2907" y="1546"/>
                    <a:pt x="3513" y="1892"/>
                  </a:cubicBezTo>
                  <a:cubicBezTo>
                    <a:pt x="4513" y="2476"/>
                    <a:pt x="5513" y="3488"/>
                    <a:pt x="6275" y="4797"/>
                  </a:cubicBezTo>
                  <a:lnTo>
                    <a:pt x="7025" y="4369"/>
                  </a:lnTo>
                  <a:cubicBezTo>
                    <a:pt x="6061" y="2702"/>
                    <a:pt x="4787" y="1416"/>
                    <a:pt x="3513" y="678"/>
                  </a:cubicBezTo>
                  <a:cubicBezTo>
                    <a:pt x="2751" y="240"/>
                    <a:pt x="1985" y="1"/>
                    <a:pt x="1282" y="1"/>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0" name="Google Shape;2080;p55"/>
            <p:cNvSpPr/>
            <p:nvPr/>
          </p:nvSpPr>
          <p:spPr>
            <a:xfrm>
              <a:off x="3220601" y="1837347"/>
              <a:ext cx="260559" cy="160718"/>
            </a:xfrm>
            <a:custGeom>
              <a:avLst/>
              <a:gdLst/>
              <a:ahLst/>
              <a:cxnLst/>
              <a:rect l="l" t="t" r="r" b="b"/>
              <a:pathLst>
                <a:path w="8145" h="5024" extrusionOk="0">
                  <a:moveTo>
                    <a:pt x="2405" y="1"/>
                  </a:moveTo>
                  <a:cubicBezTo>
                    <a:pt x="1945" y="1"/>
                    <a:pt x="1514" y="104"/>
                    <a:pt x="1131" y="321"/>
                  </a:cubicBezTo>
                  <a:lnTo>
                    <a:pt x="0" y="976"/>
                  </a:lnTo>
                  <a:cubicBezTo>
                    <a:pt x="387" y="759"/>
                    <a:pt x="821" y="656"/>
                    <a:pt x="1282" y="656"/>
                  </a:cubicBezTo>
                  <a:cubicBezTo>
                    <a:pt x="1985" y="656"/>
                    <a:pt x="2751" y="895"/>
                    <a:pt x="3513" y="1333"/>
                  </a:cubicBezTo>
                  <a:cubicBezTo>
                    <a:pt x="4787" y="2071"/>
                    <a:pt x="6061" y="3357"/>
                    <a:pt x="7025" y="5024"/>
                  </a:cubicBezTo>
                  <a:lnTo>
                    <a:pt x="8144" y="4369"/>
                  </a:lnTo>
                  <a:cubicBezTo>
                    <a:pt x="7180" y="2702"/>
                    <a:pt x="5918" y="1416"/>
                    <a:pt x="4644" y="678"/>
                  </a:cubicBezTo>
                  <a:cubicBezTo>
                    <a:pt x="3875" y="240"/>
                    <a:pt x="3106" y="1"/>
                    <a:pt x="2405" y="1"/>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1" name="Google Shape;2081;p55"/>
            <p:cNvSpPr/>
            <p:nvPr/>
          </p:nvSpPr>
          <p:spPr>
            <a:xfrm>
              <a:off x="3164235" y="1755070"/>
              <a:ext cx="337878" cy="224346"/>
            </a:xfrm>
            <a:custGeom>
              <a:avLst/>
              <a:gdLst/>
              <a:ahLst/>
              <a:cxnLst/>
              <a:rect l="l" t="t" r="r" b="b"/>
              <a:pathLst>
                <a:path w="10562" h="7013" extrusionOk="0">
                  <a:moveTo>
                    <a:pt x="1927" y="1"/>
                  </a:moveTo>
                  <a:cubicBezTo>
                    <a:pt x="1233" y="1"/>
                    <a:pt x="581" y="157"/>
                    <a:pt x="0" y="488"/>
                  </a:cubicBezTo>
                  <a:lnTo>
                    <a:pt x="738" y="1774"/>
                  </a:lnTo>
                  <a:cubicBezTo>
                    <a:pt x="1238" y="1491"/>
                    <a:pt x="1796" y="1358"/>
                    <a:pt x="2391" y="1358"/>
                  </a:cubicBezTo>
                  <a:cubicBezTo>
                    <a:pt x="3300" y="1358"/>
                    <a:pt x="4293" y="1670"/>
                    <a:pt x="5287" y="2238"/>
                  </a:cubicBezTo>
                  <a:cubicBezTo>
                    <a:pt x="6930" y="3191"/>
                    <a:pt x="8561" y="4857"/>
                    <a:pt x="9811" y="7012"/>
                  </a:cubicBezTo>
                  <a:lnTo>
                    <a:pt x="10561" y="6584"/>
                  </a:lnTo>
                  <a:cubicBezTo>
                    <a:pt x="9109" y="4072"/>
                    <a:pt x="7204" y="2131"/>
                    <a:pt x="5287" y="1024"/>
                  </a:cubicBezTo>
                  <a:cubicBezTo>
                    <a:pt x="4137" y="363"/>
                    <a:pt x="2984" y="1"/>
                    <a:pt x="1927" y="1"/>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2" name="Google Shape;2082;p55"/>
            <p:cNvSpPr/>
            <p:nvPr/>
          </p:nvSpPr>
          <p:spPr>
            <a:xfrm>
              <a:off x="3164235" y="1734149"/>
              <a:ext cx="373675" cy="231544"/>
            </a:xfrm>
            <a:custGeom>
              <a:avLst/>
              <a:gdLst/>
              <a:ahLst/>
              <a:cxnLst/>
              <a:rect l="l" t="t" r="r" b="b"/>
              <a:pathLst>
                <a:path w="11681" h="7238" extrusionOk="0">
                  <a:moveTo>
                    <a:pt x="3045" y="1"/>
                  </a:moveTo>
                  <a:cubicBezTo>
                    <a:pt x="2354" y="1"/>
                    <a:pt x="1706" y="157"/>
                    <a:pt x="1131" y="487"/>
                  </a:cubicBezTo>
                  <a:lnTo>
                    <a:pt x="0" y="1142"/>
                  </a:lnTo>
                  <a:cubicBezTo>
                    <a:pt x="581" y="811"/>
                    <a:pt x="1231" y="655"/>
                    <a:pt x="1924" y="655"/>
                  </a:cubicBezTo>
                  <a:cubicBezTo>
                    <a:pt x="2978" y="655"/>
                    <a:pt x="4130" y="1017"/>
                    <a:pt x="5287" y="1678"/>
                  </a:cubicBezTo>
                  <a:cubicBezTo>
                    <a:pt x="7204" y="2785"/>
                    <a:pt x="9109" y="4726"/>
                    <a:pt x="10561" y="7238"/>
                  </a:cubicBezTo>
                  <a:lnTo>
                    <a:pt x="11680" y="6583"/>
                  </a:lnTo>
                  <a:cubicBezTo>
                    <a:pt x="10240" y="4071"/>
                    <a:pt x="8323" y="2130"/>
                    <a:pt x="6418" y="1035"/>
                  </a:cubicBezTo>
                  <a:cubicBezTo>
                    <a:pt x="5259" y="366"/>
                    <a:pt x="4101" y="1"/>
                    <a:pt x="3045" y="1"/>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3" name="Google Shape;2083;p55"/>
            <p:cNvSpPr/>
            <p:nvPr/>
          </p:nvSpPr>
          <p:spPr>
            <a:xfrm>
              <a:off x="3305533" y="2035299"/>
              <a:ext cx="64780" cy="79719"/>
            </a:xfrm>
            <a:custGeom>
              <a:avLst/>
              <a:gdLst/>
              <a:ahLst/>
              <a:cxnLst/>
              <a:rect l="l" t="t" r="r" b="b"/>
              <a:pathLst>
                <a:path w="2025" h="2492" extrusionOk="0">
                  <a:moveTo>
                    <a:pt x="22" y="347"/>
                  </a:moveTo>
                  <a:cubicBezTo>
                    <a:pt x="15" y="351"/>
                    <a:pt x="8" y="355"/>
                    <a:pt x="0" y="360"/>
                  </a:cubicBezTo>
                  <a:lnTo>
                    <a:pt x="22" y="347"/>
                  </a:lnTo>
                  <a:close/>
                  <a:moveTo>
                    <a:pt x="755" y="1"/>
                  </a:moveTo>
                  <a:cubicBezTo>
                    <a:pt x="669" y="1"/>
                    <a:pt x="590" y="22"/>
                    <a:pt x="524" y="62"/>
                  </a:cubicBezTo>
                  <a:lnTo>
                    <a:pt x="22" y="347"/>
                  </a:lnTo>
                  <a:lnTo>
                    <a:pt x="22" y="347"/>
                  </a:lnTo>
                  <a:cubicBezTo>
                    <a:pt x="81" y="317"/>
                    <a:pt x="148" y="302"/>
                    <a:pt x="222" y="302"/>
                  </a:cubicBezTo>
                  <a:cubicBezTo>
                    <a:pt x="342" y="302"/>
                    <a:pt x="479" y="342"/>
                    <a:pt x="620" y="419"/>
                  </a:cubicBezTo>
                  <a:cubicBezTo>
                    <a:pt x="1108" y="705"/>
                    <a:pt x="1501" y="1384"/>
                    <a:pt x="1501" y="1931"/>
                  </a:cubicBezTo>
                  <a:cubicBezTo>
                    <a:pt x="1501" y="2197"/>
                    <a:pt x="1400" y="2395"/>
                    <a:pt x="1253" y="2483"/>
                  </a:cubicBezTo>
                  <a:lnTo>
                    <a:pt x="1253" y="2483"/>
                  </a:lnTo>
                  <a:lnTo>
                    <a:pt x="1763" y="2193"/>
                  </a:lnTo>
                  <a:cubicBezTo>
                    <a:pt x="1917" y="2098"/>
                    <a:pt x="2013" y="1908"/>
                    <a:pt x="2013" y="1634"/>
                  </a:cubicBezTo>
                  <a:cubicBezTo>
                    <a:pt x="2025" y="1074"/>
                    <a:pt x="1632" y="396"/>
                    <a:pt x="1143" y="122"/>
                  </a:cubicBezTo>
                  <a:cubicBezTo>
                    <a:pt x="1006" y="39"/>
                    <a:pt x="873" y="1"/>
                    <a:pt x="755" y="1"/>
                  </a:cubicBezTo>
                  <a:close/>
                  <a:moveTo>
                    <a:pt x="1253" y="2483"/>
                  </a:moveTo>
                  <a:lnTo>
                    <a:pt x="1239" y="2491"/>
                  </a:lnTo>
                  <a:cubicBezTo>
                    <a:pt x="1244" y="2488"/>
                    <a:pt x="1248" y="2486"/>
                    <a:pt x="1253" y="2483"/>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4" name="Google Shape;2084;p55"/>
            <p:cNvSpPr/>
            <p:nvPr/>
          </p:nvSpPr>
          <p:spPr>
            <a:xfrm>
              <a:off x="3297152" y="2044960"/>
              <a:ext cx="56398" cy="72105"/>
            </a:xfrm>
            <a:custGeom>
              <a:avLst/>
              <a:gdLst/>
              <a:ahLst/>
              <a:cxnLst/>
              <a:rect l="l" t="t" r="r" b="b"/>
              <a:pathLst>
                <a:path w="1763" h="2254" extrusionOk="0">
                  <a:moveTo>
                    <a:pt x="497" y="1"/>
                  </a:moveTo>
                  <a:cubicBezTo>
                    <a:pt x="211" y="1"/>
                    <a:pt x="12" y="228"/>
                    <a:pt x="12" y="617"/>
                  </a:cubicBezTo>
                  <a:cubicBezTo>
                    <a:pt x="1" y="1177"/>
                    <a:pt x="393" y="1856"/>
                    <a:pt x="882" y="2130"/>
                  </a:cubicBezTo>
                  <a:cubicBezTo>
                    <a:pt x="1022" y="2214"/>
                    <a:pt x="1155" y="2253"/>
                    <a:pt x="1273" y="2253"/>
                  </a:cubicBezTo>
                  <a:cubicBezTo>
                    <a:pt x="1556" y="2253"/>
                    <a:pt x="1754" y="2024"/>
                    <a:pt x="1763" y="1629"/>
                  </a:cubicBezTo>
                  <a:cubicBezTo>
                    <a:pt x="1763" y="1082"/>
                    <a:pt x="1370" y="403"/>
                    <a:pt x="882" y="117"/>
                  </a:cubicBezTo>
                  <a:cubicBezTo>
                    <a:pt x="744" y="38"/>
                    <a:pt x="614" y="1"/>
                    <a:pt x="4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85" name="Google Shape;2085;p55"/>
          <p:cNvGrpSpPr/>
          <p:nvPr/>
        </p:nvGrpSpPr>
        <p:grpSpPr>
          <a:xfrm>
            <a:off x="7556019" y="3139709"/>
            <a:ext cx="355063" cy="343825"/>
            <a:chOff x="528838" y="488611"/>
            <a:chExt cx="355063" cy="343825"/>
          </a:xfrm>
        </p:grpSpPr>
        <p:sp>
          <p:nvSpPr>
            <p:cNvPr id="2086" name="Google Shape;2086;p55"/>
            <p:cNvSpPr/>
            <p:nvPr/>
          </p:nvSpPr>
          <p:spPr>
            <a:xfrm>
              <a:off x="528838" y="488611"/>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7" name="Google Shape;2087;p55"/>
            <p:cNvSpPr/>
            <p:nvPr/>
          </p:nvSpPr>
          <p:spPr>
            <a:xfrm>
              <a:off x="753400"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8" name="Google Shape;2088;p55"/>
            <p:cNvSpPr/>
            <p:nvPr/>
          </p:nvSpPr>
          <p:spPr>
            <a:xfrm>
              <a:off x="528838"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9" name="Google Shape;2089;p55"/>
            <p:cNvSpPr/>
            <p:nvPr/>
          </p:nvSpPr>
          <p:spPr>
            <a:xfrm>
              <a:off x="753400"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90" name="Google Shape;2090;p55"/>
          <p:cNvGrpSpPr/>
          <p:nvPr/>
        </p:nvGrpSpPr>
        <p:grpSpPr>
          <a:xfrm>
            <a:off x="1232919" y="3354963"/>
            <a:ext cx="355063" cy="343836"/>
            <a:chOff x="528838" y="275275"/>
            <a:chExt cx="355063" cy="343836"/>
          </a:xfrm>
        </p:grpSpPr>
        <p:sp>
          <p:nvSpPr>
            <p:cNvPr id="2091" name="Google Shape;2091;p55"/>
            <p:cNvSpPr/>
            <p:nvPr/>
          </p:nvSpPr>
          <p:spPr>
            <a:xfrm>
              <a:off x="528838"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2" name="Google Shape;2092;p55"/>
            <p:cNvSpPr/>
            <p:nvPr/>
          </p:nvSpPr>
          <p:spPr>
            <a:xfrm>
              <a:off x="753400"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3" name="Google Shape;2093;p55"/>
            <p:cNvSpPr/>
            <p:nvPr/>
          </p:nvSpPr>
          <p:spPr>
            <a:xfrm>
              <a:off x="528838" y="488611"/>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2392" name="Shape 2392"/>
        <p:cNvGrpSpPr/>
        <p:nvPr/>
      </p:nvGrpSpPr>
      <p:grpSpPr>
        <a:xfrm>
          <a:off x="0" y="0"/>
          <a:ext cx="0" cy="0"/>
          <a:chOff x="0" y="0"/>
          <a:chExt cx="0" cy="0"/>
        </a:xfrm>
      </p:grpSpPr>
      <p:sp>
        <p:nvSpPr>
          <p:cNvPr id="2393" name="Google Shape;2393;p62"/>
          <p:cNvSpPr txBox="1"/>
          <p:nvPr>
            <p:ph type="title"/>
          </p:nvPr>
        </p:nvSpPr>
        <p:spPr>
          <a:xfrm>
            <a:off x="713275" y="947310"/>
            <a:ext cx="7717500" cy="73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Thank you!</a:t>
            </a:r>
            <a:endParaRPr lang="en-GB"/>
          </a:p>
        </p:txBody>
      </p:sp>
      <p:sp>
        <p:nvSpPr>
          <p:cNvPr id="2394" name="Google Shape;2394;p62"/>
          <p:cNvSpPr txBox="1"/>
          <p:nvPr/>
        </p:nvSpPr>
        <p:spPr>
          <a:xfrm>
            <a:off x="713740" y="1654810"/>
            <a:ext cx="7717790" cy="271907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solidFill>
                  <a:schemeClr val="accent2"/>
                </a:solidFill>
                <a:latin typeface="Chivo"/>
                <a:ea typeface="Chivo"/>
                <a:cs typeface="Chivo"/>
                <a:sym typeface="Chivo"/>
              </a:rPr>
              <a:t>Berikut di atas merupakan pengertian/penjelasan dari pembelajaran hybrid, perbedaan antara hybrid dan blended, kelebihan dan kekurangan pembelajaran hybrid serta beberapa perlatan yang terdapat dalam kelas hybrid (interactive full audio).</a:t>
            </a:r>
            <a:endParaRPr lang="en-GB">
              <a:solidFill>
                <a:schemeClr val="accent2"/>
              </a:solidFill>
              <a:latin typeface="Chivo"/>
              <a:ea typeface="Chivo"/>
              <a:cs typeface="Chivo"/>
              <a:sym typeface="Chivo"/>
            </a:endParaRPr>
          </a:p>
          <a:p>
            <a:pPr marL="0" lvl="0" indent="0" algn="ctr" rtl="0">
              <a:spcBef>
                <a:spcPts val="0"/>
              </a:spcBef>
              <a:spcAft>
                <a:spcPts val="0"/>
              </a:spcAft>
              <a:buNone/>
            </a:pPr>
            <a:endParaRPr lang="en-GB">
              <a:solidFill>
                <a:schemeClr val="accent2"/>
              </a:solidFill>
              <a:latin typeface="Chivo"/>
              <a:ea typeface="Chivo"/>
              <a:cs typeface="Chivo"/>
              <a:sym typeface="Chivo"/>
            </a:endParaRPr>
          </a:p>
          <a:p>
            <a:pPr marL="0" lvl="0" indent="0" algn="ctr" rtl="0">
              <a:spcBef>
                <a:spcPts val="0"/>
              </a:spcBef>
              <a:spcAft>
                <a:spcPts val="0"/>
              </a:spcAft>
              <a:buNone/>
            </a:pPr>
            <a:r>
              <a:rPr lang="en-GB">
                <a:solidFill>
                  <a:schemeClr val="accent2"/>
                </a:solidFill>
                <a:latin typeface="Chivo"/>
                <a:ea typeface="Chivo"/>
                <a:cs typeface="Chivo"/>
                <a:sym typeface="Chivo"/>
              </a:rPr>
              <a:t>More Information about Institut Teknologi Bandung:</a:t>
            </a:r>
            <a:endParaRPr lang="en-GB">
              <a:solidFill>
                <a:schemeClr val="accent2"/>
              </a:solidFill>
              <a:latin typeface="Chivo"/>
              <a:ea typeface="Chivo"/>
              <a:cs typeface="Chivo"/>
              <a:sym typeface="Chivo"/>
            </a:endParaRPr>
          </a:p>
          <a:p>
            <a:pPr marL="0" lvl="0" indent="0" algn="ctr" rtl="0">
              <a:spcBef>
                <a:spcPts val="0"/>
              </a:spcBef>
              <a:spcAft>
                <a:spcPts val="0"/>
              </a:spcAft>
              <a:buNone/>
            </a:pPr>
            <a:r>
              <a:rPr lang="en-GB">
                <a:solidFill>
                  <a:schemeClr val="accent2"/>
                </a:solidFill>
                <a:latin typeface="Chivo"/>
                <a:ea typeface="Chivo"/>
                <a:cs typeface="Chivo"/>
                <a:sym typeface="Chivo"/>
              </a:rPr>
              <a:t>@itb1920</a:t>
            </a:r>
            <a:endParaRPr lang="en-GB">
              <a:solidFill>
                <a:schemeClr val="accent2"/>
              </a:solidFill>
              <a:latin typeface="Chivo"/>
              <a:ea typeface="Chivo"/>
              <a:cs typeface="Chivo"/>
              <a:sym typeface="Chivo"/>
            </a:endParaRPr>
          </a:p>
          <a:p>
            <a:pPr marL="0" lvl="0" indent="0" algn="ctr" rtl="0">
              <a:spcBef>
                <a:spcPts val="0"/>
              </a:spcBef>
              <a:spcAft>
                <a:spcPts val="0"/>
              </a:spcAft>
              <a:buNone/>
            </a:pPr>
            <a:r>
              <a:rPr lang="en-GB">
                <a:solidFill>
                  <a:schemeClr val="accent2"/>
                </a:solidFill>
                <a:latin typeface="Chivo"/>
                <a:ea typeface="Chivo"/>
                <a:cs typeface="Chivo"/>
                <a:sym typeface="Chivo"/>
              </a:rPr>
              <a:t>@itb_jatinangor</a:t>
            </a:r>
            <a:endParaRPr lang="en-GB">
              <a:solidFill>
                <a:schemeClr val="accent2"/>
              </a:solidFill>
              <a:latin typeface="Chivo"/>
              <a:ea typeface="Chivo"/>
              <a:cs typeface="Chivo"/>
              <a:sym typeface="Chivo"/>
            </a:endParaRPr>
          </a:p>
          <a:p>
            <a:pPr marL="0" lvl="0" indent="0" algn="ctr" rtl="0">
              <a:spcBef>
                <a:spcPts val="0"/>
              </a:spcBef>
              <a:spcAft>
                <a:spcPts val="0"/>
              </a:spcAft>
              <a:buNone/>
            </a:pPr>
            <a:r>
              <a:rPr lang="en-GB">
                <a:solidFill>
                  <a:schemeClr val="accent2"/>
                </a:solidFill>
                <a:latin typeface="Chivo"/>
                <a:ea typeface="Chivo"/>
                <a:cs typeface="Chivo"/>
                <a:sym typeface="Chivo"/>
              </a:rPr>
              <a:t>itjatinangor.itb.ac.id (web)</a:t>
            </a:r>
            <a:endParaRPr lang="en-GB">
              <a:solidFill>
                <a:schemeClr val="accent2"/>
              </a:solidFill>
              <a:latin typeface="Chivo"/>
              <a:ea typeface="Chivo"/>
              <a:cs typeface="Chivo"/>
              <a:sym typeface="Chivo"/>
            </a:endParaRPr>
          </a:p>
        </p:txBody>
      </p:sp>
      <p:sp>
        <p:nvSpPr>
          <p:cNvPr id="2" name="Kotak Teks 1"/>
          <p:cNvSpPr txBox="1"/>
          <p:nvPr/>
        </p:nvSpPr>
        <p:spPr>
          <a:xfrm>
            <a:off x="1115695" y="4731385"/>
            <a:ext cx="4110355" cy="306705"/>
          </a:xfrm>
          <a:prstGeom prst="rect">
            <a:avLst/>
          </a:prstGeom>
          <a:noFill/>
        </p:spPr>
        <p:txBody>
          <a:bodyPr wrap="square" rtlCol="0">
            <a:spAutoFit/>
          </a:bodyPr>
          <a:p>
            <a:pPr algn="l"/>
            <a:r>
              <a:rPr lang="en-GB" sz="1200">
                <a:solidFill>
                  <a:schemeClr val="accent2"/>
                </a:solidFill>
                <a:latin typeface="Chivo"/>
                <a:ea typeface="Chivo"/>
                <a:cs typeface="Chivo"/>
                <a:sym typeface="Chivo"/>
              </a:rPr>
              <a:t>Creator: Assya Salsabilla (SMKN 1 Sumedang)</a:t>
            </a:r>
            <a:r>
              <a:rPr lang="en-GB">
                <a:solidFill>
                  <a:schemeClr val="accent2"/>
                </a:solidFill>
                <a:latin typeface="Chivo"/>
                <a:ea typeface="Chivo"/>
                <a:cs typeface="Chivo"/>
                <a:sym typeface="Chivo"/>
              </a:rPr>
              <a:t> </a:t>
            </a:r>
            <a:endParaRPr lang="en-GB" altLang="id-ID">
              <a:solidFill>
                <a:schemeClr val="accent2"/>
              </a:solidFill>
            </a:endParaRPr>
          </a:p>
        </p:txBody>
      </p:sp>
      <p:sp>
        <p:nvSpPr>
          <p:cNvPr id="4" name="Kotak Teks 3"/>
          <p:cNvSpPr txBox="1"/>
          <p:nvPr/>
        </p:nvSpPr>
        <p:spPr>
          <a:xfrm>
            <a:off x="6598285" y="4735195"/>
            <a:ext cx="1903095" cy="275590"/>
          </a:xfrm>
          <a:prstGeom prst="rect">
            <a:avLst/>
          </a:prstGeom>
          <a:noFill/>
        </p:spPr>
        <p:txBody>
          <a:bodyPr wrap="none" rtlCol="0">
            <a:spAutoFit/>
          </a:bodyPr>
          <a:p>
            <a:pPr algn="l"/>
            <a:r>
              <a:rPr lang="en-GB" sz="1200">
                <a:solidFill>
                  <a:schemeClr val="accent2"/>
                </a:solidFill>
                <a:latin typeface="Chivo"/>
                <a:ea typeface="Chivo"/>
                <a:cs typeface="Chivo"/>
                <a:sym typeface="Chivo"/>
              </a:rPr>
              <a:t>Find me at: @assyassbii</a:t>
            </a:r>
            <a:endParaRPr lang="id-ID" altLang="en-US" sz="1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831" name="Shape 1831"/>
        <p:cNvGrpSpPr/>
        <p:nvPr/>
      </p:nvGrpSpPr>
      <p:grpSpPr>
        <a:xfrm>
          <a:off x="0" y="0"/>
          <a:ext cx="0" cy="0"/>
          <a:chOff x="0" y="0"/>
          <a:chExt cx="0" cy="0"/>
        </a:xfrm>
      </p:grpSpPr>
      <p:sp>
        <p:nvSpPr>
          <p:cNvPr id="1832" name="Google Shape;1832;p50"/>
          <p:cNvSpPr txBox="1"/>
          <p:nvPr>
            <p:ph type="title"/>
          </p:nvPr>
        </p:nvSpPr>
        <p:spPr>
          <a:xfrm>
            <a:off x="713275" y="445025"/>
            <a:ext cx="7717500" cy="73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Table of Content</a:t>
            </a:r>
            <a:endParaRPr lang="en-GB"/>
          </a:p>
        </p:txBody>
      </p:sp>
      <p:sp>
        <p:nvSpPr>
          <p:cNvPr id="1833" name="Google Shape;1833;p50"/>
          <p:cNvSpPr txBox="1"/>
          <p:nvPr>
            <p:ph type="title" idx="2"/>
          </p:nvPr>
        </p:nvSpPr>
        <p:spPr>
          <a:xfrm>
            <a:off x="2253950" y="1947845"/>
            <a:ext cx="1993200" cy="52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400"/>
              <a:t>Pengertian</a:t>
            </a:r>
            <a:endParaRPr lang="en-GB" sz="2400"/>
          </a:p>
        </p:txBody>
      </p:sp>
      <p:sp>
        <p:nvSpPr>
          <p:cNvPr id="1835" name="Google Shape;1835;p50"/>
          <p:cNvSpPr txBox="1"/>
          <p:nvPr>
            <p:ph type="title" idx="3"/>
          </p:nvPr>
        </p:nvSpPr>
        <p:spPr>
          <a:xfrm>
            <a:off x="6018650" y="1947845"/>
            <a:ext cx="1993200" cy="52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400"/>
              <a:t>Perbedaan</a:t>
            </a:r>
            <a:endParaRPr lang="en-GB" sz="2400"/>
          </a:p>
        </p:txBody>
      </p:sp>
      <p:sp>
        <p:nvSpPr>
          <p:cNvPr id="1837" name="Google Shape;1837;p50"/>
          <p:cNvSpPr txBox="1"/>
          <p:nvPr>
            <p:ph type="title" idx="5"/>
          </p:nvPr>
        </p:nvSpPr>
        <p:spPr>
          <a:xfrm>
            <a:off x="2254250" y="3712210"/>
            <a:ext cx="2082800" cy="527685"/>
          </a:xfrm>
          <a:prstGeom prst="rect">
            <a:avLst/>
          </a:prstGeom>
          <a:ln>
            <a:noFill/>
          </a:ln>
        </p:spPr>
        <p:txBody>
          <a:bodyPr spcFirstLastPara="1" wrap="square" lIns="91425" tIns="91425" rIns="91425" bIns="91425" anchor="b" anchorCtr="0">
            <a:noAutofit/>
          </a:bodyPr>
          <a:lstStyle/>
          <a:p>
            <a:pPr marL="0" lvl="0" indent="0" algn="l" rtl="0">
              <a:spcBef>
                <a:spcPts val="0"/>
              </a:spcBef>
              <a:spcAft>
                <a:spcPts val="0"/>
              </a:spcAft>
              <a:buNone/>
            </a:pPr>
            <a:r>
              <a:rPr lang="en-GB" sz="2400"/>
              <a:t>Kelebihan Kekurangan</a:t>
            </a:r>
            <a:endParaRPr lang="en-GB" sz="2400"/>
          </a:p>
        </p:txBody>
      </p:sp>
      <p:sp>
        <p:nvSpPr>
          <p:cNvPr id="1839" name="Google Shape;1839;p50"/>
          <p:cNvSpPr txBox="1"/>
          <p:nvPr>
            <p:ph type="title" idx="7"/>
          </p:nvPr>
        </p:nvSpPr>
        <p:spPr>
          <a:xfrm>
            <a:off x="6018530" y="3712210"/>
            <a:ext cx="2165350" cy="527685"/>
          </a:xfrm>
          <a:prstGeom prst="rect">
            <a:avLst/>
          </a:prstGeom>
          <a:ln>
            <a:noFill/>
          </a:ln>
        </p:spPr>
        <p:txBody>
          <a:bodyPr spcFirstLastPara="1" wrap="square" lIns="91425" tIns="91425" rIns="91425" bIns="91425" anchor="b" anchorCtr="0">
            <a:noAutofit/>
          </a:bodyPr>
          <a:lstStyle/>
          <a:p>
            <a:pPr marL="0" lvl="0" indent="0" algn="l" rtl="0">
              <a:spcBef>
                <a:spcPts val="0"/>
              </a:spcBef>
              <a:spcAft>
                <a:spcPts val="0"/>
              </a:spcAft>
              <a:buNone/>
            </a:pPr>
            <a:r>
              <a:rPr lang="en-GB" sz="2400"/>
              <a:t>Peralatan Kelas Hybrid</a:t>
            </a:r>
            <a:endParaRPr lang="en-GB" sz="2400"/>
          </a:p>
        </p:txBody>
      </p:sp>
      <p:sp>
        <p:nvSpPr>
          <p:cNvPr id="1841" name="Google Shape;1841;p50"/>
          <p:cNvSpPr/>
          <p:nvPr/>
        </p:nvSpPr>
        <p:spPr>
          <a:xfrm>
            <a:off x="1287349" y="1796025"/>
            <a:ext cx="827700" cy="8277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2" name="Google Shape;1842;p50"/>
          <p:cNvSpPr/>
          <p:nvPr/>
        </p:nvSpPr>
        <p:spPr>
          <a:xfrm>
            <a:off x="5052049" y="1796025"/>
            <a:ext cx="827700" cy="8277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3" name="Google Shape;1843;p50"/>
          <p:cNvSpPr/>
          <p:nvPr/>
        </p:nvSpPr>
        <p:spPr>
          <a:xfrm>
            <a:off x="1287349" y="3345289"/>
            <a:ext cx="827700" cy="8277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4" name="Google Shape;1844;p50"/>
          <p:cNvSpPr/>
          <p:nvPr/>
        </p:nvSpPr>
        <p:spPr>
          <a:xfrm>
            <a:off x="5052049" y="3396239"/>
            <a:ext cx="827700" cy="8277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845" name="Google Shape;1845;p50"/>
          <p:cNvGrpSpPr/>
          <p:nvPr/>
        </p:nvGrpSpPr>
        <p:grpSpPr>
          <a:xfrm>
            <a:off x="1532343" y="2024538"/>
            <a:ext cx="312915" cy="312058"/>
            <a:chOff x="-2571737" y="2403625"/>
            <a:chExt cx="292225" cy="291425"/>
          </a:xfrm>
        </p:grpSpPr>
        <p:sp>
          <p:nvSpPr>
            <p:cNvPr id="1846" name="Google Shape;1846;p50"/>
            <p:cNvSpPr/>
            <p:nvPr/>
          </p:nvSpPr>
          <p:spPr>
            <a:xfrm>
              <a:off x="-2571737" y="2403625"/>
              <a:ext cx="292225" cy="291425"/>
            </a:xfrm>
            <a:custGeom>
              <a:avLst/>
              <a:gdLst/>
              <a:ahLst/>
              <a:cxnLst/>
              <a:rect l="l" t="t" r="r" b="b"/>
              <a:pathLst>
                <a:path w="11689" h="11657" extrusionOk="0">
                  <a:moveTo>
                    <a:pt x="9547" y="725"/>
                  </a:moveTo>
                  <a:cubicBezTo>
                    <a:pt x="9704" y="725"/>
                    <a:pt x="9830" y="788"/>
                    <a:pt x="9893" y="914"/>
                  </a:cubicBezTo>
                  <a:lnTo>
                    <a:pt x="10681" y="2772"/>
                  </a:lnTo>
                  <a:lnTo>
                    <a:pt x="1135" y="2772"/>
                  </a:lnTo>
                  <a:lnTo>
                    <a:pt x="1891" y="914"/>
                  </a:lnTo>
                  <a:cubicBezTo>
                    <a:pt x="1922" y="788"/>
                    <a:pt x="2080" y="725"/>
                    <a:pt x="2206" y="725"/>
                  </a:cubicBezTo>
                  <a:close/>
                  <a:moveTo>
                    <a:pt x="10649" y="3403"/>
                  </a:moveTo>
                  <a:cubicBezTo>
                    <a:pt x="10870" y="3403"/>
                    <a:pt x="11027" y="3560"/>
                    <a:pt x="11027" y="3749"/>
                  </a:cubicBezTo>
                  <a:lnTo>
                    <a:pt x="11027" y="5167"/>
                  </a:lnTo>
                  <a:cubicBezTo>
                    <a:pt x="11027" y="5356"/>
                    <a:pt x="10870" y="5513"/>
                    <a:pt x="10649" y="5513"/>
                  </a:cubicBezTo>
                  <a:lnTo>
                    <a:pt x="1040" y="5513"/>
                  </a:lnTo>
                  <a:cubicBezTo>
                    <a:pt x="851" y="5513"/>
                    <a:pt x="694" y="5356"/>
                    <a:pt x="694" y="5167"/>
                  </a:cubicBezTo>
                  <a:lnTo>
                    <a:pt x="694" y="3749"/>
                  </a:lnTo>
                  <a:cubicBezTo>
                    <a:pt x="694" y="3560"/>
                    <a:pt x="851" y="3403"/>
                    <a:pt x="1040" y="3403"/>
                  </a:cubicBezTo>
                  <a:close/>
                  <a:moveTo>
                    <a:pt x="10681" y="6206"/>
                  </a:moveTo>
                  <a:cubicBezTo>
                    <a:pt x="10870" y="6238"/>
                    <a:pt x="11027" y="6364"/>
                    <a:pt x="11027" y="6553"/>
                  </a:cubicBezTo>
                  <a:lnTo>
                    <a:pt x="11027" y="7939"/>
                  </a:lnTo>
                  <a:cubicBezTo>
                    <a:pt x="11027" y="8128"/>
                    <a:pt x="10870" y="8286"/>
                    <a:pt x="10681" y="8286"/>
                  </a:cubicBezTo>
                  <a:lnTo>
                    <a:pt x="1072" y="8286"/>
                  </a:lnTo>
                  <a:cubicBezTo>
                    <a:pt x="851" y="8286"/>
                    <a:pt x="694" y="8128"/>
                    <a:pt x="694" y="7939"/>
                  </a:cubicBezTo>
                  <a:lnTo>
                    <a:pt x="694" y="6553"/>
                  </a:lnTo>
                  <a:cubicBezTo>
                    <a:pt x="694" y="6364"/>
                    <a:pt x="851" y="6206"/>
                    <a:pt x="1072" y="6206"/>
                  </a:cubicBezTo>
                  <a:close/>
                  <a:moveTo>
                    <a:pt x="10681" y="8947"/>
                  </a:moveTo>
                  <a:cubicBezTo>
                    <a:pt x="10870" y="8947"/>
                    <a:pt x="11027" y="9105"/>
                    <a:pt x="11027" y="9294"/>
                  </a:cubicBezTo>
                  <a:lnTo>
                    <a:pt x="11027" y="10680"/>
                  </a:lnTo>
                  <a:cubicBezTo>
                    <a:pt x="11027" y="10869"/>
                    <a:pt x="10870" y="11027"/>
                    <a:pt x="10681" y="11027"/>
                  </a:cubicBezTo>
                  <a:lnTo>
                    <a:pt x="1072" y="11027"/>
                  </a:lnTo>
                  <a:cubicBezTo>
                    <a:pt x="851" y="11027"/>
                    <a:pt x="694" y="10869"/>
                    <a:pt x="694" y="10680"/>
                  </a:cubicBezTo>
                  <a:lnTo>
                    <a:pt x="694" y="9294"/>
                  </a:lnTo>
                  <a:cubicBezTo>
                    <a:pt x="694" y="9105"/>
                    <a:pt x="851" y="8947"/>
                    <a:pt x="1072" y="8947"/>
                  </a:cubicBezTo>
                  <a:close/>
                  <a:moveTo>
                    <a:pt x="2174" y="0"/>
                  </a:moveTo>
                  <a:cubicBezTo>
                    <a:pt x="1733" y="0"/>
                    <a:pt x="1387" y="252"/>
                    <a:pt x="1229" y="630"/>
                  </a:cubicBezTo>
                  <a:lnTo>
                    <a:pt x="64" y="3403"/>
                  </a:lnTo>
                  <a:cubicBezTo>
                    <a:pt x="32" y="3529"/>
                    <a:pt x="0" y="3686"/>
                    <a:pt x="0" y="3781"/>
                  </a:cubicBezTo>
                  <a:lnTo>
                    <a:pt x="0" y="5198"/>
                  </a:lnTo>
                  <a:cubicBezTo>
                    <a:pt x="0" y="5482"/>
                    <a:pt x="127" y="5734"/>
                    <a:pt x="284" y="5860"/>
                  </a:cubicBezTo>
                  <a:cubicBezTo>
                    <a:pt x="127" y="6080"/>
                    <a:pt x="0" y="6301"/>
                    <a:pt x="0" y="6553"/>
                  </a:cubicBezTo>
                  <a:lnTo>
                    <a:pt x="0" y="7908"/>
                  </a:lnTo>
                  <a:cubicBezTo>
                    <a:pt x="0" y="8191"/>
                    <a:pt x="127" y="8443"/>
                    <a:pt x="284" y="8601"/>
                  </a:cubicBezTo>
                  <a:cubicBezTo>
                    <a:pt x="127" y="8790"/>
                    <a:pt x="0" y="9010"/>
                    <a:pt x="0" y="9262"/>
                  </a:cubicBezTo>
                  <a:lnTo>
                    <a:pt x="0" y="10649"/>
                  </a:lnTo>
                  <a:cubicBezTo>
                    <a:pt x="0" y="11184"/>
                    <a:pt x="473" y="11657"/>
                    <a:pt x="1009" y="11657"/>
                  </a:cubicBezTo>
                  <a:lnTo>
                    <a:pt x="10618" y="11657"/>
                  </a:lnTo>
                  <a:cubicBezTo>
                    <a:pt x="11185" y="11657"/>
                    <a:pt x="11657" y="11184"/>
                    <a:pt x="11657" y="10649"/>
                  </a:cubicBezTo>
                  <a:lnTo>
                    <a:pt x="11657" y="9262"/>
                  </a:lnTo>
                  <a:cubicBezTo>
                    <a:pt x="11657" y="8979"/>
                    <a:pt x="11531" y="8758"/>
                    <a:pt x="11374" y="8601"/>
                  </a:cubicBezTo>
                  <a:cubicBezTo>
                    <a:pt x="11531" y="8380"/>
                    <a:pt x="11657" y="8160"/>
                    <a:pt x="11657" y="7908"/>
                  </a:cubicBezTo>
                  <a:lnTo>
                    <a:pt x="11657" y="6553"/>
                  </a:lnTo>
                  <a:cubicBezTo>
                    <a:pt x="11657" y="6269"/>
                    <a:pt x="11531" y="6017"/>
                    <a:pt x="11374" y="5860"/>
                  </a:cubicBezTo>
                  <a:cubicBezTo>
                    <a:pt x="11531" y="5671"/>
                    <a:pt x="11657" y="5450"/>
                    <a:pt x="11657" y="5198"/>
                  </a:cubicBezTo>
                  <a:lnTo>
                    <a:pt x="11657" y="3781"/>
                  </a:lnTo>
                  <a:lnTo>
                    <a:pt x="11689" y="3781"/>
                  </a:lnTo>
                  <a:cubicBezTo>
                    <a:pt x="11689" y="3686"/>
                    <a:pt x="11657" y="3529"/>
                    <a:pt x="11594" y="3403"/>
                  </a:cubicBezTo>
                  <a:lnTo>
                    <a:pt x="10460" y="630"/>
                  </a:lnTo>
                  <a:cubicBezTo>
                    <a:pt x="10303" y="252"/>
                    <a:pt x="9925" y="0"/>
                    <a:pt x="9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7" name="Google Shape;1847;p50"/>
            <p:cNvSpPr/>
            <p:nvPr/>
          </p:nvSpPr>
          <p:spPr>
            <a:xfrm>
              <a:off x="-2485967" y="2649150"/>
              <a:ext cx="173300" cy="18150"/>
            </a:xfrm>
            <a:custGeom>
              <a:avLst/>
              <a:gdLst/>
              <a:ahLst/>
              <a:cxnLst/>
              <a:rect l="l" t="t" r="r" b="b"/>
              <a:pathLst>
                <a:path w="6932" h="726" extrusionOk="0">
                  <a:moveTo>
                    <a:pt x="378" y="1"/>
                  </a:moveTo>
                  <a:cubicBezTo>
                    <a:pt x="158" y="1"/>
                    <a:pt x="0" y="159"/>
                    <a:pt x="0" y="379"/>
                  </a:cubicBezTo>
                  <a:cubicBezTo>
                    <a:pt x="0" y="568"/>
                    <a:pt x="158" y="726"/>
                    <a:pt x="378" y="726"/>
                  </a:cubicBezTo>
                  <a:lnTo>
                    <a:pt x="6585" y="726"/>
                  </a:lnTo>
                  <a:cubicBezTo>
                    <a:pt x="6774" y="726"/>
                    <a:pt x="6931" y="568"/>
                    <a:pt x="6931" y="379"/>
                  </a:cubicBezTo>
                  <a:cubicBezTo>
                    <a:pt x="6931" y="159"/>
                    <a:pt x="6774" y="1"/>
                    <a:pt x="65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8" name="Google Shape;1848;p50"/>
            <p:cNvSpPr/>
            <p:nvPr/>
          </p:nvSpPr>
          <p:spPr>
            <a:xfrm>
              <a:off x="-2485967" y="2511325"/>
              <a:ext cx="173300" cy="18150"/>
            </a:xfrm>
            <a:custGeom>
              <a:avLst/>
              <a:gdLst/>
              <a:ahLst/>
              <a:cxnLst/>
              <a:rect l="l" t="t" r="r" b="b"/>
              <a:pathLst>
                <a:path w="6932" h="726" extrusionOk="0">
                  <a:moveTo>
                    <a:pt x="378" y="1"/>
                  </a:moveTo>
                  <a:cubicBezTo>
                    <a:pt x="158" y="1"/>
                    <a:pt x="0" y="158"/>
                    <a:pt x="0" y="379"/>
                  </a:cubicBezTo>
                  <a:cubicBezTo>
                    <a:pt x="0" y="568"/>
                    <a:pt x="158" y="725"/>
                    <a:pt x="378" y="725"/>
                  </a:cubicBezTo>
                  <a:lnTo>
                    <a:pt x="6585" y="725"/>
                  </a:lnTo>
                  <a:cubicBezTo>
                    <a:pt x="6774" y="725"/>
                    <a:pt x="6931" y="568"/>
                    <a:pt x="6931" y="379"/>
                  </a:cubicBezTo>
                  <a:cubicBezTo>
                    <a:pt x="6931" y="158"/>
                    <a:pt x="6774" y="1"/>
                    <a:pt x="65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9" name="Google Shape;1849;p50"/>
            <p:cNvSpPr/>
            <p:nvPr/>
          </p:nvSpPr>
          <p:spPr>
            <a:xfrm>
              <a:off x="-2540185" y="2511325"/>
              <a:ext cx="18125" cy="18925"/>
            </a:xfrm>
            <a:custGeom>
              <a:avLst/>
              <a:gdLst/>
              <a:ahLst/>
              <a:cxnLst/>
              <a:rect l="l" t="t" r="r" b="b"/>
              <a:pathLst>
                <a:path w="725" h="757" extrusionOk="0">
                  <a:moveTo>
                    <a:pt x="378" y="1"/>
                  </a:moveTo>
                  <a:cubicBezTo>
                    <a:pt x="158" y="1"/>
                    <a:pt x="0" y="158"/>
                    <a:pt x="0" y="379"/>
                  </a:cubicBezTo>
                  <a:cubicBezTo>
                    <a:pt x="0" y="568"/>
                    <a:pt x="158" y="757"/>
                    <a:pt x="378" y="757"/>
                  </a:cubicBezTo>
                  <a:cubicBezTo>
                    <a:pt x="567" y="757"/>
                    <a:pt x="725" y="568"/>
                    <a:pt x="725" y="379"/>
                  </a:cubicBezTo>
                  <a:cubicBezTo>
                    <a:pt x="725" y="158"/>
                    <a:pt x="567" y="1"/>
                    <a:pt x="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0" name="Google Shape;1850;p50"/>
            <p:cNvSpPr/>
            <p:nvPr/>
          </p:nvSpPr>
          <p:spPr>
            <a:xfrm>
              <a:off x="-2485579" y="2580625"/>
              <a:ext cx="172525" cy="17350"/>
            </a:xfrm>
            <a:custGeom>
              <a:avLst/>
              <a:gdLst/>
              <a:ahLst/>
              <a:cxnLst/>
              <a:rect l="l" t="t" r="r" b="b"/>
              <a:pathLst>
                <a:path w="6901" h="694" extrusionOk="0">
                  <a:moveTo>
                    <a:pt x="347" y="0"/>
                  </a:moveTo>
                  <a:cubicBezTo>
                    <a:pt x="158" y="0"/>
                    <a:pt x="1" y="158"/>
                    <a:pt x="1" y="347"/>
                  </a:cubicBezTo>
                  <a:cubicBezTo>
                    <a:pt x="32" y="536"/>
                    <a:pt x="158" y="693"/>
                    <a:pt x="347" y="693"/>
                  </a:cubicBezTo>
                  <a:lnTo>
                    <a:pt x="6554" y="693"/>
                  </a:lnTo>
                  <a:cubicBezTo>
                    <a:pt x="6774" y="693"/>
                    <a:pt x="6900" y="536"/>
                    <a:pt x="6900" y="347"/>
                  </a:cubicBezTo>
                  <a:cubicBezTo>
                    <a:pt x="6900" y="158"/>
                    <a:pt x="6774" y="0"/>
                    <a:pt x="65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1" name="Google Shape;1851;p50"/>
            <p:cNvSpPr/>
            <p:nvPr/>
          </p:nvSpPr>
          <p:spPr>
            <a:xfrm>
              <a:off x="-2540185" y="2580625"/>
              <a:ext cx="18125" cy="17350"/>
            </a:xfrm>
            <a:custGeom>
              <a:avLst/>
              <a:gdLst/>
              <a:ahLst/>
              <a:cxnLst/>
              <a:rect l="l" t="t" r="r" b="b"/>
              <a:pathLst>
                <a:path w="725" h="694" extrusionOk="0">
                  <a:moveTo>
                    <a:pt x="378" y="0"/>
                  </a:moveTo>
                  <a:cubicBezTo>
                    <a:pt x="158" y="0"/>
                    <a:pt x="0" y="158"/>
                    <a:pt x="0" y="347"/>
                  </a:cubicBezTo>
                  <a:cubicBezTo>
                    <a:pt x="0" y="536"/>
                    <a:pt x="158" y="693"/>
                    <a:pt x="378" y="693"/>
                  </a:cubicBezTo>
                  <a:cubicBezTo>
                    <a:pt x="567" y="693"/>
                    <a:pt x="725" y="536"/>
                    <a:pt x="725" y="347"/>
                  </a:cubicBezTo>
                  <a:cubicBezTo>
                    <a:pt x="725" y="158"/>
                    <a:pt x="567" y="0"/>
                    <a:pt x="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2" name="Google Shape;1852;p50"/>
            <p:cNvSpPr/>
            <p:nvPr/>
          </p:nvSpPr>
          <p:spPr>
            <a:xfrm>
              <a:off x="-2540185" y="2649150"/>
              <a:ext cx="18125" cy="18150"/>
            </a:xfrm>
            <a:custGeom>
              <a:avLst/>
              <a:gdLst/>
              <a:ahLst/>
              <a:cxnLst/>
              <a:rect l="l" t="t" r="r" b="b"/>
              <a:pathLst>
                <a:path w="725" h="726" extrusionOk="0">
                  <a:moveTo>
                    <a:pt x="378" y="1"/>
                  </a:moveTo>
                  <a:cubicBezTo>
                    <a:pt x="158" y="1"/>
                    <a:pt x="0" y="159"/>
                    <a:pt x="0" y="379"/>
                  </a:cubicBezTo>
                  <a:cubicBezTo>
                    <a:pt x="0" y="568"/>
                    <a:pt x="158" y="726"/>
                    <a:pt x="378" y="726"/>
                  </a:cubicBezTo>
                  <a:cubicBezTo>
                    <a:pt x="567" y="726"/>
                    <a:pt x="725" y="568"/>
                    <a:pt x="725" y="379"/>
                  </a:cubicBezTo>
                  <a:cubicBezTo>
                    <a:pt x="725" y="159"/>
                    <a:pt x="567" y="1"/>
                    <a:pt x="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853" name="Google Shape;1853;p50"/>
          <p:cNvGrpSpPr/>
          <p:nvPr/>
        </p:nvGrpSpPr>
        <p:grpSpPr>
          <a:xfrm>
            <a:off x="5309443" y="3653656"/>
            <a:ext cx="312901" cy="312901"/>
            <a:chOff x="-2419325" y="2408150"/>
            <a:chExt cx="291450" cy="291450"/>
          </a:xfrm>
        </p:grpSpPr>
        <p:sp>
          <p:nvSpPr>
            <p:cNvPr id="1854" name="Google Shape;1854;p50"/>
            <p:cNvSpPr/>
            <p:nvPr/>
          </p:nvSpPr>
          <p:spPr>
            <a:xfrm>
              <a:off x="-2419325" y="2408150"/>
              <a:ext cx="291450" cy="291450"/>
            </a:xfrm>
            <a:custGeom>
              <a:avLst/>
              <a:gdLst/>
              <a:ahLst/>
              <a:cxnLst/>
              <a:rect l="l" t="t" r="r" b="b"/>
              <a:pathLst>
                <a:path w="11658" h="11658" extrusionOk="0">
                  <a:moveTo>
                    <a:pt x="8948" y="725"/>
                  </a:moveTo>
                  <a:lnTo>
                    <a:pt x="8948" y="2489"/>
                  </a:lnTo>
                  <a:lnTo>
                    <a:pt x="8948" y="10366"/>
                  </a:lnTo>
                  <a:cubicBezTo>
                    <a:pt x="8948" y="10586"/>
                    <a:pt x="9011" y="10838"/>
                    <a:pt x="9137" y="11027"/>
                  </a:cubicBezTo>
                  <a:lnTo>
                    <a:pt x="1733" y="11027"/>
                  </a:lnTo>
                  <a:cubicBezTo>
                    <a:pt x="1134" y="11027"/>
                    <a:pt x="662" y="10586"/>
                    <a:pt x="662" y="10019"/>
                  </a:cubicBezTo>
                  <a:lnTo>
                    <a:pt x="662" y="725"/>
                  </a:lnTo>
                  <a:close/>
                  <a:moveTo>
                    <a:pt x="11027" y="2836"/>
                  </a:moveTo>
                  <a:lnTo>
                    <a:pt x="11027" y="10366"/>
                  </a:lnTo>
                  <a:lnTo>
                    <a:pt x="10995" y="10366"/>
                  </a:lnTo>
                  <a:cubicBezTo>
                    <a:pt x="10995" y="10744"/>
                    <a:pt x="10680" y="11027"/>
                    <a:pt x="10334" y="11027"/>
                  </a:cubicBezTo>
                  <a:cubicBezTo>
                    <a:pt x="9987" y="11027"/>
                    <a:pt x="9672" y="10712"/>
                    <a:pt x="9672" y="10366"/>
                  </a:cubicBezTo>
                  <a:lnTo>
                    <a:pt x="9672" y="2836"/>
                  </a:lnTo>
                  <a:close/>
                  <a:moveTo>
                    <a:pt x="347" y="1"/>
                  </a:moveTo>
                  <a:cubicBezTo>
                    <a:pt x="158" y="1"/>
                    <a:pt x="0" y="158"/>
                    <a:pt x="0" y="347"/>
                  </a:cubicBezTo>
                  <a:lnTo>
                    <a:pt x="0" y="9956"/>
                  </a:lnTo>
                  <a:cubicBezTo>
                    <a:pt x="0" y="10901"/>
                    <a:pt x="756" y="11657"/>
                    <a:pt x="1702" y="11657"/>
                  </a:cubicBezTo>
                  <a:lnTo>
                    <a:pt x="10302" y="11657"/>
                  </a:lnTo>
                  <a:cubicBezTo>
                    <a:pt x="11027" y="11657"/>
                    <a:pt x="11657" y="11027"/>
                    <a:pt x="11657" y="10271"/>
                  </a:cubicBezTo>
                  <a:lnTo>
                    <a:pt x="11657" y="2395"/>
                  </a:lnTo>
                  <a:cubicBezTo>
                    <a:pt x="11657" y="2300"/>
                    <a:pt x="11500" y="2143"/>
                    <a:pt x="11342" y="2143"/>
                  </a:cubicBezTo>
                  <a:lnTo>
                    <a:pt x="9641" y="2143"/>
                  </a:lnTo>
                  <a:lnTo>
                    <a:pt x="9641" y="347"/>
                  </a:lnTo>
                  <a:cubicBezTo>
                    <a:pt x="9641" y="158"/>
                    <a:pt x="9483" y="1"/>
                    <a:pt x="92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5" name="Google Shape;1855;p50"/>
            <p:cNvSpPr/>
            <p:nvPr/>
          </p:nvSpPr>
          <p:spPr>
            <a:xfrm>
              <a:off x="-2385475" y="2444375"/>
              <a:ext cx="173325" cy="86675"/>
            </a:xfrm>
            <a:custGeom>
              <a:avLst/>
              <a:gdLst/>
              <a:ahLst/>
              <a:cxnLst/>
              <a:rect l="l" t="t" r="r" b="b"/>
              <a:pathLst>
                <a:path w="6933" h="3467" extrusionOk="0">
                  <a:moveTo>
                    <a:pt x="6207" y="694"/>
                  </a:moveTo>
                  <a:lnTo>
                    <a:pt x="6207" y="2742"/>
                  </a:lnTo>
                  <a:lnTo>
                    <a:pt x="694" y="2742"/>
                  </a:lnTo>
                  <a:lnTo>
                    <a:pt x="694" y="694"/>
                  </a:lnTo>
                  <a:close/>
                  <a:moveTo>
                    <a:pt x="348" y="1"/>
                  </a:moveTo>
                  <a:cubicBezTo>
                    <a:pt x="159" y="1"/>
                    <a:pt x="1" y="158"/>
                    <a:pt x="1" y="379"/>
                  </a:cubicBezTo>
                  <a:lnTo>
                    <a:pt x="1" y="3120"/>
                  </a:lnTo>
                  <a:cubicBezTo>
                    <a:pt x="1" y="3309"/>
                    <a:pt x="159" y="3466"/>
                    <a:pt x="348" y="3466"/>
                  </a:cubicBezTo>
                  <a:lnTo>
                    <a:pt x="6554" y="3466"/>
                  </a:lnTo>
                  <a:cubicBezTo>
                    <a:pt x="6775" y="3466"/>
                    <a:pt x="6932" y="3309"/>
                    <a:pt x="6932" y="3120"/>
                  </a:cubicBezTo>
                  <a:lnTo>
                    <a:pt x="6932" y="379"/>
                  </a:lnTo>
                  <a:cubicBezTo>
                    <a:pt x="6869" y="158"/>
                    <a:pt x="6712" y="1"/>
                    <a:pt x="65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6" name="Google Shape;1856;p50"/>
            <p:cNvSpPr/>
            <p:nvPr/>
          </p:nvSpPr>
          <p:spPr>
            <a:xfrm>
              <a:off x="-2385475" y="2545975"/>
              <a:ext cx="86675" cy="86675"/>
            </a:xfrm>
            <a:custGeom>
              <a:avLst/>
              <a:gdLst/>
              <a:ahLst/>
              <a:cxnLst/>
              <a:rect l="l" t="t" r="r" b="b"/>
              <a:pathLst>
                <a:path w="3467" h="3467" extrusionOk="0">
                  <a:moveTo>
                    <a:pt x="2742" y="757"/>
                  </a:moveTo>
                  <a:lnTo>
                    <a:pt x="2742" y="2805"/>
                  </a:lnTo>
                  <a:lnTo>
                    <a:pt x="694" y="2805"/>
                  </a:lnTo>
                  <a:lnTo>
                    <a:pt x="694" y="757"/>
                  </a:lnTo>
                  <a:close/>
                  <a:moveTo>
                    <a:pt x="348" y="1"/>
                  </a:moveTo>
                  <a:cubicBezTo>
                    <a:pt x="159" y="1"/>
                    <a:pt x="1" y="158"/>
                    <a:pt x="1" y="347"/>
                  </a:cubicBezTo>
                  <a:lnTo>
                    <a:pt x="1" y="3120"/>
                  </a:lnTo>
                  <a:cubicBezTo>
                    <a:pt x="1" y="3309"/>
                    <a:pt x="159" y="3466"/>
                    <a:pt x="348" y="3466"/>
                  </a:cubicBezTo>
                  <a:lnTo>
                    <a:pt x="3088" y="3466"/>
                  </a:lnTo>
                  <a:cubicBezTo>
                    <a:pt x="3309" y="3466"/>
                    <a:pt x="3467" y="3309"/>
                    <a:pt x="3467" y="3120"/>
                  </a:cubicBezTo>
                  <a:lnTo>
                    <a:pt x="3467" y="347"/>
                  </a:lnTo>
                  <a:cubicBezTo>
                    <a:pt x="3467" y="158"/>
                    <a:pt x="3309" y="1"/>
                    <a:pt x="30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7" name="Google Shape;1857;p50"/>
            <p:cNvSpPr/>
            <p:nvPr/>
          </p:nvSpPr>
          <p:spPr>
            <a:xfrm>
              <a:off x="-2281500" y="2546775"/>
              <a:ext cx="69350" cy="18125"/>
            </a:xfrm>
            <a:custGeom>
              <a:avLst/>
              <a:gdLst/>
              <a:ahLst/>
              <a:cxnLst/>
              <a:rect l="l" t="t" r="r" b="b"/>
              <a:pathLst>
                <a:path w="2774" h="725" extrusionOk="0">
                  <a:moveTo>
                    <a:pt x="347" y="0"/>
                  </a:moveTo>
                  <a:cubicBezTo>
                    <a:pt x="158" y="0"/>
                    <a:pt x="1" y="158"/>
                    <a:pt x="1" y="378"/>
                  </a:cubicBezTo>
                  <a:cubicBezTo>
                    <a:pt x="1" y="567"/>
                    <a:pt x="158" y="725"/>
                    <a:pt x="347" y="725"/>
                  </a:cubicBezTo>
                  <a:lnTo>
                    <a:pt x="2395" y="725"/>
                  </a:lnTo>
                  <a:cubicBezTo>
                    <a:pt x="2616" y="725"/>
                    <a:pt x="2773" y="567"/>
                    <a:pt x="2773" y="378"/>
                  </a:cubicBezTo>
                  <a:cubicBezTo>
                    <a:pt x="2710" y="158"/>
                    <a:pt x="2553" y="0"/>
                    <a:pt x="23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8" name="Google Shape;1858;p50"/>
            <p:cNvSpPr/>
            <p:nvPr/>
          </p:nvSpPr>
          <p:spPr>
            <a:xfrm>
              <a:off x="-2281500" y="2581425"/>
              <a:ext cx="69350" cy="18150"/>
            </a:xfrm>
            <a:custGeom>
              <a:avLst/>
              <a:gdLst/>
              <a:ahLst/>
              <a:cxnLst/>
              <a:rect l="l" t="t" r="r" b="b"/>
              <a:pathLst>
                <a:path w="2774" h="726" extrusionOk="0">
                  <a:moveTo>
                    <a:pt x="347" y="1"/>
                  </a:moveTo>
                  <a:cubicBezTo>
                    <a:pt x="158" y="1"/>
                    <a:pt x="1" y="158"/>
                    <a:pt x="1" y="347"/>
                  </a:cubicBezTo>
                  <a:cubicBezTo>
                    <a:pt x="1" y="568"/>
                    <a:pt x="158" y="725"/>
                    <a:pt x="347" y="725"/>
                  </a:cubicBezTo>
                  <a:lnTo>
                    <a:pt x="2395" y="725"/>
                  </a:lnTo>
                  <a:cubicBezTo>
                    <a:pt x="2616" y="725"/>
                    <a:pt x="2773" y="568"/>
                    <a:pt x="2773" y="347"/>
                  </a:cubicBezTo>
                  <a:cubicBezTo>
                    <a:pt x="2710" y="158"/>
                    <a:pt x="2553" y="1"/>
                    <a:pt x="23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9" name="Google Shape;1859;p50"/>
            <p:cNvSpPr/>
            <p:nvPr/>
          </p:nvSpPr>
          <p:spPr>
            <a:xfrm>
              <a:off x="-2281500" y="2616075"/>
              <a:ext cx="69350" cy="17350"/>
            </a:xfrm>
            <a:custGeom>
              <a:avLst/>
              <a:gdLst/>
              <a:ahLst/>
              <a:cxnLst/>
              <a:rect l="l" t="t" r="r" b="b"/>
              <a:pathLst>
                <a:path w="2774" h="694" extrusionOk="0">
                  <a:moveTo>
                    <a:pt x="347" y="1"/>
                  </a:moveTo>
                  <a:cubicBezTo>
                    <a:pt x="158" y="1"/>
                    <a:pt x="1" y="158"/>
                    <a:pt x="1" y="347"/>
                  </a:cubicBezTo>
                  <a:cubicBezTo>
                    <a:pt x="1" y="536"/>
                    <a:pt x="158" y="694"/>
                    <a:pt x="347" y="694"/>
                  </a:cubicBezTo>
                  <a:lnTo>
                    <a:pt x="2395" y="694"/>
                  </a:lnTo>
                  <a:cubicBezTo>
                    <a:pt x="2616" y="694"/>
                    <a:pt x="2773" y="536"/>
                    <a:pt x="2773" y="347"/>
                  </a:cubicBezTo>
                  <a:cubicBezTo>
                    <a:pt x="2710" y="158"/>
                    <a:pt x="2553" y="1"/>
                    <a:pt x="23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0" name="Google Shape;1860;p50"/>
            <p:cNvSpPr/>
            <p:nvPr/>
          </p:nvSpPr>
          <p:spPr>
            <a:xfrm>
              <a:off x="-2385475" y="2649150"/>
              <a:ext cx="173325" cy="18150"/>
            </a:xfrm>
            <a:custGeom>
              <a:avLst/>
              <a:gdLst/>
              <a:ahLst/>
              <a:cxnLst/>
              <a:rect l="l" t="t" r="r" b="b"/>
              <a:pathLst>
                <a:path w="6933" h="726" extrusionOk="0">
                  <a:moveTo>
                    <a:pt x="348" y="1"/>
                  </a:moveTo>
                  <a:cubicBezTo>
                    <a:pt x="159" y="1"/>
                    <a:pt x="1" y="159"/>
                    <a:pt x="1" y="379"/>
                  </a:cubicBezTo>
                  <a:cubicBezTo>
                    <a:pt x="1" y="568"/>
                    <a:pt x="159" y="726"/>
                    <a:pt x="348" y="726"/>
                  </a:cubicBezTo>
                  <a:lnTo>
                    <a:pt x="6554" y="726"/>
                  </a:lnTo>
                  <a:cubicBezTo>
                    <a:pt x="6775" y="726"/>
                    <a:pt x="6932" y="568"/>
                    <a:pt x="6932" y="379"/>
                  </a:cubicBezTo>
                  <a:cubicBezTo>
                    <a:pt x="6869" y="159"/>
                    <a:pt x="6712" y="1"/>
                    <a:pt x="65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cxnSp>
        <p:nvCxnSpPr>
          <p:cNvPr id="1871" name="Google Shape;1871;p50"/>
          <p:cNvCxnSpPr/>
          <p:nvPr/>
        </p:nvCxnSpPr>
        <p:spPr>
          <a:xfrm>
            <a:off x="4649600" y="1538100"/>
            <a:ext cx="0" cy="2885700"/>
          </a:xfrm>
          <a:prstGeom prst="straightConnector1">
            <a:avLst/>
          </a:prstGeom>
          <a:noFill/>
          <a:ln w="19050" cap="flat" cmpd="sng">
            <a:solidFill>
              <a:schemeClr val="accent2"/>
            </a:solidFill>
            <a:prstDash val="dot"/>
            <a:round/>
            <a:headEnd type="none" w="med" len="med"/>
            <a:tailEnd type="none" w="med" len="med"/>
          </a:ln>
        </p:spPr>
      </p:cxnSp>
      <p:cxnSp>
        <p:nvCxnSpPr>
          <p:cNvPr id="1872" name="Google Shape;1872;p50"/>
          <p:cNvCxnSpPr/>
          <p:nvPr/>
        </p:nvCxnSpPr>
        <p:spPr>
          <a:xfrm>
            <a:off x="1030100" y="2980950"/>
            <a:ext cx="7239000" cy="0"/>
          </a:xfrm>
          <a:prstGeom prst="straightConnector1">
            <a:avLst/>
          </a:prstGeom>
          <a:noFill/>
          <a:ln w="19050" cap="flat" cmpd="sng">
            <a:solidFill>
              <a:schemeClr val="accent2"/>
            </a:solidFill>
            <a:prstDash val="dot"/>
            <a:round/>
            <a:headEnd type="none" w="med" len="med"/>
            <a:tailEnd type="none" w="med" len="med"/>
          </a:ln>
        </p:spPr>
      </p:cxnSp>
      <p:sp>
        <p:nvSpPr>
          <p:cNvPr id="12051" name="Google Shape;12051;p80"/>
          <p:cNvSpPr/>
          <p:nvPr/>
        </p:nvSpPr>
        <p:spPr>
          <a:xfrm>
            <a:off x="1478549" y="3536529"/>
            <a:ext cx="426499" cy="421914"/>
          </a:xfrm>
          <a:custGeom>
            <a:avLst/>
            <a:gdLst/>
            <a:ahLst/>
            <a:cxnLst/>
            <a:rect l="l" t="t" r="r" b="b"/>
            <a:pathLst>
              <a:path w="11816" h="11689" extrusionOk="0">
                <a:moveTo>
                  <a:pt x="7026" y="757"/>
                </a:moveTo>
                <a:lnTo>
                  <a:pt x="7026" y="2710"/>
                </a:lnTo>
                <a:lnTo>
                  <a:pt x="5829" y="2710"/>
                </a:lnTo>
                <a:cubicBezTo>
                  <a:pt x="5924" y="2332"/>
                  <a:pt x="6081" y="1954"/>
                  <a:pt x="6176" y="1702"/>
                </a:cubicBezTo>
                <a:cubicBezTo>
                  <a:pt x="6428" y="1229"/>
                  <a:pt x="6711" y="914"/>
                  <a:pt x="7026" y="757"/>
                </a:cubicBezTo>
                <a:close/>
                <a:moveTo>
                  <a:pt x="7688" y="757"/>
                </a:moveTo>
                <a:cubicBezTo>
                  <a:pt x="8003" y="914"/>
                  <a:pt x="8287" y="1229"/>
                  <a:pt x="8507" y="1702"/>
                </a:cubicBezTo>
                <a:cubicBezTo>
                  <a:pt x="8665" y="2017"/>
                  <a:pt x="8791" y="2364"/>
                  <a:pt x="8854" y="2710"/>
                </a:cubicBezTo>
                <a:lnTo>
                  <a:pt x="7688" y="2710"/>
                </a:lnTo>
                <a:lnTo>
                  <a:pt x="7688" y="757"/>
                </a:lnTo>
                <a:close/>
                <a:moveTo>
                  <a:pt x="8917" y="977"/>
                </a:moveTo>
                <a:cubicBezTo>
                  <a:pt x="9704" y="1387"/>
                  <a:pt x="10334" y="1954"/>
                  <a:pt x="10712" y="2710"/>
                </a:cubicBezTo>
                <a:lnTo>
                  <a:pt x="9578" y="2710"/>
                </a:lnTo>
                <a:cubicBezTo>
                  <a:pt x="9452" y="2206"/>
                  <a:pt x="9295" y="1765"/>
                  <a:pt x="9106" y="1387"/>
                </a:cubicBezTo>
                <a:cubicBezTo>
                  <a:pt x="9011" y="1261"/>
                  <a:pt x="8948" y="1103"/>
                  <a:pt x="8917" y="977"/>
                </a:cubicBezTo>
                <a:close/>
                <a:moveTo>
                  <a:pt x="5798" y="1009"/>
                </a:moveTo>
                <a:lnTo>
                  <a:pt x="5798" y="1009"/>
                </a:lnTo>
                <a:cubicBezTo>
                  <a:pt x="5703" y="1135"/>
                  <a:pt x="5640" y="1261"/>
                  <a:pt x="5609" y="1418"/>
                </a:cubicBezTo>
                <a:cubicBezTo>
                  <a:pt x="5388" y="1796"/>
                  <a:pt x="5231" y="2269"/>
                  <a:pt x="5136" y="2742"/>
                </a:cubicBezTo>
                <a:lnTo>
                  <a:pt x="3970" y="2742"/>
                </a:lnTo>
                <a:cubicBezTo>
                  <a:pt x="4380" y="1954"/>
                  <a:pt x="5042" y="1387"/>
                  <a:pt x="5798" y="1009"/>
                </a:cubicBezTo>
                <a:close/>
                <a:moveTo>
                  <a:pt x="5010" y="3435"/>
                </a:moveTo>
                <a:cubicBezTo>
                  <a:pt x="4978" y="3750"/>
                  <a:pt x="4915" y="4096"/>
                  <a:pt x="4915" y="4443"/>
                </a:cubicBezTo>
                <a:cubicBezTo>
                  <a:pt x="4978" y="4789"/>
                  <a:pt x="4978" y="5167"/>
                  <a:pt x="5010" y="5482"/>
                </a:cubicBezTo>
                <a:lnTo>
                  <a:pt x="3718" y="5482"/>
                </a:lnTo>
                <a:cubicBezTo>
                  <a:pt x="3624" y="5167"/>
                  <a:pt x="3561" y="4789"/>
                  <a:pt x="3561" y="4443"/>
                </a:cubicBezTo>
                <a:cubicBezTo>
                  <a:pt x="3561" y="4096"/>
                  <a:pt x="3592" y="3750"/>
                  <a:pt x="3718" y="3435"/>
                </a:cubicBezTo>
                <a:close/>
                <a:moveTo>
                  <a:pt x="7026" y="3435"/>
                </a:moveTo>
                <a:lnTo>
                  <a:pt x="7026" y="5482"/>
                </a:lnTo>
                <a:lnTo>
                  <a:pt x="5703" y="5482"/>
                </a:lnTo>
                <a:cubicBezTo>
                  <a:pt x="5672" y="5136"/>
                  <a:pt x="5640" y="4789"/>
                  <a:pt x="5640" y="4443"/>
                </a:cubicBezTo>
                <a:cubicBezTo>
                  <a:pt x="5640" y="4096"/>
                  <a:pt x="5672" y="3718"/>
                  <a:pt x="5703" y="3435"/>
                </a:cubicBezTo>
                <a:close/>
                <a:moveTo>
                  <a:pt x="8980" y="3435"/>
                </a:moveTo>
                <a:cubicBezTo>
                  <a:pt x="9011" y="3750"/>
                  <a:pt x="9074" y="4096"/>
                  <a:pt x="9074" y="4443"/>
                </a:cubicBezTo>
                <a:cubicBezTo>
                  <a:pt x="9074" y="4789"/>
                  <a:pt x="9011" y="5167"/>
                  <a:pt x="8980" y="5482"/>
                </a:cubicBezTo>
                <a:lnTo>
                  <a:pt x="7688" y="5482"/>
                </a:lnTo>
                <a:lnTo>
                  <a:pt x="7688" y="3435"/>
                </a:lnTo>
                <a:close/>
                <a:moveTo>
                  <a:pt x="10996" y="3435"/>
                </a:moveTo>
                <a:cubicBezTo>
                  <a:pt x="11059" y="3750"/>
                  <a:pt x="11153" y="4096"/>
                  <a:pt x="11153" y="4443"/>
                </a:cubicBezTo>
                <a:cubicBezTo>
                  <a:pt x="11153" y="4789"/>
                  <a:pt x="11122" y="5167"/>
                  <a:pt x="10996" y="5482"/>
                </a:cubicBezTo>
                <a:lnTo>
                  <a:pt x="9704" y="5482"/>
                </a:lnTo>
                <a:cubicBezTo>
                  <a:pt x="9736" y="5136"/>
                  <a:pt x="9767" y="4789"/>
                  <a:pt x="9767" y="4443"/>
                </a:cubicBezTo>
                <a:cubicBezTo>
                  <a:pt x="9736" y="4096"/>
                  <a:pt x="9736" y="3750"/>
                  <a:pt x="9704" y="3435"/>
                </a:cubicBezTo>
                <a:close/>
                <a:moveTo>
                  <a:pt x="5136" y="6144"/>
                </a:moveTo>
                <a:cubicBezTo>
                  <a:pt x="5231" y="6648"/>
                  <a:pt x="5388" y="7089"/>
                  <a:pt x="5609" y="7467"/>
                </a:cubicBezTo>
                <a:cubicBezTo>
                  <a:pt x="5672" y="7593"/>
                  <a:pt x="5766" y="7751"/>
                  <a:pt x="5798" y="7877"/>
                </a:cubicBezTo>
                <a:cubicBezTo>
                  <a:pt x="5042" y="7530"/>
                  <a:pt x="4380" y="6932"/>
                  <a:pt x="3970" y="6144"/>
                </a:cubicBezTo>
                <a:close/>
                <a:moveTo>
                  <a:pt x="10712" y="6144"/>
                </a:moveTo>
                <a:cubicBezTo>
                  <a:pt x="10334" y="6932"/>
                  <a:pt x="9704" y="7530"/>
                  <a:pt x="8917" y="7877"/>
                </a:cubicBezTo>
                <a:cubicBezTo>
                  <a:pt x="8980" y="7751"/>
                  <a:pt x="9074" y="7625"/>
                  <a:pt x="9106" y="7467"/>
                </a:cubicBezTo>
                <a:cubicBezTo>
                  <a:pt x="9295" y="7089"/>
                  <a:pt x="9452" y="6617"/>
                  <a:pt x="9578" y="6144"/>
                </a:cubicBezTo>
                <a:close/>
                <a:moveTo>
                  <a:pt x="7026" y="6144"/>
                </a:moveTo>
                <a:lnTo>
                  <a:pt x="7026" y="8097"/>
                </a:lnTo>
                <a:cubicBezTo>
                  <a:pt x="6743" y="7940"/>
                  <a:pt x="6428" y="7625"/>
                  <a:pt x="6239" y="7152"/>
                </a:cubicBezTo>
                <a:cubicBezTo>
                  <a:pt x="6081" y="6837"/>
                  <a:pt x="5955" y="6491"/>
                  <a:pt x="5861" y="6144"/>
                </a:cubicBezTo>
                <a:close/>
                <a:moveTo>
                  <a:pt x="8854" y="6144"/>
                </a:moveTo>
                <a:cubicBezTo>
                  <a:pt x="8791" y="6522"/>
                  <a:pt x="8633" y="6900"/>
                  <a:pt x="8507" y="7152"/>
                </a:cubicBezTo>
                <a:cubicBezTo>
                  <a:pt x="8287" y="7688"/>
                  <a:pt x="8003" y="8003"/>
                  <a:pt x="7688" y="8097"/>
                </a:cubicBezTo>
                <a:lnTo>
                  <a:pt x="7688" y="6144"/>
                </a:lnTo>
                <a:close/>
                <a:moveTo>
                  <a:pt x="2726" y="8759"/>
                </a:moveTo>
                <a:cubicBezTo>
                  <a:pt x="2813" y="8759"/>
                  <a:pt x="2899" y="8790"/>
                  <a:pt x="2962" y="8853"/>
                </a:cubicBezTo>
                <a:cubicBezTo>
                  <a:pt x="3088" y="8980"/>
                  <a:pt x="3088" y="9169"/>
                  <a:pt x="2962" y="9326"/>
                </a:cubicBezTo>
                <a:lnTo>
                  <a:pt x="1387" y="10901"/>
                </a:lnTo>
                <a:cubicBezTo>
                  <a:pt x="1324" y="10964"/>
                  <a:pt x="1237" y="10996"/>
                  <a:pt x="1151" y="10996"/>
                </a:cubicBezTo>
                <a:cubicBezTo>
                  <a:pt x="1064" y="10996"/>
                  <a:pt x="977" y="10964"/>
                  <a:pt x="914" y="10901"/>
                </a:cubicBezTo>
                <a:cubicBezTo>
                  <a:pt x="788" y="10775"/>
                  <a:pt x="788" y="10555"/>
                  <a:pt x="914" y="10429"/>
                </a:cubicBezTo>
                <a:lnTo>
                  <a:pt x="2490" y="8853"/>
                </a:lnTo>
                <a:cubicBezTo>
                  <a:pt x="2553" y="8790"/>
                  <a:pt x="2639" y="8759"/>
                  <a:pt x="2726" y="8759"/>
                </a:cubicBezTo>
                <a:close/>
                <a:moveTo>
                  <a:pt x="7373" y="1"/>
                </a:moveTo>
                <a:cubicBezTo>
                  <a:pt x="4915" y="1"/>
                  <a:pt x="2931" y="1985"/>
                  <a:pt x="2931" y="4443"/>
                </a:cubicBezTo>
                <a:cubicBezTo>
                  <a:pt x="2931" y="5514"/>
                  <a:pt x="3309" y="6522"/>
                  <a:pt x="4002" y="7310"/>
                </a:cubicBezTo>
                <a:lnTo>
                  <a:pt x="3151" y="8160"/>
                </a:lnTo>
                <a:cubicBezTo>
                  <a:pt x="3011" y="8079"/>
                  <a:pt x="2858" y="8040"/>
                  <a:pt x="2705" y="8040"/>
                </a:cubicBezTo>
                <a:cubicBezTo>
                  <a:pt x="2445" y="8040"/>
                  <a:pt x="2184" y="8151"/>
                  <a:pt x="1986" y="8349"/>
                </a:cubicBezTo>
                <a:lnTo>
                  <a:pt x="410" y="9925"/>
                </a:lnTo>
                <a:cubicBezTo>
                  <a:pt x="1" y="10303"/>
                  <a:pt x="1" y="10996"/>
                  <a:pt x="410" y="11374"/>
                </a:cubicBezTo>
                <a:cubicBezTo>
                  <a:pt x="599" y="11563"/>
                  <a:pt x="883" y="11689"/>
                  <a:pt x="1103" y="11689"/>
                </a:cubicBezTo>
                <a:cubicBezTo>
                  <a:pt x="1387" y="11689"/>
                  <a:pt x="1607" y="11563"/>
                  <a:pt x="1828" y="11374"/>
                </a:cubicBezTo>
                <a:lnTo>
                  <a:pt x="3403" y="9799"/>
                </a:lnTo>
                <a:cubicBezTo>
                  <a:pt x="3718" y="9484"/>
                  <a:pt x="3781" y="9011"/>
                  <a:pt x="3592" y="8633"/>
                </a:cubicBezTo>
                <a:lnTo>
                  <a:pt x="4411" y="7782"/>
                </a:lnTo>
                <a:cubicBezTo>
                  <a:pt x="5199" y="8444"/>
                  <a:pt x="6207" y="8853"/>
                  <a:pt x="7278" y="8853"/>
                </a:cubicBezTo>
                <a:cubicBezTo>
                  <a:pt x="7298" y="8854"/>
                  <a:pt x="7318" y="8854"/>
                  <a:pt x="7338" y="8854"/>
                </a:cubicBezTo>
                <a:cubicBezTo>
                  <a:pt x="9830" y="8854"/>
                  <a:pt x="11815" y="6881"/>
                  <a:pt x="11815" y="4443"/>
                </a:cubicBezTo>
                <a:cubicBezTo>
                  <a:pt x="11815" y="2017"/>
                  <a:pt x="9799" y="1"/>
                  <a:pt x="7373" y="1"/>
                </a:cubicBezTo>
                <a:close/>
              </a:path>
            </a:pathLst>
          </a:custGeom>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ctr" anchorCtr="0">
            <a:noAutofit/>
          </a:bodyPr>
          <a:p>
            <a:pPr marL="0" lvl="0" indent="0" algn="l" rtl="0">
              <a:spcBef>
                <a:spcPts val="0"/>
              </a:spcBef>
              <a:spcAft>
                <a:spcPts val="0"/>
              </a:spcAft>
              <a:buNone/>
            </a:pPr>
          </a:p>
        </p:txBody>
      </p:sp>
      <p:grpSp>
        <p:nvGrpSpPr>
          <p:cNvPr id="10989" name="Google Shape;10989;p76"/>
          <p:cNvGrpSpPr/>
          <p:nvPr/>
        </p:nvGrpSpPr>
        <p:grpSpPr>
          <a:xfrm>
            <a:off x="5306322" y="2013179"/>
            <a:ext cx="351315" cy="351050"/>
            <a:chOff x="1413250" y="2680675"/>
            <a:chExt cx="297750" cy="297525"/>
          </a:xfrm>
        </p:grpSpPr>
        <p:sp>
          <p:nvSpPr>
            <p:cNvPr id="10990" name="Google Shape;10990;p76"/>
            <p:cNvSpPr/>
            <p:nvPr/>
          </p:nvSpPr>
          <p:spPr>
            <a:xfrm>
              <a:off x="1413250" y="2680675"/>
              <a:ext cx="297750" cy="297525"/>
            </a:xfrm>
            <a:custGeom>
              <a:avLst/>
              <a:gdLst/>
              <a:ahLst/>
              <a:cxnLst/>
              <a:rect l="l" t="t" r="r" b="b"/>
              <a:pathLst>
                <a:path w="11910" h="11901" extrusionOk="0">
                  <a:moveTo>
                    <a:pt x="10460" y="1418"/>
                  </a:moveTo>
                  <a:lnTo>
                    <a:pt x="10460" y="7719"/>
                  </a:lnTo>
                  <a:lnTo>
                    <a:pt x="1387" y="7719"/>
                  </a:lnTo>
                  <a:lnTo>
                    <a:pt x="1387" y="1418"/>
                  </a:lnTo>
                  <a:close/>
                  <a:moveTo>
                    <a:pt x="5577" y="8380"/>
                  </a:moveTo>
                  <a:lnTo>
                    <a:pt x="5577" y="9105"/>
                  </a:lnTo>
                  <a:lnTo>
                    <a:pt x="5167" y="9105"/>
                  </a:lnTo>
                  <a:lnTo>
                    <a:pt x="5451" y="8380"/>
                  </a:lnTo>
                  <a:close/>
                  <a:moveTo>
                    <a:pt x="6396" y="8380"/>
                  </a:moveTo>
                  <a:lnTo>
                    <a:pt x="6679" y="9105"/>
                  </a:lnTo>
                  <a:lnTo>
                    <a:pt x="6270" y="9105"/>
                  </a:lnTo>
                  <a:lnTo>
                    <a:pt x="6270" y="8380"/>
                  </a:lnTo>
                  <a:close/>
                  <a:moveTo>
                    <a:pt x="5955" y="0"/>
                  </a:moveTo>
                  <a:cubicBezTo>
                    <a:pt x="5766" y="0"/>
                    <a:pt x="5608" y="158"/>
                    <a:pt x="5608" y="347"/>
                  </a:cubicBezTo>
                  <a:lnTo>
                    <a:pt x="5608" y="725"/>
                  </a:lnTo>
                  <a:lnTo>
                    <a:pt x="378" y="725"/>
                  </a:lnTo>
                  <a:cubicBezTo>
                    <a:pt x="158" y="725"/>
                    <a:pt x="0" y="882"/>
                    <a:pt x="0" y="1071"/>
                  </a:cubicBezTo>
                  <a:cubicBezTo>
                    <a:pt x="0" y="1260"/>
                    <a:pt x="158" y="1418"/>
                    <a:pt x="378" y="1418"/>
                  </a:cubicBezTo>
                  <a:lnTo>
                    <a:pt x="725" y="1418"/>
                  </a:lnTo>
                  <a:lnTo>
                    <a:pt x="725" y="7719"/>
                  </a:lnTo>
                  <a:lnTo>
                    <a:pt x="378" y="7719"/>
                  </a:lnTo>
                  <a:cubicBezTo>
                    <a:pt x="189" y="7719"/>
                    <a:pt x="32" y="7876"/>
                    <a:pt x="32" y="8097"/>
                  </a:cubicBezTo>
                  <a:cubicBezTo>
                    <a:pt x="32" y="8286"/>
                    <a:pt x="189" y="8443"/>
                    <a:pt x="378" y="8443"/>
                  </a:cubicBezTo>
                  <a:lnTo>
                    <a:pt x="4758" y="8443"/>
                  </a:lnTo>
                  <a:lnTo>
                    <a:pt x="3560" y="11436"/>
                  </a:lnTo>
                  <a:cubicBezTo>
                    <a:pt x="3497" y="11625"/>
                    <a:pt x="3560" y="11814"/>
                    <a:pt x="3749" y="11877"/>
                  </a:cubicBezTo>
                  <a:cubicBezTo>
                    <a:pt x="3803" y="11893"/>
                    <a:pt x="3855" y="11901"/>
                    <a:pt x="3903" y="11901"/>
                  </a:cubicBezTo>
                  <a:cubicBezTo>
                    <a:pt x="4052" y="11901"/>
                    <a:pt x="4167" y="11824"/>
                    <a:pt x="4191" y="11657"/>
                  </a:cubicBezTo>
                  <a:lnTo>
                    <a:pt x="4947" y="9830"/>
                  </a:lnTo>
                  <a:lnTo>
                    <a:pt x="5608" y="9830"/>
                  </a:lnTo>
                  <a:lnTo>
                    <a:pt x="5608" y="10838"/>
                  </a:lnTo>
                  <a:cubicBezTo>
                    <a:pt x="5608" y="11027"/>
                    <a:pt x="5766" y="11184"/>
                    <a:pt x="5955" y="11184"/>
                  </a:cubicBezTo>
                  <a:cubicBezTo>
                    <a:pt x="6175" y="11184"/>
                    <a:pt x="6333" y="11027"/>
                    <a:pt x="6333" y="10838"/>
                  </a:cubicBezTo>
                  <a:lnTo>
                    <a:pt x="6333" y="9830"/>
                  </a:lnTo>
                  <a:lnTo>
                    <a:pt x="6995" y="9830"/>
                  </a:lnTo>
                  <a:lnTo>
                    <a:pt x="7751" y="11657"/>
                  </a:lnTo>
                  <a:cubicBezTo>
                    <a:pt x="7798" y="11824"/>
                    <a:pt x="7918" y="11901"/>
                    <a:pt x="8042" y="11901"/>
                  </a:cubicBezTo>
                  <a:cubicBezTo>
                    <a:pt x="8082" y="11901"/>
                    <a:pt x="8122" y="11893"/>
                    <a:pt x="8160" y="11877"/>
                  </a:cubicBezTo>
                  <a:cubicBezTo>
                    <a:pt x="8381" y="11783"/>
                    <a:pt x="8444" y="11594"/>
                    <a:pt x="8381" y="11436"/>
                  </a:cubicBezTo>
                  <a:lnTo>
                    <a:pt x="7184" y="8443"/>
                  </a:lnTo>
                  <a:lnTo>
                    <a:pt x="11563" y="8443"/>
                  </a:lnTo>
                  <a:cubicBezTo>
                    <a:pt x="11752" y="8443"/>
                    <a:pt x="11909" y="8286"/>
                    <a:pt x="11909" y="8097"/>
                  </a:cubicBezTo>
                  <a:cubicBezTo>
                    <a:pt x="11909" y="7876"/>
                    <a:pt x="11752" y="7719"/>
                    <a:pt x="11563" y="7719"/>
                  </a:cubicBezTo>
                  <a:lnTo>
                    <a:pt x="11185" y="7719"/>
                  </a:lnTo>
                  <a:lnTo>
                    <a:pt x="11185" y="1418"/>
                  </a:lnTo>
                  <a:lnTo>
                    <a:pt x="11563" y="1418"/>
                  </a:lnTo>
                  <a:cubicBezTo>
                    <a:pt x="11752" y="1418"/>
                    <a:pt x="11909" y="1260"/>
                    <a:pt x="11909" y="1071"/>
                  </a:cubicBezTo>
                  <a:cubicBezTo>
                    <a:pt x="11909" y="882"/>
                    <a:pt x="11752" y="725"/>
                    <a:pt x="11563" y="725"/>
                  </a:cubicBezTo>
                  <a:lnTo>
                    <a:pt x="6301" y="725"/>
                  </a:lnTo>
                  <a:lnTo>
                    <a:pt x="6301" y="347"/>
                  </a:lnTo>
                  <a:cubicBezTo>
                    <a:pt x="6301" y="158"/>
                    <a:pt x="6144" y="0"/>
                    <a:pt x="5955" y="0"/>
                  </a:cubicBezTo>
                  <a:close/>
                </a:path>
              </a:pathLst>
            </a:custGeom>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ctr" anchorCtr="0">
              <a:noAutofit/>
            </a:bodyPr>
            <a:p>
              <a:pPr marL="0" lvl="0" indent="0" algn="l" rtl="0">
                <a:spcBef>
                  <a:spcPts val="0"/>
                </a:spcBef>
                <a:spcAft>
                  <a:spcPts val="0"/>
                </a:spcAft>
                <a:buNone/>
              </a:pPr>
            </a:p>
          </p:txBody>
        </p:sp>
        <p:sp>
          <p:nvSpPr>
            <p:cNvPr id="10991" name="Google Shape;10991;p76"/>
            <p:cNvSpPr/>
            <p:nvPr/>
          </p:nvSpPr>
          <p:spPr>
            <a:xfrm>
              <a:off x="1465225" y="2805100"/>
              <a:ext cx="52800" cy="52025"/>
            </a:xfrm>
            <a:custGeom>
              <a:avLst/>
              <a:gdLst/>
              <a:ahLst/>
              <a:cxnLst/>
              <a:rect l="l" t="t" r="r" b="b"/>
              <a:pathLst>
                <a:path w="2112" h="2081" extrusionOk="0">
                  <a:moveTo>
                    <a:pt x="1387" y="663"/>
                  </a:moveTo>
                  <a:lnTo>
                    <a:pt x="1387" y="1387"/>
                  </a:lnTo>
                  <a:lnTo>
                    <a:pt x="694" y="1387"/>
                  </a:lnTo>
                  <a:lnTo>
                    <a:pt x="694" y="663"/>
                  </a:lnTo>
                  <a:close/>
                  <a:moveTo>
                    <a:pt x="347" y="1"/>
                  </a:moveTo>
                  <a:cubicBezTo>
                    <a:pt x="158" y="1"/>
                    <a:pt x="1" y="158"/>
                    <a:pt x="1" y="347"/>
                  </a:cubicBezTo>
                  <a:lnTo>
                    <a:pt x="1" y="1734"/>
                  </a:lnTo>
                  <a:cubicBezTo>
                    <a:pt x="1" y="1923"/>
                    <a:pt x="158" y="2080"/>
                    <a:pt x="347" y="2080"/>
                  </a:cubicBezTo>
                  <a:lnTo>
                    <a:pt x="1765" y="2080"/>
                  </a:lnTo>
                  <a:cubicBezTo>
                    <a:pt x="1954" y="2080"/>
                    <a:pt x="2112" y="1923"/>
                    <a:pt x="2112" y="1734"/>
                  </a:cubicBezTo>
                  <a:lnTo>
                    <a:pt x="2112" y="347"/>
                  </a:lnTo>
                  <a:cubicBezTo>
                    <a:pt x="2112" y="158"/>
                    <a:pt x="1954" y="1"/>
                    <a:pt x="1765" y="1"/>
                  </a:cubicBezTo>
                  <a:close/>
                </a:path>
              </a:pathLst>
            </a:custGeom>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ctr" anchorCtr="0">
              <a:noAutofit/>
            </a:bodyPr>
            <a:p>
              <a:pPr marL="0" lvl="0" indent="0" algn="l" rtl="0">
                <a:spcBef>
                  <a:spcPts val="0"/>
                </a:spcBef>
                <a:spcAft>
                  <a:spcPts val="0"/>
                </a:spcAft>
                <a:buNone/>
              </a:pPr>
            </a:p>
          </p:txBody>
        </p:sp>
        <p:sp>
          <p:nvSpPr>
            <p:cNvPr id="10992" name="Google Shape;10992;p76"/>
            <p:cNvSpPr/>
            <p:nvPr/>
          </p:nvSpPr>
          <p:spPr>
            <a:xfrm>
              <a:off x="1535325" y="2769675"/>
              <a:ext cx="52800" cy="87450"/>
            </a:xfrm>
            <a:custGeom>
              <a:avLst/>
              <a:gdLst/>
              <a:ahLst/>
              <a:cxnLst/>
              <a:rect l="l" t="t" r="r" b="b"/>
              <a:pathLst>
                <a:path w="2112" h="3498" extrusionOk="0">
                  <a:moveTo>
                    <a:pt x="1387" y="662"/>
                  </a:moveTo>
                  <a:lnTo>
                    <a:pt x="1387" y="2741"/>
                  </a:lnTo>
                  <a:lnTo>
                    <a:pt x="694" y="2741"/>
                  </a:lnTo>
                  <a:lnTo>
                    <a:pt x="694" y="662"/>
                  </a:lnTo>
                  <a:close/>
                  <a:moveTo>
                    <a:pt x="379" y="0"/>
                  </a:moveTo>
                  <a:cubicBezTo>
                    <a:pt x="158" y="0"/>
                    <a:pt x="1" y="158"/>
                    <a:pt x="1" y="347"/>
                  </a:cubicBezTo>
                  <a:lnTo>
                    <a:pt x="1" y="3151"/>
                  </a:lnTo>
                  <a:cubicBezTo>
                    <a:pt x="1" y="3340"/>
                    <a:pt x="158" y="3497"/>
                    <a:pt x="379" y="3497"/>
                  </a:cubicBezTo>
                  <a:lnTo>
                    <a:pt x="1733" y="3497"/>
                  </a:lnTo>
                  <a:lnTo>
                    <a:pt x="1733" y="3466"/>
                  </a:lnTo>
                  <a:cubicBezTo>
                    <a:pt x="1954" y="3466"/>
                    <a:pt x="2112" y="3308"/>
                    <a:pt x="2112" y="3119"/>
                  </a:cubicBezTo>
                  <a:lnTo>
                    <a:pt x="2112" y="347"/>
                  </a:lnTo>
                  <a:cubicBezTo>
                    <a:pt x="2112" y="158"/>
                    <a:pt x="1954" y="0"/>
                    <a:pt x="1733" y="0"/>
                  </a:cubicBezTo>
                  <a:close/>
                </a:path>
              </a:pathLst>
            </a:custGeom>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ctr" anchorCtr="0">
              <a:noAutofit/>
            </a:bodyPr>
            <a:p>
              <a:pPr marL="0" lvl="0" indent="0" algn="l" rtl="0">
                <a:spcBef>
                  <a:spcPts val="0"/>
                </a:spcBef>
                <a:spcAft>
                  <a:spcPts val="0"/>
                </a:spcAft>
                <a:buNone/>
              </a:pPr>
            </a:p>
          </p:txBody>
        </p:sp>
        <p:sp>
          <p:nvSpPr>
            <p:cNvPr id="10993" name="Google Shape;10993;p76"/>
            <p:cNvSpPr/>
            <p:nvPr/>
          </p:nvSpPr>
          <p:spPr>
            <a:xfrm>
              <a:off x="1604650" y="2733425"/>
              <a:ext cx="52775" cy="122900"/>
            </a:xfrm>
            <a:custGeom>
              <a:avLst/>
              <a:gdLst/>
              <a:ahLst/>
              <a:cxnLst/>
              <a:rect l="l" t="t" r="r" b="b"/>
              <a:pathLst>
                <a:path w="2111" h="4916" extrusionOk="0">
                  <a:moveTo>
                    <a:pt x="1418" y="726"/>
                  </a:moveTo>
                  <a:lnTo>
                    <a:pt x="1418" y="4254"/>
                  </a:lnTo>
                  <a:lnTo>
                    <a:pt x="725" y="4254"/>
                  </a:lnTo>
                  <a:lnTo>
                    <a:pt x="725" y="726"/>
                  </a:lnTo>
                  <a:close/>
                  <a:moveTo>
                    <a:pt x="347" y="1"/>
                  </a:moveTo>
                  <a:cubicBezTo>
                    <a:pt x="158" y="1"/>
                    <a:pt x="0" y="159"/>
                    <a:pt x="0" y="348"/>
                  </a:cubicBezTo>
                  <a:lnTo>
                    <a:pt x="0" y="4569"/>
                  </a:lnTo>
                  <a:cubicBezTo>
                    <a:pt x="0" y="4758"/>
                    <a:pt x="158" y="4916"/>
                    <a:pt x="347" y="4916"/>
                  </a:cubicBezTo>
                  <a:lnTo>
                    <a:pt x="1764" y="4916"/>
                  </a:lnTo>
                  <a:cubicBezTo>
                    <a:pt x="1953" y="4916"/>
                    <a:pt x="2111" y="4758"/>
                    <a:pt x="2111" y="4569"/>
                  </a:cubicBezTo>
                  <a:lnTo>
                    <a:pt x="2111" y="348"/>
                  </a:lnTo>
                  <a:cubicBezTo>
                    <a:pt x="2111" y="159"/>
                    <a:pt x="1953" y="1"/>
                    <a:pt x="1764" y="1"/>
                  </a:cubicBezTo>
                  <a:close/>
                </a:path>
              </a:pathLst>
            </a:custGeom>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ctr" anchorCtr="0">
              <a:noAutofit/>
            </a:bodyPr>
            <a:p>
              <a:pPr marL="0" lvl="0" indent="0" algn="l" rtl="0">
                <a:spcBef>
                  <a:spcPts val="0"/>
                </a:spcBef>
                <a:spcAft>
                  <a:spcPts val="0"/>
                </a:spcAft>
                <a:buNone/>
              </a:p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596" name="Shape 596"/>
        <p:cNvGrpSpPr/>
        <p:nvPr/>
      </p:nvGrpSpPr>
      <p:grpSpPr>
        <a:xfrm>
          <a:off x="0" y="0"/>
          <a:ext cx="0" cy="0"/>
          <a:chOff x="0" y="0"/>
          <a:chExt cx="0" cy="0"/>
        </a:xfrm>
      </p:grpSpPr>
      <p:sp>
        <p:nvSpPr>
          <p:cNvPr id="597" name="Google Shape;597;p36"/>
          <p:cNvSpPr/>
          <p:nvPr/>
        </p:nvSpPr>
        <p:spPr>
          <a:xfrm>
            <a:off x="3383700" y="178638"/>
            <a:ext cx="2376600" cy="23766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8" name="Google Shape;598;p36"/>
          <p:cNvSpPr txBox="1"/>
          <p:nvPr>
            <p:ph type="title"/>
          </p:nvPr>
        </p:nvSpPr>
        <p:spPr>
          <a:xfrm>
            <a:off x="1547505" y="2428285"/>
            <a:ext cx="6040200" cy="83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200"/>
              <a:t>Apa Itu Hybrid Learning?</a:t>
            </a:r>
            <a:endParaRPr lang="en-GB" sz="3200"/>
          </a:p>
        </p:txBody>
      </p:sp>
      <p:sp>
        <p:nvSpPr>
          <p:cNvPr id="599" name="Google Shape;599;p36"/>
          <p:cNvSpPr txBox="1"/>
          <p:nvPr>
            <p:ph type="subTitle" idx="1"/>
          </p:nvPr>
        </p:nvSpPr>
        <p:spPr>
          <a:xfrm>
            <a:off x="1551950" y="3074800"/>
            <a:ext cx="6040200" cy="129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Gabungan atau kombinasi antara dua jenis pembelajaran, yaitu pembelajaran tatap muka dan online, yang memanfaatkan teknologi sebagai pendukung utamanya.</a:t>
            </a:r>
            <a:endParaRPr lang="en-GB"/>
          </a:p>
        </p:txBody>
      </p:sp>
      <p:sp>
        <p:nvSpPr>
          <p:cNvPr id="600" name="Google Shape;600;p36"/>
          <p:cNvSpPr txBox="1"/>
          <p:nvPr/>
        </p:nvSpPr>
        <p:spPr>
          <a:xfrm>
            <a:off x="1551950" y="339275"/>
            <a:ext cx="1341300" cy="400200"/>
          </a:xfrm>
          <a:prstGeom prst="rect">
            <a:avLst/>
          </a:prstGeom>
          <a:solidFill>
            <a:schemeClr val="l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chemeClr val="dk1"/>
                </a:solidFill>
                <a:latin typeface="Fahkwang" panose="00000500000000000000"/>
                <a:ea typeface="Fahkwang" panose="00000500000000000000"/>
                <a:cs typeface="Fahkwang" panose="00000500000000000000"/>
                <a:sym typeface="Fahkwang" panose="00000500000000000000"/>
              </a:rPr>
              <a:t>ABOUT</a:t>
            </a:r>
            <a:endParaRPr b="1">
              <a:solidFill>
                <a:schemeClr val="dk1"/>
              </a:solidFill>
              <a:latin typeface="Fahkwang" panose="00000500000000000000"/>
              <a:ea typeface="Fahkwang" panose="00000500000000000000"/>
              <a:cs typeface="Fahkwang" panose="00000500000000000000"/>
              <a:sym typeface="Fahkwang" panose="00000500000000000000"/>
            </a:endParaRPr>
          </a:p>
        </p:txBody>
      </p:sp>
      <p:grpSp>
        <p:nvGrpSpPr>
          <p:cNvPr id="601" name="Google Shape;601;p36"/>
          <p:cNvGrpSpPr/>
          <p:nvPr/>
        </p:nvGrpSpPr>
        <p:grpSpPr>
          <a:xfrm>
            <a:off x="4607026" y="739470"/>
            <a:ext cx="1072473" cy="1486430"/>
            <a:chOff x="4489310" y="1052769"/>
            <a:chExt cx="453266" cy="628220"/>
          </a:xfrm>
        </p:grpSpPr>
        <p:sp>
          <p:nvSpPr>
            <p:cNvPr id="602" name="Google Shape;602;p36"/>
            <p:cNvSpPr/>
            <p:nvPr/>
          </p:nvSpPr>
          <p:spPr>
            <a:xfrm>
              <a:off x="4489310" y="1052769"/>
              <a:ext cx="453266" cy="628220"/>
            </a:xfrm>
            <a:custGeom>
              <a:avLst/>
              <a:gdLst/>
              <a:ahLst/>
              <a:cxnLst/>
              <a:rect l="l" t="t" r="r" b="b"/>
              <a:pathLst>
                <a:path w="14169" h="19638" extrusionOk="0">
                  <a:moveTo>
                    <a:pt x="13790" y="0"/>
                  </a:moveTo>
                  <a:cubicBezTo>
                    <a:pt x="13716" y="0"/>
                    <a:pt x="13635" y="23"/>
                    <a:pt x="13549" y="70"/>
                  </a:cubicBezTo>
                  <a:lnTo>
                    <a:pt x="619" y="7535"/>
                  </a:lnTo>
                  <a:cubicBezTo>
                    <a:pt x="274" y="7738"/>
                    <a:pt x="0" y="8273"/>
                    <a:pt x="0" y="8726"/>
                  </a:cubicBezTo>
                  <a:lnTo>
                    <a:pt x="0" y="19096"/>
                  </a:lnTo>
                  <a:cubicBezTo>
                    <a:pt x="0" y="19432"/>
                    <a:pt x="151" y="19637"/>
                    <a:pt x="371" y="19637"/>
                  </a:cubicBezTo>
                  <a:cubicBezTo>
                    <a:pt x="446" y="19637"/>
                    <a:pt x="530" y="19613"/>
                    <a:pt x="619" y="19561"/>
                  </a:cubicBezTo>
                  <a:lnTo>
                    <a:pt x="13549" y="12095"/>
                  </a:lnTo>
                  <a:cubicBezTo>
                    <a:pt x="13883" y="11905"/>
                    <a:pt x="14169" y="11369"/>
                    <a:pt x="14169" y="10905"/>
                  </a:cubicBezTo>
                  <a:lnTo>
                    <a:pt x="14169" y="546"/>
                  </a:lnTo>
                  <a:cubicBezTo>
                    <a:pt x="14169" y="206"/>
                    <a:pt x="14014" y="0"/>
                    <a:pt x="13790" y="0"/>
                  </a:cubicBez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3" name="Google Shape;603;p36"/>
            <p:cNvSpPr/>
            <p:nvPr/>
          </p:nvSpPr>
          <p:spPr>
            <a:xfrm>
              <a:off x="4489310" y="1053153"/>
              <a:ext cx="453266" cy="318013"/>
            </a:xfrm>
            <a:custGeom>
              <a:avLst/>
              <a:gdLst/>
              <a:ahLst/>
              <a:cxnLst/>
              <a:rect l="l" t="t" r="r" b="b"/>
              <a:pathLst>
                <a:path w="14169" h="9941" extrusionOk="0">
                  <a:moveTo>
                    <a:pt x="13804" y="1"/>
                  </a:moveTo>
                  <a:cubicBezTo>
                    <a:pt x="13713" y="1"/>
                    <a:pt x="13611" y="31"/>
                    <a:pt x="13502" y="94"/>
                  </a:cubicBezTo>
                  <a:lnTo>
                    <a:pt x="667" y="7499"/>
                  </a:lnTo>
                  <a:cubicBezTo>
                    <a:pt x="298" y="7714"/>
                    <a:pt x="0" y="8238"/>
                    <a:pt x="0" y="8654"/>
                  </a:cubicBezTo>
                  <a:lnTo>
                    <a:pt x="0" y="9940"/>
                  </a:lnTo>
                  <a:lnTo>
                    <a:pt x="14169" y="1749"/>
                  </a:lnTo>
                  <a:lnTo>
                    <a:pt x="14169" y="475"/>
                  </a:lnTo>
                  <a:cubicBezTo>
                    <a:pt x="14169" y="173"/>
                    <a:pt x="14021" y="1"/>
                    <a:pt x="13804" y="1"/>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4" name="Google Shape;604;p36"/>
            <p:cNvSpPr/>
            <p:nvPr/>
          </p:nvSpPr>
          <p:spPr>
            <a:xfrm>
              <a:off x="4889981" y="1091189"/>
              <a:ext cx="16411" cy="21017"/>
            </a:xfrm>
            <a:custGeom>
              <a:avLst/>
              <a:gdLst/>
              <a:ahLst/>
              <a:cxnLst/>
              <a:rect l="l" t="t" r="r" b="b"/>
              <a:pathLst>
                <a:path w="513" h="657" extrusionOk="0">
                  <a:moveTo>
                    <a:pt x="366" y="1"/>
                  </a:moveTo>
                  <a:cubicBezTo>
                    <a:pt x="331" y="1"/>
                    <a:pt x="292" y="12"/>
                    <a:pt x="251" y="36"/>
                  </a:cubicBezTo>
                  <a:cubicBezTo>
                    <a:pt x="108" y="119"/>
                    <a:pt x="0" y="322"/>
                    <a:pt x="0" y="476"/>
                  </a:cubicBezTo>
                  <a:cubicBezTo>
                    <a:pt x="0" y="593"/>
                    <a:pt x="53" y="657"/>
                    <a:pt x="132" y="657"/>
                  </a:cubicBezTo>
                  <a:cubicBezTo>
                    <a:pt x="167" y="657"/>
                    <a:pt x="207" y="645"/>
                    <a:pt x="251" y="619"/>
                  </a:cubicBezTo>
                  <a:cubicBezTo>
                    <a:pt x="393" y="536"/>
                    <a:pt x="512" y="345"/>
                    <a:pt x="512" y="179"/>
                  </a:cubicBezTo>
                  <a:cubicBezTo>
                    <a:pt x="512" y="69"/>
                    <a:pt x="452" y="1"/>
                    <a:pt x="3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5" name="Google Shape;605;p36"/>
            <p:cNvSpPr/>
            <p:nvPr/>
          </p:nvSpPr>
          <p:spPr>
            <a:xfrm>
              <a:off x="4857223" y="1110223"/>
              <a:ext cx="16027" cy="20953"/>
            </a:xfrm>
            <a:custGeom>
              <a:avLst/>
              <a:gdLst/>
              <a:ahLst/>
              <a:cxnLst/>
              <a:rect l="l" t="t" r="r" b="b"/>
              <a:pathLst>
                <a:path w="501" h="655" extrusionOk="0">
                  <a:moveTo>
                    <a:pt x="364" y="1"/>
                  </a:moveTo>
                  <a:cubicBezTo>
                    <a:pt x="330" y="1"/>
                    <a:pt x="292" y="12"/>
                    <a:pt x="251" y="36"/>
                  </a:cubicBezTo>
                  <a:cubicBezTo>
                    <a:pt x="108" y="120"/>
                    <a:pt x="1" y="310"/>
                    <a:pt x="1" y="477"/>
                  </a:cubicBezTo>
                  <a:cubicBezTo>
                    <a:pt x="1" y="587"/>
                    <a:pt x="55" y="655"/>
                    <a:pt x="138" y="655"/>
                  </a:cubicBezTo>
                  <a:cubicBezTo>
                    <a:pt x="171" y="655"/>
                    <a:pt x="209" y="644"/>
                    <a:pt x="251" y="620"/>
                  </a:cubicBezTo>
                  <a:cubicBezTo>
                    <a:pt x="393" y="536"/>
                    <a:pt x="501" y="346"/>
                    <a:pt x="501" y="179"/>
                  </a:cubicBezTo>
                  <a:cubicBezTo>
                    <a:pt x="501" y="69"/>
                    <a:pt x="446" y="1"/>
                    <a:pt x="3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6" name="Google Shape;606;p36"/>
            <p:cNvSpPr/>
            <p:nvPr/>
          </p:nvSpPr>
          <p:spPr>
            <a:xfrm>
              <a:off x="4824466" y="1129225"/>
              <a:ext cx="16027" cy="20825"/>
            </a:xfrm>
            <a:custGeom>
              <a:avLst/>
              <a:gdLst/>
              <a:ahLst/>
              <a:cxnLst/>
              <a:rect l="l" t="t" r="r" b="b"/>
              <a:pathLst>
                <a:path w="501" h="651" extrusionOk="0">
                  <a:moveTo>
                    <a:pt x="369" y="0"/>
                  </a:moveTo>
                  <a:cubicBezTo>
                    <a:pt x="334" y="0"/>
                    <a:pt x="294" y="12"/>
                    <a:pt x="251" y="37"/>
                  </a:cubicBezTo>
                  <a:cubicBezTo>
                    <a:pt x="108" y="109"/>
                    <a:pt x="1" y="311"/>
                    <a:pt x="1" y="466"/>
                  </a:cubicBezTo>
                  <a:cubicBezTo>
                    <a:pt x="1" y="586"/>
                    <a:pt x="56" y="651"/>
                    <a:pt x="141" y="651"/>
                  </a:cubicBezTo>
                  <a:cubicBezTo>
                    <a:pt x="173" y="651"/>
                    <a:pt x="211" y="641"/>
                    <a:pt x="251" y="621"/>
                  </a:cubicBezTo>
                  <a:cubicBezTo>
                    <a:pt x="394" y="538"/>
                    <a:pt x="501" y="335"/>
                    <a:pt x="501" y="180"/>
                  </a:cubicBezTo>
                  <a:cubicBezTo>
                    <a:pt x="501" y="64"/>
                    <a:pt x="449" y="0"/>
                    <a:pt x="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36"/>
            <p:cNvSpPr/>
            <p:nvPr/>
          </p:nvSpPr>
          <p:spPr>
            <a:xfrm>
              <a:off x="4528146" y="1158335"/>
              <a:ext cx="393477" cy="467342"/>
            </a:xfrm>
            <a:custGeom>
              <a:avLst/>
              <a:gdLst/>
              <a:ahLst/>
              <a:cxnLst/>
              <a:rect l="l" t="t" r="r" b="b"/>
              <a:pathLst>
                <a:path w="12300" h="14609" extrusionOk="0">
                  <a:moveTo>
                    <a:pt x="12053" y="1"/>
                  </a:moveTo>
                  <a:cubicBezTo>
                    <a:pt x="12004" y="1"/>
                    <a:pt x="11951" y="15"/>
                    <a:pt x="11895" y="44"/>
                  </a:cubicBezTo>
                  <a:lnTo>
                    <a:pt x="393" y="6938"/>
                  </a:lnTo>
                  <a:cubicBezTo>
                    <a:pt x="179" y="7057"/>
                    <a:pt x="1" y="7402"/>
                    <a:pt x="1" y="7688"/>
                  </a:cubicBezTo>
                  <a:lnTo>
                    <a:pt x="1" y="14260"/>
                  </a:lnTo>
                  <a:cubicBezTo>
                    <a:pt x="1" y="14480"/>
                    <a:pt x="98" y="14609"/>
                    <a:pt x="235" y="14609"/>
                  </a:cubicBezTo>
                  <a:cubicBezTo>
                    <a:pt x="283" y="14609"/>
                    <a:pt x="337" y="14592"/>
                    <a:pt x="393" y="14558"/>
                  </a:cubicBezTo>
                  <a:lnTo>
                    <a:pt x="11895" y="7676"/>
                  </a:lnTo>
                  <a:cubicBezTo>
                    <a:pt x="12121" y="7557"/>
                    <a:pt x="12300" y="7212"/>
                    <a:pt x="12300" y="6926"/>
                  </a:cubicBezTo>
                  <a:lnTo>
                    <a:pt x="12300" y="354"/>
                  </a:lnTo>
                  <a:cubicBezTo>
                    <a:pt x="12300" y="130"/>
                    <a:pt x="12199" y="1"/>
                    <a:pt x="12053" y="1"/>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08" name="Google Shape;608;p36"/>
          <p:cNvGrpSpPr/>
          <p:nvPr/>
        </p:nvGrpSpPr>
        <p:grpSpPr>
          <a:xfrm>
            <a:off x="3643930" y="682326"/>
            <a:ext cx="827896" cy="982979"/>
            <a:chOff x="1673102" y="2206764"/>
            <a:chExt cx="335575" cy="398435"/>
          </a:xfrm>
        </p:grpSpPr>
        <p:sp>
          <p:nvSpPr>
            <p:cNvPr id="609" name="Google Shape;609;p36"/>
            <p:cNvSpPr/>
            <p:nvPr/>
          </p:nvSpPr>
          <p:spPr>
            <a:xfrm>
              <a:off x="1743927" y="2534690"/>
              <a:ext cx="97538" cy="70506"/>
            </a:xfrm>
            <a:custGeom>
              <a:avLst/>
              <a:gdLst/>
              <a:ahLst/>
              <a:cxnLst/>
              <a:rect l="l" t="t" r="r" b="b"/>
              <a:pathLst>
                <a:path w="3049" h="2204" extrusionOk="0">
                  <a:moveTo>
                    <a:pt x="1" y="1"/>
                  </a:moveTo>
                  <a:lnTo>
                    <a:pt x="1561" y="1334"/>
                  </a:lnTo>
                  <a:lnTo>
                    <a:pt x="3049" y="2203"/>
                  </a:lnTo>
                  <a:lnTo>
                    <a:pt x="1489" y="870"/>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0" name="Google Shape;610;p36"/>
            <p:cNvSpPr/>
            <p:nvPr/>
          </p:nvSpPr>
          <p:spPr>
            <a:xfrm>
              <a:off x="1673102" y="2206764"/>
              <a:ext cx="324539" cy="377482"/>
            </a:xfrm>
            <a:custGeom>
              <a:avLst/>
              <a:gdLst/>
              <a:ahLst/>
              <a:cxnLst/>
              <a:rect l="l" t="t" r="r" b="b"/>
              <a:pathLst>
                <a:path w="10145" h="11800" extrusionOk="0">
                  <a:moveTo>
                    <a:pt x="8349" y="1"/>
                  </a:moveTo>
                  <a:cubicBezTo>
                    <a:pt x="8196" y="1"/>
                    <a:pt x="8025" y="52"/>
                    <a:pt x="7847" y="155"/>
                  </a:cubicBezTo>
                  <a:lnTo>
                    <a:pt x="1143" y="4025"/>
                  </a:lnTo>
                  <a:cubicBezTo>
                    <a:pt x="512" y="4382"/>
                    <a:pt x="0" y="5263"/>
                    <a:pt x="12" y="5989"/>
                  </a:cubicBezTo>
                  <a:lnTo>
                    <a:pt x="24" y="10204"/>
                  </a:lnTo>
                  <a:cubicBezTo>
                    <a:pt x="24" y="10561"/>
                    <a:pt x="143" y="10823"/>
                    <a:pt x="346" y="10942"/>
                  </a:cubicBezTo>
                  <a:lnTo>
                    <a:pt x="1834" y="11800"/>
                  </a:lnTo>
                  <a:cubicBezTo>
                    <a:pt x="1631" y="11680"/>
                    <a:pt x="1512" y="11430"/>
                    <a:pt x="1512" y="11073"/>
                  </a:cubicBezTo>
                  <a:lnTo>
                    <a:pt x="1500" y="6858"/>
                  </a:lnTo>
                  <a:cubicBezTo>
                    <a:pt x="1489" y="6132"/>
                    <a:pt x="2001" y="5251"/>
                    <a:pt x="2632" y="4894"/>
                  </a:cubicBezTo>
                  <a:lnTo>
                    <a:pt x="9335" y="1024"/>
                  </a:lnTo>
                  <a:cubicBezTo>
                    <a:pt x="9514" y="914"/>
                    <a:pt x="9685" y="864"/>
                    <a:pt x="9838" y="864"/>
                  </a:cubicBezTo>
                  <a:cubicBezTo>
                    <a:pt x="9951" y="864"/>
                    <a:pt x="10054" y="891"/>
                    <a:pt x="10144" y="941"/>
                  </a:cubicBezTo>
                  <a:lnTo>
                    <a:pt x="8656" y="84"/>
                  </a:lnTo>
                  <a:cubicBezTo>
                    <a:pt x="8565" y="28"/>
                    <a:pt x="8462" y="1"/>
                    <a:pt x="8349" y="1"/>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1" name="Google Shape;611;p36"/>
            <p:cNvSpPr/>
            <p:nvPr/>
          </p:nvSpPr>
          <p:spPr>
            <a:xfrm>
              <a:off x="1720702" y="2234435"/>
              <a:ext cx="287974" cy="370764"/>
            </a:xfrm>
            <a:custGeom>
              <a:avLst/>
              <a:gdLst/>
              <a:ahLst/>
              <a:cxnLst/>
              <a:rect l="l" t="t" r="r" b="b"/>
              <a:pathLst>
                <a:path w="9002" h="11590" extrusionOk="0">
                  <a:moveTo>
                    <a:pt x="8352" y="1"/>
                  </a:moveTo>
                  <a:cubicBezTo>
                    <a:pt x="8199" y="1"/>
                    <a:pt x="8028" y="52"/>
                    <a:pt x="7847" y="159"/>
                  </a:cubicBezTo>
                  <a:lnTo>
                    <a:pt x="1144" y="4029"/>
                  </a:lnTo>
                  <a:cubicBezTo>
                    <a:pt x="513" y="4386"/>
                    <a:pt x="1" y="5267"/>
                    <a:pt x="12" y="5993"/>
                  </a:cubicBezTo>
                  <a:lnTo>
                    <a:pt x="24" y="10208"/>
                  </a:lnTo>
                  <a:cubicBezTo>
                    <a:pt x="24" y="10723"/>
                    <a:pt x="282" y="11017"/>
                    <a:pt x="656" y="11017"/>
                  </a:cubicBezTo>
                  <a:cubicBezTo>
                    <a:pt x="810" y="11017"/>
                    <a:pt x="984" y="10967"/>
                    <a:pt x="1167" y="10863"/>
                  </a:cubicBezTo>
                  <a:lnTo>
                    <a:pt x="2215" y="10256"/>
                  </a:lnTo>
                  <a:lnTo>
                    <a:pt x="3775" y="11589"/>
                  </a:lnTo>
                  <a:lnTo>
                    <a:pt x="3775" y="9351"/>
                  </a:lnTo>
                  <a:lnTo>
                    <a:pt x="7859" y="6994"/>
                  </a:lnTo>
                  <a:cubicBezTo>
                    <a:pt x="8490" y="6624"/>
                    <a:pt x="9002" y="5743"/>
                    <a:pt x="9002" y="5029"/>
                  </a:cubicBezTo>
                  <a:lnTo>
                    <a:pt x="8990" y="814"/>
                  </a:lnTo>
                  <a:cubicBezTo>
                    <a:pt x="8981" y="300"/>
                    <a:pt x="8722" y="1"/>
                    <a:pt x="8352" y="1"/>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2" name="Google Shape;612;p36"/>
            <p:cNvSpPr/>
            <p:nvPr/>
          </p:nvSpPr>
          <p:spPr>
            <a:xfrm>
              <a:off x="1769455" y="2438465"/>
              <a:ext cx="27831" cy="35573"/>
            </a:xfrm>
            <a:custGeom>
              <a:avLst/>
              <a:gdLst/>
              <a:ahLst/>
              <a:cxnLst/>
              <a:rect l="l" t="t" r="r" b="b"/>
              <a:pathLst>
                <a:path w="870" h="1112" extrusionOk="0">
                  <a:moveTo>
                    <a:pt x="627" y="0"/>
                  </a:moveTo>
                  <a:cubicBezTo>
                    <a:pt x="568" y="0"/>
                    <a:pt x="501" y="18"/>
                    <a:pt x="429" y="56"/>
                  </a:cubicBezTo>
                  <a:cubicBezTo>
                    <a:pt x="191" y="199"/>
                    <a:pt x="1" y="532"/>
                    <a:pt x="1" y="806"/>
                  </a:cubicBezTo>
                  <a:cubicBezTo>
                    <a:pt x="1" y="1001"/>
                    <a:pt x="97" y="1112"/>
                    <a:pt x="239" y="1112"/>
                  </a:cubicBezTo>
                  <a:cubicBezTo>
                    <a:pt x="296" y="1112"/>
                    <a:pt x="361" y="1094"/>
                    <a:pt x="429" y="1056"/>
                  </a:cubicBezTo>
                  <a:cubicBezTo>
                    <a:pt x="679" y="913"/>
                    <a:pt x="870" y="580"/>
                    <a:pt x="870" y="306"/>
                  </a:cubicBezTo>
                  <a:cubicBezTo>
                    <a:pt x="870" y="111"/>
                    <a:pt x="773" y="0"/>
                    <a:pt x="6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3" name="Google Shape;613;p36"/>
            <p:cNvSpPr/>
            <p:nvPr/>
          </p:nvSpPr>
          <p:spPr>
            <a:xfrm>
              <a:off x="1822398" y="2407819"/>
              <a:ext cx="27831" cy="35765"/>
            </a:xfrm>
            <a:custGeom>
              <a:avLst/>
              <a:gdLst/>
              <a:ahLst/>
              <a:cxnLst/>
              <a:rect l="l" t="t" r="r" b="b"/>
              <a:pathLst>
                <a:path w="870" h="1118" extrusionOk="0">
                  <a:moveTo>
                    <a:pt x="633" y="1"/>
                  </a:moveTo>
                  <a:cubicBezTo>
                    <a:pt x="575" y="1"/>
                    <a:pt x="510" y="20"/>
                    <a:pt x="441" y="61"/>
                  </a:cubicBezTo>
                  <a:cubicBezTo>
                    <a:pt x="191" y="192"/>
                    <a:pt x="1" y="538"/>
                    <a:pt x="1" y="812"/>
                  </a:cubicBezTo>
                  <a:cubicBezTo>
                    <a:pt x="1" y="1007"/>
                    <a:pt x="97" y="1117"/>
                    <a:pt x="243" y="1117"/>
                  </a:cubicBezTo>
                  <a:cubicBezTo>
                    <a:pt x="302" y="1117"/>
                    <a:pt x="369" y="1099"/>
                    <a:pt x="441" y="1062"/>
                  </a:cubicBezTo>
                  <a:cubicBezTo>
                    <a:pt x="679" y="919"/>
                    <a:pt x="870" y="585"/>
                    <a:pt x="870" y="312"/>
                  </a:cubicBezTo>
                  <a:cubicBezTo>
                    <a:pt x="870" y="117"/>
                    <a:pt x="774" y="1"/>
                    <a:pt x="6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4" name="Google Shape;614;p36"/>
            <p:cNvSpPr/>
            <p:nvPr/>
          </p:nvSpPr>
          <p:spPr>
            <a:xfrm>
              <a:off x="1875340" y="2377269"/>
              <a:ext cx="27831" cy="35701"/>
            </a:xfrm>
            <a:custGeom>
              <a:avLst/>
              <a:gdLst/>
              <a:ahLst/>
              <a:cxnLst/>
              <a:rect l="l" t="t" r="r" b="b"/>
              <a:pathLst>
                <a:path w="870" h="1116" extrusionOk="0">
                  <a:moveTo>
                    <a:pt x="639" y="1"/>
                  </a:moveTo>
                  <a:cubicBezTo>
                    <a:pt x="580" y="1"/>
                    <a:pt x="513" y="21"/>
                    <a:pt x="441" y="64"/>
                  </a:cubicBezTo>
                  <a:cubicBezTo>
                    <a:pt x="191" y="195"/>
                    <a:pt x="1" y="528"/>
                    <a:pt x="1" y="802"/>
                  </a:cubicBezTo>
                  <a:cubicBezTo>
                    <a:pt x="1" y="1003"/>
                    <a:pt x="94" y="1115"/>
                    <a:pt x="237" y="1115"/>
                  </a:cubicBezTo>
                  <a:cubicBezTo>
                    <a:pt x="297" y="1115"/>
                    <a:pt x="366" y="1095"/>
                    <a:pt x="441" y="1052"/>
                  </a:cubicBezTo>
                  <a:cubicBezTo>
                    <a:pt x="679" y="921"/>
                    <a:pt x="870" y="576"/>
                    <a:pt x="870" y="302"/>
                  </a:cubicBezTo>
                  <a:cubicBezTo>
                    <a:pt x="870" y="111"/>
                    <a:pt x="777" y="1"/>
                    <a:pt x="6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5" name="Google Shape;615;p36"/>
            <p:cNvSpPr/>
            <p:nvPr/>
          </p:nvSpPr>
          <p:spPr>
            <a:xfrm>
              <a:off x="1928283" y="2346655"/>
              <a:ext cx="27831" cy="35765"/>
            </a:xfrm>
            <a:custGeom>
              <a:avLst/>
              <a:gdLst/>
              <a:ahLst/>
              <a:cxnLst/>
              <a:rect l="l" t="t" r="r" b="b"/>
              <a:pathLst>
                <a:path w="870" h="1118" extrusionOk="0">
                  <a:moveTo>
                    <a:pt x="631" y="1"/>
                  </a:moveTo>
                  <a:cubicBezTo>
                    <a:pt x="574" y="1"/>
                    <a:pt x="509" y="19"/>
                    <a:pt x="441" y="57"/>
                  </a:cubicBezTo>
                  <a:cubicBezTo>
                    <a:pt x="203" y="199"/>
                    <a:pt x="0" y="533"/>
                    <a:pt x="0" y="807"/>
                  </a:cubicBezTo>
                  <a:cubicBezTo>
                    <a:pt x="0" y="1001"/>
                    <a:pt x="103" y="1118"/>
                    <a:pt x="247" y="1118"/>
                  </a:cubicBezTo>
                  <a:cubicBezTo>
                    <a:pt x="306" y="1118"/>
                    <a:pt x="372" y="1098"/>
                    <a:pt x="441" y="1057"/>
                  </a:cubicBezTo>
                  <a:cubicBezTo>
                    <a:pt x="679" y="914"/>
                    <a:pt x="870" y="580"/>
                    <a:pt x="870" y="307"/>
                  </a:cubicBezTo>
                  <a:cubicBezTo>
                    <a:pt x="870" y="111"/>
                    <a:pt x="773" y="1"/>
                    <a:pt x="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16" name="Google Shape;616;p36"/>
          <p:cNvSpPr/>
          <p:nvPr/>
        </p:nvSpPr>
        <p:spPr>
          <a:xfrm>
            <a:off x="5931563" y="739477"/>
            <a:ext cx="528900" cy="601800"/>
          </a:xfrm>
          <a:prstGeom prst="upArrow">
            <a:avLst>
              <a:gd name="adj1" fmla="val 50000"/>
              <a:gd name="adj2" fmla="val 67875"/>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7" name="Google Shape;617;p36"/>
          <p:cNvSpPr/>
          <p:nvPr/>
        </p:nvSpPr>
        <p:spPr>
          <a:xfrm>
            <a:off x="2683538" y="1499368"/>
            <a:ext cx="528900" cy="601800"/>
          </a:xfrm>
          <a:prstGeom prst="upArrow">
            <a:avLst>
              <a:gd name="adj1" fmla="val 50000"/>
              <a:gd name="adj2" fmla="val 67875"/>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8" name="Google Shape;618;p36"/>
          <p:cNvSpPr/>
          <p:nvPr/>
        </p:nvSpPr>
        <p:spPr>
          <a:xfrm>
            <a:off x="7181850" y="-555175"/>
            <a:ext cx="2590800" cy="2707800"/>
          </a:xfrm>
          <a:prstGeom prst="roundRect">
            <a:avLst>
              <a:gd name="adj" fmla="val 16667"/>
            </a:avLst>
          </a:pr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19" name="Google Shape;619;p36"/>
          <p:cNvGrpSpPr/>
          <p:nvPr/>
        </p:nvGrpSpPr>
        <p:grpSpPr>
          <a:xfrm>
            <a:off x="1304400" y="1628563"/>
            <a:ext cx="579625" cy="557161"/>
            <a:chOff x="304275" y="275275"/>
            <a:chExt cx="579625" cy="557161"/>
          </a:xfrm>
        </p:grpSpPr>
        <p:sp>
          <p:nvSpPr>
            <p:cNvPr id="620" name="Google Shape;620;p36"/>
            <p:cNvSpPr/>
            <p:nvPr/>
          </p:nvSpPr>
          <p:spPr>
            <a:xfrm>
              <a:off x="304275"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1" name="Google Shape;621;p36"/>
            <p:cNvSpPr/>
            <p:nvPr/>
          </p:nvSpPr>
          <p:spPr>
            <a:xfrm>
              <a:off x="528838"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2" name="Google Shape;622;p36"/>
            <p:cNvSpPr/>
            <p:nvPr/>
          </p:nvSpPr>
          <p:spPr>
            <a:xfrm>
              <a:off x="753400"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3" name="Google Shape;623;p36"/>
            <p:cNvSpPr/>
            <p:nvPr/>
          </p:nvSpPr>
          <p:spPr>
            <a:xfrm>
              <a:off x="304275"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4" name="Google Shape;624;p36"/>
            <p:cNvSpPr/>
            <p:nvPr/>
          </p:nvSpPr>
          <p:spPr>
            <a:xfrm>
              <a:off x="528838" y="488611"/>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5" name="Google Shape;625;p36"/>
            <p:cNvSpPr/>
            <p:nvPr/>
          </p:nvSpPr>
          <p:spPr>
            <a:xfrm>
              <a:off x="753400"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6" name="Google Shape;626;p36"/>
            <p:cNvSpPr/>
            <p:nvPr/>
          </p:nvSpPr>
          <p:spPr>
            <a:xfrm>
              <a:off x="304275" y="701936"/>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7" name="Google Shape;627;p36"/>
            <p:cNvSpPr/>
            <p:nvPr/>
          </p:nvSpPr>
          <p:spPr>
            <a:xfrm>
              <a:off x="528838"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8" name="Google Shape;628;p36"/>
            <p:cNvSpPr/>
            <p:nvPr/>
          </p:nvSpPr>
          <p:spPr>
            <a:xfrm>
              <a:off x="753400"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29" name="Google Shape;629;p36"/>
          <p:cNvGrpSpPr/>
          <p:nvPr/>
        </p:nvGrpSpPr>
        <p:grpSpPr>
          <a:xfrm>
            <a:off x="7592138" y="1428538"/>
            <a:ext cx="355063" cy="343836"/>
            <a:chOff x="528838" y="275275"/>
            <a:chExt cx="355063" cy="343836"/>
          </a:xfrm>
        </p:grpSpPr>
        <p:sp>
          <p:nvSpPr>
            <p:cNvPr id="630" name="Google Shape;630;p36"/>
            <p:cNvSpPr/>
            <p:nvPr/>
          </p:nvSpPr>
          <p:spPr>
            <a:xfrm>
              <a:off x="528838"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1" name="Google Shape;631;p36"/>
            <p:cNvSpPr/>
            <p:nvPr/>
          </p:nvSpPr>
          <p:spPr>
            <a:xfrm>
              <a:off x="753400"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2" name="Google Shape;632;p36"/>
            <p:cNvSpPr/>
            <p:nvPr/>
          </p:nvSpPr>
          <p:spPr>
            <a:xfrm>
              <a:off x="528838" y="488611"/>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3" name="Google Shape;633;p36"/>
            <p:cNvSpPr/>
            <p:nvPr/>
          </p:nvSpPr>
          <p:spPr>
            <a:xfrm>
              <a:off x="753400"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637" name="Shape 637"/>
        <p:cNvGrpSpPr/>
        <p:nvPr/>
      </p:nvGrpSpPr>
      <p:grpSpPr>
        <a:xfrm>
          <a:off x="0" y="0"/>
          <a:ext cx="0" cy="0"/>
          <a:chOff x="0" y="0"/>
          <a:chExt cx="0" cy="0"/>
        </a:xfrm>
      </p:grpSpPr>
      <p:sp>
        <p:nvSpPr>
          <p:cNvPr id="638" name="Google Shape;638;p37"/>
          <p:cNvSpPr/>
          <p:nvPr/>
        </p:nvSpPr>
        <p:spPr>
          <a:xfrm>
            <a:off x="-695322" y="3337200"/>
            <a:ext cx="2533800" cy="25338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9" name="Google Shape;639;p37"/>
          <p:cNvSpPr/>
          <p:nvPr/>
        </p:nvSpPr>
        <p:spPr>
          <a:xfrm>
            <a:off x="6238883" y="-2189300"/>
            <a:ext cx="3977100" cy="39771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0" name="Google Shape;640;p37"/>
          <p:cNvSpPr txBox="1"/>
          <p:nvPr>
            <p:ph type="title"/>
          </p:nvPr>
        </p:nvSpPr>
        <p:spPr>
          <a:xfrm>
            <a:off x="1313180" y="1094105"/>
            <a:ext cx="5943600" cy="79819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600"/>
              <a:t>Blended Learning</a:t>
            </a:r>
            <a:endParaRPr lang="en-GB" sz="3600"/>
          </a:p>
        </p:txBody>
      </p:sp>
      <p:sp>
        <p:nvSpPr>
          <p:cNvPr id="641" name="Google Shape;641;p37"/>
          <p:cNvSpPr txBox="1"/>
          <p:nvPr/>
        </p:nvSpPr>
        <p:spPr>
          <a:xfrm>
            <a:off x="1982470" y="339090"/>
            <a:ext cx="1380490" cy="400050"/>
          </a:xfrm>
          <a:prstGeom prst="rect">
            <a:avLst/>
          </a:prstGeom>
          <a:solidFill>
            <a:schemeClr val="l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chemeClr val="dk1"/>
                </a:solidFill>
                <a:latin typeface="Fahkwang" panose="00000500000000000000"/>
                <a:ea typeface="Fahkwang" panose="00000500000000000000"/>
                <a:cs typeface="Fahkwang" panose="00000500000000000000"/>
                <a:sym typeface="Fahkwang" panose="00000500000000000000"/>
              </a:rPr>
              <a:t>Difference</a:t>
            </a:r>
            <a:endParaRPr lang="en-GB" b="1">
              <a:solidFill>
                <a:schemeClr val="dk1"/>
              </a:solidFill>
              <a:latin typeface="Fahkwang" panose="00000500000000000000"/>
              <a:ea typeface="Fahkwang" panose="00000500000000000000"/>
              <a:cs typeface="Fahkwang" panose="00000500000000000000"/>
              <a:sym typeface="Fahkwang" panose="00000500000000000000"/>
            </a:endParaRPr>
          </a:p>
        </p:txBody>
      </p:sp>
      <p:grpSp>
        <p:nvGrpSpPr>
          <p:cNvPr id="642" name="Google Shape;642;p37"/>
          <p:cNvGrpSpPr/>
          <p:nvPr/>
        </p:nvGrpSpPr>
        <p:grpSpPr>
          <a:xfrm>
            <a:off x="8430733" y="2288748"/>
            <a:ext cx="1354679" cy="2315347"/>
            <a:chOff x="1657875" y="610513"/>
            <a:chExt cx="478027" cy="817018"/>
          </a:xfrm>
        </p:grpSpPr>
        <p:sp>
          <p:nvSpPr>
            <p:cNvPr id="643" name="Google Shape;643;p37"/>
            <p:cNvSpPr/>
            <p:nvPr/>
          </p:nvSpPr>
          <p:spPr>
            <a:xfrm>
              <a:off x="1660914" y="1206960"/>
              <a:ext cx="471565" cy="220571"/>
            </a:xfrm>
            <a:custGeom>
              <a:avLst/>
              <a:gdLst/>
              <a:ahLst/>
              <a:cxnLst/>
              <a:rect l="l" t="t" r="r" b="b"/>
              <a:pathLst>
                <a:path w="14741" h="6895" extrusionOk="0">
                  <a:moveTo>
                    <a:pt x="14740" y="1"/>
                  </a:moveTo>
                  <a:lnTo>
                    <a:pt x="14740" y="4"/>
                  </a:lnTo>
                  <a:lnTo>
                    <a:pt x="14740" y="4"/>
                  </a:lnTo>
                  <a:cubicBezTo>
                    <a:pt x="14740" y="3"/>
                    <a:pt x="14740" y="2"/>
                    <a:pt x="14740" y="1"/>
                  </a:cubicBezTo>
                  <a:close/>
                  <a:moveTo>
                    <a:pt x="12" y="1"/>
                  </a:moveTo>
                  <a:lnTo>
                    <a:pt x="0" y="2620"/>
                  </a:lnTo>
                  <a:cubicBezTo>
                    <a:pt x="0" y="2775"/>
                    <a:pt x="96" y="2930"/>
                    <a:pt x="310" y="3049"/>
                  </a:cubicBezTo>
                  <a:lnTo>
                    <a:pt x="6656" y="6716"/>
                  </a:lnTo>
                  <a:cubicBezTo>
                    <a:pt x="6858" y="6835"/>
                    <a:pt x="7123" y="6894"/>
                    <a:pt x="7388" y="6894"/>
                  </a:cubicBezTo>
                  <a:cubicBezTo>
                    <a:pt x="7653" y="6894"/>
                    <a:pt x="7918" y="6835"/>
                    <a:pt x="8120" y="6716"/>
                  </a:cubicBezTo>
                  <a:lnTo>
                    <a:pt x="14431" y="3049"/>
                  </a:lnTo>
                  <a:cubicBezTo>
                    <a:pt x="14633" y="2941"/>
                    <a:pt x="14728" y="2787"/>
                    <a:pt x="14728" y="2632"/>
                  </a:cubicBezTo>
                  <a:lnTo>
                    <a:pt x="14740" y="4"/>
                  </a:lnTo>
                  <a:lnTo>
                    <a:pt x="14740" y="4"/>
                  </a:lnTo>
                  <a:cubicBezTo>
                    <a:pt x="14739" y="158"/>
                    <a:pt x="14643" y="311"/>
                    <a:pt x="14443" y="429"/>
                  </a:cubicBezTo>
                  <a:lnTo>
                    <a:pt x="8132" y="4096"/>
                  </a:lnTo>
                  <a:cubicBezTo>
                    <a:pt x="7930" y="4209"/>
                    <a:pt x="7665" y="4266"/>
                    <a:pt x="7400" y="4266"/>
                  </a:cubicBezTo>
                  <a:cubicBezTo>
                    <a:pt x="7135" y="4266"/>
                    <a:pt x="6870" y="4209"/>
                    <a:pt x="6668" y="4096"/>
                  </a:cubicBezTo>
                  <a:lnTo>
                    <a:pt x="322" y="429"/>
                  </a:lnTo>
                  <a:cubicBezTo>
                    <a:pt x="107" y="310"/>
                    <a:pt x="12" y="155"/>
                    <a:pt x="12" y="1"/>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4" name="Google Shape;644;p37"/>
            <p:cNvSpPr/>
            <p:nvPr/>
          </p:nvSpPr>
          <p:spPr>
            <a:xfrm>
              <a:off x="1657875" y="1070620"/>
              <a:ext cx="478027" cy="272843"/>
            </a:xfrm>
            <a:custGeom>
              <a:avLst/>
              <a:gdLst/>
              <a:ahLst/>
              <a:cxnLst/>
              <a:rect l="l" t="t" r="r" b="b"/>
              <a:pathLst>
                <a:path w="14943" h="8529" extrusionOk="0">
                  <a:moveTo>
                    <a:pt x="7447" y="0"/>
                  </a:moveTo>
                  <a:cubicBezTo>
                    <a:pt x="7182" y="0"/>
                    <a:pt x="6918" y="60"/>
                    <a:pt x="6715" y="179"/>
                  </a:cubicBezTo>
                  <a:lnTo>
                    <a:pt x="405" y="3834"/>
                  </a:lnTo>
                  <a:cubicBezTo>
                    <a:pt x="0" y="4072"/>
                    <a:pt x="0" y="4453"/>
                    <a:pt x="417" y="4691"/>
                  </a:cubicBezTo>
                  <a:lnTo>
                    <a:pt x="6763" y="8358"/>
                  </a:lnTo>
                  <a:cubicBezTo>
                    <a:pt x="6965" y="8471"/>
                    <a:pt x="7230" y="8528"/>
                    <a:pt x="7495" y="8528"/>
                  </a:cubicBezTo>
                  <a:cubicBezTo>
                    <a:pt x="7760" y="8528"/>
                    <a:pt x="8025" y="8471"/>
                    <a:pt x="8227" y="8358"/>
                  </a:cubicBezTo>
                  <a:lnTo>
                    <a:pt x="14538" y="4691"/>
                  </a:lnTo>
                  <a:cubicBezTo>
                    <a:pt x="14942" y="4453"/>
                    <a:pt x="14942" y="4072"/>
                    <a:pt x="14526" y="3834"/>
                  </a:cubicBezTo>
                  <a:lnTo>
                    <a:pt x="8180" y="179"/>
                  </a:lnTo>
                  <a:cubicBezTo>
                    <a:pt x="7977" y="60"/>
                    <a:pt x="7712" y="0"/>
                    <a:pt x="7447" y="0"/>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5" name="Google Shape;645;p37"/>
            <p:cNvSpPr/>
            <p:nvPr/>
          </p:nvSpPr>
          <p:spPr>
            <a:xfrm>
              <a:off x="1941239" y="1347458"/>
              <a:ext cx="14875" cy="19322"/>
            </a:xfrm>
            <a:custGeom>
              <a:avLst/>
              <a:gdLst/>
              <a:ahLst/>
              <a:cxnLst/>
              <a:rect l="l" t="t" r="r" b="b"/>
              <a:pathLst>
                <a:path w="465" h="604" extrusionOk="0">
                  <a:moveTo>
                    <a:pt x="338" y="0"/>
                  </a:moveTo>
                  <a:cubicBezTo>
                    <a:pt x="305" y="0"/>
                    <a:pt x="267" y="12"/>
                    <a:pt x="227" y="38"/>
                  </a:cubicBezTo>
                  <a:cubicBezTo>
                    <a:pt x="96" y="109"/>
                    <a:pt x="0" y="288"/>
                    <a:pt x="0" y="443"/>
                  </a:cubicBezTo>
                  <a:cubicBezTo>
                    <a:pt x="0" y="544"/>
                    <a:pt x="49" y="604"/>
                    <a:pt x="124" y="604"/>
                  </a:cubicBezTo>
                  <a:cubicBezTo>
                    <a:pt x="154" y="604"/>
                    <a:pt x="189" y="594"/>
                    <a:pt x="227" y="574"/>
                  </a:cubicBezTo>
                  <a:cubicBezTo>
                    <a:pt x="357" y="502"/>
                    <a:pt x="465" y="323"/>
                    <a:pt x="465" y="169"/>
                  </a:cubicBezTo>
                  <a:cubicBezTo>
                    <a:pt x="465" y="62"/>
                    <a:pt x="413" y="0"/>
                    <a:pt x="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6" name="Google Shape;646;p37"/>
            <p:cNvSpPr/>
            <p:nvPr/>
          </p:nvSpPr>
          <p:spPr>
            <a:xfrm>
              <a:off x="1985417" y="1324841"/>
              <a:ext cx="14875" cy="19482"/>
            </a:xfrm>
            <a:custGeom>
              <a:avLst/>
              <a:gdLst/>
              <a:ahLst/>
              <a:cxnLst/>
              <a:rect l="l" t="t" r="r" b="b"/>
              <a:pathLst>
                <a:path w="465" h="609" extrusionOk="0">
                  <a:moveTo>
                    <a:pt x="340" y="0"/>
                  </a:moveTo>
                  <a:cubicBezTo>
                    <a:pt x="310" y="0"/>
                    <a:pt x="276" y="10"/>
                    <a:pt x="239" y="30"/>
                  </a:cubicBezTo>
                  <a:cubicBezTo>
                    <a:pt x="108" y="114"/>
                    <a:pt x="0" y="292"/>
                    <a:pt x="0" y="447"/>
                  </a:cubicBezTo>
                  <a:cubicBezTo>
                    <a:pt x="0" y="549"/>
                    <a:pt x="55" y="608"/>
                    <a:pt x="133" y="608"/>
                  </a:cubicBezTo>
                  <a:cubicBezTo>
                    <a:pt x="165" y="608"/>
                    <a:pt x="201" y="599"/>
                    <a:pt x="239" y="578"/>
                  </a:cubicBezTo>
                  <a:cubicBezTo>
                    <a:pt x="370" y="507"/>
                    <a:pt x="465" y="316"/>
                    <a:pt x="465" y="173"/>
                  </a:cubicBezTo>
                  <a:cubicBezTo>
                    <a:pt x="465" y="62"/>
                    <a:pt x="416" y="0"/>
                    <a:pt x="3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7" name="Google Shape;647;p37"/>
            <p:cNvSpPr/>
            <p:nvPr/>
          </p:nvSpPr>
          <p:spPr>
            <a:xfrm>
              <a:off x="2028827" y="1302321"/>
              <a:ext cx="16795" cy="19354"/>
            </a:xfrm>
            <a:custGeom>
              <a:avLst/>
              <a:gdLst/>
              <a:ahLst/>
              <a:cxnLst/>
              <a:rect l="l" t="t" r="r" b="b"/>
              <a:pathLst>
                <a:path w="525" h="605" extrusionOk="0">
                  <a:moveTo>
                    <a:pt x="361" y="1"/>
                  </a:moveTo>
                  <a:cubicBezTo>
                    <a:pt x="274" y="1"/>
                    <a:pt x="170" y="80"/>
                    <a:pt x="96" y="210"/>
                  </a:cubicBezTo>
                  <a:cubicBezTo>
                    <a:pt x="1" y="365"/>
                    <a:pt x="1" y="532"/>
                    <a:pt x="96" y="591"/>
                  </a:cubicBezTo>
                  <a:cubicBezTo>
                    <a:pt x="114" y="601"/>
                    <a:pt x="134" y="605"/>
                    <a:pt x="155" y="605"/>
                  </a:cubicBezTo>
                  <a:cubicBezTo>
                    <a:pt x="244" y="605"/>
                    <a:pt x="352" y="526"/>
                    <a:pt x="429" y="401"/>
                  </a:cubicBezTo>
                  <a:cubicBezTo>
                    <a:pt x="525" y="246"/>
                    <a:pt x="525" y="68"/>
                    <a:pt x="429" y="20"/>
                  </a:cubicBezTo>
                  <a:cubicBezTo>
                    <a:pt x="409" y="7"/>
                    <a:pt x="385" y="1"/>
                    <a:pt x="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8" name="Google Shape;648;p37"/>
            <p:cNvSpPr/>
            <p:nvPr/>
          </p:nvSpPr>
          <p:spPr>
            <a:xfrm>
              <a:off x="2074156" y="1279896"/>
              <a:ext cx="14875" cy="19098"/>
            </a:xfrm>
            <a:custGeom>
              <a:avLst/>
              <a:gdLst/>
              <a:ahLst/>
              <a:cxnLst/>
              <a:rect l="l" t="t" r="r" b="b"/>
              <a:pathLst>
                <a:path w="465" h="597" extrusionOk="0">
                  <a:moveTo>
                    <a:pt x="332" y="0"/>
                  </a:moveTo>
                  <a:cubicBezTo>
                    <a:pt x="300" y="0"/>
                    <a:pt x="264" y="10"/>
                    <a:pt x="227" y="30"/>
                  </a:cubicBezTo>
                  <a:cubicBezTo>
                    <a:pt x="96" y="102"/>
                    <a:pt x="1" y="280"/>
                    <a:pt x="1" y="435"/>
                  </a:cubicBezTo>
                  <a:cubicBezTo>
                    <a:pt x="1" y="537"/>
                    <a:pt x="49" y="596"/>
                    <a:pt x="124" y="596"/>
                  </a:cubicBezTo>
                  <a:cubicBezTo>
                    <a:pt x="154" y="596"/>
                    <a:pt x="189" y="587"/>
                    <a:pt x="227" y="566"/>
                  </a:cubicBezTo>
                  <a:cubicBezTo>
                    <a:pt x="358" y="495"/>
                    <a:pt x="465" y="316"/>
                    <a:pt x="465" y="161"/>
                  </a:cubicBezTo>
                  <a:cubicBezTo>
                    <a:pt x="465" y="60"/>
                    <a:pt x="411" y="0"/>
                    <a:pt x="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9" name="Google Shape;649;p37"/>
            <p:cNvSpPr/>
            <p:nvPr/>
          </p:nvSpPr>
          <p:spPr>
            <a:xfrm>
              <a:off x="1689097" y="1161630"/>
              <a:ext cx="414814" cy="140116"/>
            </a:xfrm>
            <a:custGeom>
              <a:avLst/>
              <a:gdLst/>
              <a:ahLst/>
              <a:cxnLst/>
              <a:rect l="l" t="t" r="r" b="b"/>
              <a:pathLst>
                <a:path w="12967" h="4380" extrusionOk="0">
                  <a:moveTo>
                    <a:pt x="12" y="1"/>
                  </a:moveTo>
                  <a:lnTo>
                    <a:pt x="0" y="632"/>
                  </a:lnTo>
                  <a:cubicBezTo>
                    <a:pt x="0" y="763"/>
                    <a:pt x="96" y="906"/>
                    <a:pt x="274" y="1001"/>
                  </a:cubicBezTo>
                  <a:lnTo>
                    <a:pt x="5858" y="4227"/>
                  </a:lnTo>
                  <a:cubicBezTo>
                    <a:pt x="6037" y="4329"/>
                    <a:pt x="6272" y="4379"/>
                    <a:pt x="6507" y="4379"/>
                  </a:cubicBezTo>
                  <a:cubicBezTo>
                    <a:pt x="6742" y="4379"/>
                    <a:pt x="6977" y="4329"/>
                    <a:pt x="7156" y="4227"/>
                  </a:cubicBezTo>
                  <a:lnTo>
                    <a:pt x="12692" y="1001"/>
                  </a:lnTo>
                  <a:cubicBezTo>
                    <a:pt x="12871" y="906"/>
                    <a:pt x="12966" y="775"/>
                    <a:pt x="12966" y="632"/>
                  </a:cubicBezTo>
                  <a:lnTo>
                    <a:pt x="12966" y="13"/>
                  </a:lnTo>
                  <a:cubicBezTo>
                    <a:pt x="12966" y="144"/>
                    <a:pt x="12883" y="275"/>
                    <a:pt x="12704" y="382"/>
                  </a:cubicBezTo>
                  <a:lnTo>
                    <a:pt x="7156" y="3608"/>
                  </a:lnTo>
                  <a:cubicBezTo>
                    <a:pt x="6983" y="3710"/>
                    <a:pt x="6751" y="3760"/>
                    <a:pt x="6518" y="3760"/>
                  </a:cubicBezTo>
                  <a:cubicBezTo>
                    <a:pt x="6284" y="3760"/>
                    <a:pt x="6049" y="3710"/>
                    <a:pt x="5870" y="3608"/>
                  </a:cubicBezTo>
                  <a:lnTo>
                    <a:pt x="286" y="382"/>
                  </a:lnTo>
                  <a:cubicBezTo>
                    <a:pt x="108" y="275"/>
                    <a:pt x="12" y="144"/>
                    <a:pt x="12" y="1"/>
                  </a:cubicBez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0" name="Google Shape;650;p37"/>
            <p:cNvSpPr/>
            <p:nvPr/>
          </p:nvSpPr>
          <p:spPr>
            <a:xfrm>
              <a:off x="1686793" y="1041765"/>
              <a:ext cx="420157" cy="240181"/>
            </a:xfrm>
            <a:custGeom>
              <a:avLst/>
              <a:gdLst/>
              <a:ahLst/>
              <a:cxnLst/>
              <a:rect l="l" t="t" r="r" b="b"/>
              <a:pathLst>
                <a:path w="13134" h="7508" extrusionOk="0">
                  <a:moveTo>
                    <a:pt x="6543" y="0"/>
                  </a:moveTo>
                  <a:cubicBezTo>
                    <a:pt x="6308" y="0"/>
                    <a:pt x="6073" y="51"/>
                    <a:pt x="5895" y="152"/>
                  </a:cubicBezTo>
                  <a:lnTo>
                    <a:pt x="358" y="3379"/>
                  </a:lnTo>
                  <a:cubicBezTo>
                    <a:pt x="1" y="3593"/>
                    <a:pt x="1" y="3926"/>
                    <a:pt x="358" y="4129"/>
                  </a:cubicBezTo>
                  <a:lnTo>
                    <a:pt x="5942" y="7355"/>
                  </a:lnTo>
                  <a:cubicBezTo>
                    <a:pt x="6121" y="7457"/>
                    <a:pt x="6356" y="7507"/>
                    <a:pt x="6590" y="7507"/>
                  </a:cubicBezTo>
                  <a:cubicBezTo>
                    <a:pt x="6823" y="7507"/>
                    <a:pt x="7055" y="7457"/>
                    <a:pt x="7228" y="7355"/>
                  </a:cubicBezTo>
                  <a:lnTo>
                    <a:pt x="12776" y="4129"/>
                  </a:lnTo>
                  <a:cubicBezTo>
                    <a:pt x="13134" y="3926"/>
                    <a:pt x="13134" y="3581"/>
                    <a:pt x="12776" y="3379"/>
                  </a:cubicBezTo>
                  <a:lnTo>
                    <a:pt x="7192" y="152"/>
                  </a:lnTo>
                  <a:cubicBezTo>
                    <a:pt x="7014" y="51"/>
                    <a:pt x="6779" y="0"/>
                    <a:pt x="6543" y="0"/>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1" name="Google Shape;651;p37"/>
            <p:cNvSpPr/>
            <p:nvPr/>
          </p:nvSpPr>
          <p:spPr>
            <a:xfrm>
              <a:off x="1689097" y="1122795"/>
              <a:ext cx="414814" cy="139988"/>
            </a:xfrm>
            <a:custGeom>
              <a:avLst/>
              <a:gdLst/>
              <a:ahLst/>
              <a:cxnLst/>
              <a:rect l="l" t="t" r="r" b="b"/>
              <a:pathLst>
                <a:path w="12967" h="4376" extrusionOk="0">
                  <a:moveTo>
                    <a:pt x="12" y="0"/>
                  </a:moveTo>
                  <a:lnTo>
                    <a:pt x="0" y="619"/>
                  </a:lnTo>
                  <a:cubicBezTo>
                    <a:pt x="0" y="750"/>
                    <a:pt x="96" y="893"/>
                    <a:pt x="274" y="1000"/>
                  </a:cubicBezTo>
                  <a:lnTo>
                    <a:pt x="5858" y="4215"/>
                  </a:lnTo>
                  <a:cubicBezTo>
                    <a:pt x="6037" y="4322"/>
                    <a:pt x="6272" y="4376"/>
                    <a:pt x="6507" y="4376"/>
                  </a:cubicBezTo>
                  <a:cubicBezTo>
                    <a:pt x="6742" y="4376"/>
                    <a:pt x="6977" y="4322"/>
                    <a:pt x="7156" y="4215"/>
                  </a:cubicBezTo>
                  <a:lnTo>
                    <a:pt x="12692" y="1000"/>
                  </a:lnTo>
                  <a:cubicBezTo>
                    <a:pt x="12871" y="893"/>
                    <a:pt x="12966" y="762"/>
                    <a:pt x="12966" y="619"/>
                  </a:cubicBezTo>
                  <a:lnTo>
                    <a:pt x="12966" y="0"/>
                  </a:lnTo>
                  <a:cubicBezTo>
                    <a:pt x="12966" y="131"/>
                    <a:pt x="12883" y="274"/>
                    <a:pt x="12704" y="369"/>
                  </a:cubicBezTo>
                  <a:lnTo>
                    <a:pt x="7156" y="3596"/>
                  </a:lnTo>
                  <a:cubicBezTo>
                    <a:pt x="6983" y="3697"/>
                    <a:pt x="6751" y="3748"/>
                    <a:pt x="6518" y="3748"/>
                  </a:cubicBezTo>
                  <a:cubicBezTo>
                    <a:pt x="6284" y="3748"/>
                    <a:pt x="6049" y="3697"/>
                    <a:pt x="5870" y="3596"/>
                  </a:cubicBezTo>
                  <a:lnTo>
                    <a:pt x="286" y="369"/>
                  </a:lnTo>
                  <a:cubicBezTo>
                    <a:pt x="108" y="274"/>
                    <a:pt x="12" y="131"/>
                    <a:pt x="12" y="0"/>
                  </a:cubicBez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2" name="Google Shape;652;p37"/>
            <p:cNvSpPr/>
            <p:nvPr/>
          </p:nvSpPr>
          <p:spPr>
            <a:xfrm>
              <a:off x="1686793" y="1002610"/>
              <a:ext cx="420157" cy="240085"/>
            </a:xfrm>
            <a:custGeom>
              <a:avLst/>
              <a:gdLst/>
              <a:ahLst/>
              <a:cxnLst/>
              <a:rect l="l" t="t" r="r" b="b"/>
              <a:pathLst>
                <a:path w="13134" h="7505" extrusionOk="0">
                  <a:moveTo>
                    <a:pt x="6543" y="1"/>
                  </a:moveTo>
                  <a:cubicBezTo>
                    <a:pt x="6308" y="1"/>
                    <a:pt x="6073" y="55"/>
                    <a:pt x="5895" y="162"/>
                  </a:cubicBezTo>
                  <a:lnTo>
                    <a:pt x="358" y="3376"/>
                  </a:lnTo>
                  <a:cubicBezTo>
                    <a:pt x="1" y="3591"/>
                    <a:pt x="1" y="3924"/>
                    <a:pt x="358" y="4126"/>
                  </a:cubicBezTo>
                  <a:lnTo>
                    <a:pt x="5942" y="7353"/>
                  </a:lnTo>
                  <a:cubicBezTo>
                    <a:pt x="6121" y="7454"/>
                    <a:pt x="6356" y="7505"/>
                    <a:pt x="6590" y="7505"/>
                  </a:cubicBezTo>
                  <a:cubicBezTo>
                    <a:pt x="6823" y="7505"/>
                    <a:pt x="7055" y="7454"/>
                    <a:pt x="7228" y="7353"/>
                  </a:cubicBezTo>
                  <a:lnTo>
                    <a:pt x="12776" y="4126"/>
                  </a:lnTo>
                  <a:cubicBezTo>
                    <a:pt x="13134" y="3924"/>
                    <a:pt x="13134" y="3591"/>
                    <a:pt x="12776" y="3376"/>
                  </a:cubicBezTo>
                  <a:lnTo>
                    <a:pt x="7192" y="162"/>
                  </a:lnTo>
                  <a:cubicBezTo>
                    <a:pt x="7014" y="55"/>
                    <a:pt x="6779" y="1"/>
                    <a:pt x="6543" y="1"/>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3" name="Google Shape;653;p37"/>
            <p:cNvSpPr/>
            <p:nvPr/>
          </p:nvSpPr>
          <p:spPr>
            <a:xfrm>
              <a:off x="1689097" y="1083575"/>
              <a:ext cx="414814" cy="140084"/>
            </a:xfrm>
            <a:custGeom>
              <a:avLst/>
              <a:gdLst/>
              <a:ahLst/>
              <a:cxnLst/>
              <a:rect l="l" t="t" r="r" b="b"/>
              <a:pathLst>
                <a:path w="12967" h="4379" extrusionOk="0">
                  <a:moveTo>
                    <a:pt x="12" y="0"/>
                  </a:moveTo>
                  <a:lnTo>
                    <a:pt x="0" y="619"/>
                  </a:lnTo>
                  <a:cubicBezTo>
                    <a:pt x="0" y="762"/>
                    <a:pt x="96" y="893"/>
                    <a:pt x="274" y="1000"/>
                  </a:cubicBezTo>
                  <a:lnTo>
                    <a:pt x="5858" y="4227"/>
                  </a:lnTo>
                  <a:cubicBezTo>
                    <a:pt x="6037" y="4328"/>
                    <a:pt x="6272" y="4379"/>
                    <a:pt x="6507" y="4379"/>
                  </a:cubicBezTo>
                  <a:cubicBezTo>
                    <a:pt x="6742" y="4379"/>
                    <a:pt x="6977" y="4328"/>
                    <a:pt x="7156" y="4227"/>
                  </a:cubicBezTo>
                  <a:lnTo>
                    <a:pt x="12692" y="1000"/>
                  </a:lnTo>
                  <a:cubicBezTo>
                    <a:pt x="12871" y="893"/>
                    <a:pt x="12966" y="762"/>
                    <a:pt x="12966" y="631"/>
                  </a:cubicBezTo>
                  <a:lnTo>
                    <a:pt x="12966" y="0"/>
                  </a:lnTo>
                  <a:cubicBezTo>
                    <a:pt x="12966" y="143"/>
                    <a:pt x="12883" y="274"/>
                    <a:pt x="12704" y="381"/>
                  </a:cubicBezTo>
                  <a:lnTo>
                    <a:pt x="7156" y="3596"/>
                  </a:lnTo>
                  <a:cubicBezTo>
                    <a:pt x="6983" y="3703"/>
                    <a:pt x="6751" y="3756"/>
                    <a:pt x="6518" y="3756"/>
                  </a:cubicBezTo>
                  <a:cubicBezTo>
                    <a:pt x="6284" y="3756"/>
                    <a:pt x="6049" y="3703"/>
                    <a:pt x="5870" y="3596"/>
                  </a:cubicBezTo>
                  <a:lnTo>
                    <a:pt x="286" y="381"/>
                  </a:lnTo>
                  <a:cubicBezTo>
                    <a:pt x="108" y="274"/>
                    <a:pt x="12" y="131"/>
                    <a:pt x="12" y="0"/>
                  </a:cubicBez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4" name="Google Shape;654;p37"/>
            <p:cNvSpPr/>
            <p:nvPr/>
          </p:nvSpPr>
          <p:spPr>
            <a:xfrm>
              <a:off x="1686793" y="963678"/>
              <a:ext cx="420157" cy="240085"/>
            </a:xfrm>
            <a:custGeom>
              <a:avLst/>
              <a:gdLst/>
              <a:ahLst/>
              <a:cxnLst/>
              <a:rect l="l" t="t" r="r" b="b"/>
              <a:pathLst>
                <a:path w="13134" h="7505" extrusionOk="0">
                  <a:moveTo>
                    <a:pt x="6543" y="1"/>
                  </a:moveTo>
                  <a:cubicBezTo>
                    <a:pt x="6308" y="1"/>
                    <a:pt x="6073" y="51"/>
                    <a:pt x="5895" y="152"/>
                  </a:cubicBezTo>
                  <a:lnTo>
                    <a:pt x="358" y="3379"/>
                  </a:lnTo>
                  <a:cubicBezTo>
                    <a:pt x="1" y="3581"/>
                    <a:pt x="1" y="3915"/>
                    <a:pt x="358" y="4129"/>
                  </a:cubicBezTo>
                  <a:lnTo>
                    <a:pt x="5942" y="7344"/>
                  </a:lnTo>
                  <a:cubicBezTo>
                    <a:pt x="6121" y="7451"/>
                    <a:pt x="6356" y="7504"/>
                    <a:pt x="6590" y="7504"/>
                  </a:cubicBezTo>
                  <a:cubicBezTo>
                    <a:pt x="6823" y="7504"/>
                    <a:pt x="7055" y="7451"/>
                    <a:pt x="7228" y="7344"/>
                  </a:cubicBezTo>
                  <a:lnTo>
                    <a:pt x="12776" y="4129"/>
                  </a:lnTo>
                  <a:cubicBezTo>
                    <a:pt x="13134" y="3915"/>
                    <a:pt x="13134" y="3581"/>
                    <a:pt x="12776" y="3379"/>
                  </a:cubicBezTo>
                  <a:lnTo>
                    <a:pt x="7192" y="152"/>
                  </a:lnTo>
                  <a:cubicBezTo>
                    <a:pt x="7014" y="51"/>
                    <a:pt x="6779" y="1"/>
                    <a:pt x="6543" y="1"/>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5" name="Google Shape;655;p37"/>
            <p:cNvSpPr/>
            <p:nvPr/>
          </p:nvSpPr>
          <p:spPr>
            <a:xfrm>
              <a:off x="1660914" y="976922"/>
              <a:ext cx="471565" cy="220539"/>
            </a:xfrm>
            <a:custGeom>
              <a:avLst/>
              <a:gdLst/>
              <a:ahLst/>
              <a:cxnLst/>
              <a:rect l="l" t="t" r="r" b="b"/>
              <a:pathLst>
                <a:path w="14741" h="6894" extrusionOk="0">
                  <a:moveTo>
                    <a:pt x="14740" y="12"/>
                  </a:moveTo>
                  <a:lnTo>
                    <a:pt x="14740" y="15"/>
                  </a:lnTo>
                  <a:lnTo>
                    <a:pt x="14740" y="15"/>
                  </a:lnTo>
                  <a:cubicBezTo>
                    <a:pt x="14740" y="14"/>
                    <a:pt x="14740" y="13"/>
                    <a:pt x="14740" y="12"/>
                  </a:cubicBezTo>
                  <a:close/>
                  <a:moveTo>
                    <a:pt x="12" y="0"/>
                  </a:moveTo>
                  <a:lnTo>
                    <a:pt x="0" y="2632"/>
                  </a:lnTo>
                  <a:cubicBezTo>
                    <a:pt x="0" y="2786"/>
                    <a:pt x="96" y="2941"/>
                    <a:pt x="310" y="3060"/>
                  </a:cubicBezTo>
                  <a:lnTo>
                    <a:pt x="6656" y="6715"/>
                  </a:lnTo>
                  <a:cubicBezTo>
                    <a:pt x="6858" y="6834"/>
                    <a:pt x="7123" y="6894"/>
                    <a:pt x="7388" y="6894"/>
                  </a:cubicBezTo>
                  <a:cubicBezTo>
                    <a:pt x="7653" y="6894"/>
                    <a:pt x="7918" y="6834"/>
                    <a:pt x="8120" y="6715"/>
                  </a:cubicBezTo>
                  <a:lnTo>
                    <a:pt x="14431" y="3060"/>
                  </a:lnTo>
                  <a:cubicBezTo>
                    <a:pt x="14633" y="2941"/>
                    <a:pt x="14728" y="2786"/>
                    <a:pt x="14728" y="2632"/>
                  </a:cubicBezTo>
                  <a:lnTo>
                    <a:pt x="14740" y="15"/>
                  </a:lnTo>
                  <a:lnTo>
                    <a:pt x="14740" y="15"/>
                  </a:lnTo>
                  <a:cubicBezTo>
                    <a:pt x="14739" y="157"/>
                    <a:pt x="14644" y="311"/>
                    <a:pt x="14443" y="429"/>
                  </a:cubicBezTo>
                  <a:lnTo>
                    <a:pt x="8132" y="4096"/>
                  </a:lnTo>
                  <a:cubicBezTo>
                    <a:pt x="7930" y="4215"/>
                    <a:pt x="7665" y="4275"/>
                    <a:pt x="7400" y="4275"/>
                  </a:cubicBezTo>
                  <a:cubicBezTo>
                    <a:pt x="7135" y="4275"/>
                    <a:pt x="6870" y="4215"/>
                    <a:pt x="6668" y="4096"/>
                  </a:cubicBezTo>
                  <a:lnTo>
                    <a:pt x="322" y="429"/>
                  </a:lnTo>
                  <a:cubicBezTo>
                    <a:pt x="107" y="310"/>
                    <a:pt x="12" y="155"/>
                    <a:pt x="12" y="0"/>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6" name="Google Shape;656;p37"/>
            <p:cNvSpPr/>
            <p:nvPr/>
          </p:nvSpPr>
          <p:spPr>
            <a:xfrm>
              <a:off x="1657875" y="840550"/>
              <a:ext cx="478027" cy="273131"/>
            </a:xfrm>
            <a:custGeom>
              <a:avLst/>
              <a:gdLst/>
              <a:ahLst/>
              <a:cxnLst/>
              <a:rect l="l" t="t" r="r" b="b"/>
              <a:pathLst>
                <a:path w="14943" h="8538" extrusionOk="0">
                  <a:moveTo>
                    <a:pt x="7447" y="1"/>
                  </a:moveTo>
                  <a:cubicBezTo>
                    <a:pt x="7182" y="1"/>
                    <a:pt x="6918" y="60"/>
                    <a:pt x="6715" y="179"/>
                  </a:cubicBezTo>
                  <a:lnTo>
                    <a:pt x="405" y="3835"/>
                  </a:lnTo>
                  <a:cubicBezTo>
                    <a:pt x="0" y="4073"/>
                    <a:pt x="0" y="4454"/>
                    <a:pt x="417" y="4692"/>
                  </a:cubicBezTo>
                  <a:lnTo>
                    <a:pt x="6763" y="8359"/>
                  </a:lnTo>
                  <a:cubicBezTo>
                    <a:pt x="6965" y="8478"/>
                    <a:pt x="7230" y="8538"/>
                    <a:pt x="7495" y="8538"/>
                  </a:cubicBezTo>
                  <a:cubicBezTo>
                    <a:pt x="7760" y="8538"/>
                    <a:pt x="8025" y="8478"/>
                    <a:pt x="8227" y="8359"/>
                  </a:cubicBezTo>
                  <a:lnTo>
                    <a:pt x="14538" y="4692"/>
                  </a:lnTo>
                  <a:cubicBezTo>
                    <a:pt x="14942" y="4454"/>
                    <a:pt x="14942" y="4073"/>
                    <a:pt x="14526" y="3835"/>
                  </a:cubicBezTo>
                  <a:lnTo>
                    <a:pt x="8180" y="179"/>
                  </a:lnTo>
                  <a:cubicBezTo>
                    <a:pt x="7977" y="60"/>
                    <a:pt x="7712" y="1"/>
                    <a:pt x="7447" y="1"/>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7" name="Google Shape;657;p37"/>
            <p:cNvSpPr/>
            <p:nvPr/>
          </p:nvSpPr>
          <p:spPr>
            <a:xfrm>
              <a:off x="1941239" y="1117644"/>
              <a:ext cx="14875" cy="19322"/>
            </a:xfrm>
            <a:custGeom>
              <a:avLst/>
              <a:gdLst/>
              <a:ahLst/>
              <a:cxnLst/>
              <a:rect l="l" t="t" r="r" b="b"/>
              <a:pathLst>
                <a:path w="465" h="604" extrusionOk="0">
                  <a:moveTo>
                    <a:pt x="332" y="0"/>
                  </a:moveTo>
                  <a:cubicBezTo>
                    <a:pt x="300" y="0"/>
                    <a:pt x="264" y="10"/>
                    <a:pt x="227" y="30"/>
                  </a:cubicBezTo>
                  <a:cubicBezTo>
                    <a:pt x="96" y="102"/>
                    <a:pt x="0" y="292"/>
                    <a:pt x="0" y="435"/>
                  </a:cubicBezTo>
                  <a:cubicBezTo>
                    <a:pt x="0" y="542"/>
                    <a:pt x="46" y="604"/>
                    <a:pt x="118" y="604"/>
                  </a:cubicBezTo>
                  <a:cubicBezTo>
                    <a:pt x="149" y="604"/>
                    <a:pt x="186" y="592"/>
                    <a:pt x="227" y="566"/>
                  </a:cubicBezTo>
                  <a:cubicBezTo>
                    <a:pt x="357" y="495"/>
                    <a:pt x="465" y="316"/>
                    <a:pt x="465" y="161"/>
                  </a:cubicBezTo>
                  <a:cubicBezTo>
                    <a:pt x="465" y="60"/>
                    <a:pt x="410" y="0"/>
                    <a:pt x="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8" name="Google Shape;658;p37"/>
            <p:cNvSpPr/>
            <p:nvPr/>
          </p:nvSpPr>
          <p:spPr>
            <a:xfrm>
              <a:off x="1985417" y="1094932"/>
              <a:ext cx="14875" cy="19322"/>
            </a:xfrm>
            <a:custGeom>
              <a:avLst/>
              <a:gdLst/>
              <a:ahLst/>
              <a:cxnLst/>
              <a:rect l="l" t="t" r="r" b="b"/>
              <a:pathLst>
                <a:path w="465" h="604" extrusionOk="0">
                  <a:moveTo>
                    <a:pt x="347" y="0"/>
                  </a:moveTo>
                  <a:cubicBezTo>
                    <a:pt x="316" y="0"/>
                    <a:pt x="279" y="12"/>
                    <a:pt x="239" y="38"/>
                  </a:cubicBezTo>
                  <a:cubicBezTo>
                    <a:pt x="108" y="109"/>
                    <a:pt x="0" y="288"/>
                    <a:pt x="0" y="443"/>
                  </a:cubicBezTo>
                  <a:cubicBezTo>
                    <a:pt x="0" y="544"/>
                    <a:pt x="55" y="604"/>
                    <a:pt x="133" y="604"/>
                  </a:cubicBezTo>
                  <a:cubicBezTo>
                    <a:pt x="165" y="604"/>
                    <a:pt x="201" y="594"/>
                    <a:pt x="239" y="574"/>
                  </a:cubicBezTo>
                  <a:cubicBezTo>
                    <a:pt x="370" y="502"/>
                    <a:pt x="465" y="312"/>
                    <a:pt x="465" y="169"/>
                  </a:cubicBezTo>
                  <a:cubicBezTo>
                    <a:pt x="465" y="62"/>
                    <a:pt x="419" y="0"/>
                    <a:pt x="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659;p37"/>
            <p:cNvSpPr/>
            <p:nvPr/>
          </p:nvSpPr>
          <p:spPr>
            <a:xfrm>
              <a:off x="2029594" y="1072315"/>
              <a:ext cx="15259" cy="19482"/>
            </a:xfrm>
            <a:custGeom>
              <a:avLst/>
              <a:gdLst/>
              <a:ahLst/>
              <a:cxnLst/>
              <a:rect l="l" t="t" r="r" b="b"/>
              <a:pathLst>
                <a:path w="477" h="609" extrusionOk="0">
                  <a:moveTo>
                    <a:pt x="342" y="1"/>
                  </a:moveTo>
                  <a:cubicBezTo>
                    <a:pt x="311" y="1"/>
                    <a:pt x="276" y="10"/>
                    <a:pt x="239" y="31"/>
                  </a:cubicBezTo>
                  <a:cubicBezTo>
                    <a:pt x="108" y="114"/>
                    <a:pt x="1" y="292"/>
                    <a:pt x="1" y="435"/>
                  </a:cubicBezTo>
                  <a:cubicBezTo>
                    <a:pt x="1" y="546"/>
                    <a:pt x="56" y="608"/>
                    <a:pt x="135" y="608"/>
                  </a:cubicBezTo>
                  <a:cubicBezTo>
                    <a:pt x="166" y="608"/>
                    <a:pt x="202" y="598"/>
                    <a:pt x="239" y="578"/>
                  </a:cubicBezTo>
                  <a:cubicBezTo>
                    <a:pt x="370" y="495"/>
                    <a:pt x="477" y="316"/>
                    <a:pt x="477" y="173"/>
                  </a:cubicBezTo>
                  <a:cubicBezTo>
                    <a:pt x="477" y="63"/>
                    <a:pt x="422" y="1"/>
                    <a:pt x="3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0" name="Google Shape;660;p37"/>
            <p:cNvSpPr/>
            <p:nvPr/>
          </p:nvSpPr>
          <p:spPr>
            <a:xfrm>
              <a:off x="2074156" y="1049826"/>
              <a:ext cx="14875" cy="19354"/>
            </a:xfrm>
            <a:custGeom>
              <a:avLst/>
              <a:gdLst/>
              <a:ahLst/>
              <a:cxnLst/>
              <a:rect l="l" t="t" r="r" b="b"/>
              <a:pathLst>
                <a:path w="465" h="605" extrusionOk="0">
                  <a:moveTo>
                    <a:pt x="332" y="1"/>
                  </a:moveTo>
                  <a:cubicBezTo>
                    <a:pt x="300" y="1"/>
                    <a:pt x="264" y="11"/>
                    <a:pt x="227" y="31"/>
                  </a:cubicBezTo>
                  <a:cubicBezTo>
                    <a:pt x="96" y="103"/>
                    <a:pt x="1" y="293"/>
                    <a:pt x="1" y="436"/>
                  </a:cubicBezTo>
                  <a:cubicBezTo>
                    <a:pt x="1" y="543"/>
                    <a:pt x="46" y="605"/>
                    <a:pt x="118" y="605"/>
                  </a:cubicBezTo>
                  <a:cubicBezTo>
                    <a:pt x="150" y="605"/>
                    <a:pt x="187" y="592"/>
                    <a:pt x="227" y="567"/>
                  </a:cubicBezTo>
                  <a:cubicBezTo>
                    <a:pt x="358" y="495"/>
                    <a:pt x="465" y="317"/>
                    <a:pt x="465" y="162"/>
                  </a:cubicBezTo>
                  <a:cubicBezTo>
                    <a:pt x="465" y="60"/>
                    <a:pt x="411" y="1"/>
                    <a:pt x="3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1" name="Google Shape;661;p37"/>
            <p:cNvSpPr/>
            <p:nvPr/>
          </p:nvSpPr>
          <p:spPr>
            <a:xfrm>
              <a:off x="1689097" y="931977"/>
              <a:ext cx="414814" cy="139988"/>
            </a:xfrm>
            <a:custGeom>
              <a:avLst/>
              <a:gdLst/>
              <a:ahLst/>
              <a:cxnLst/>
              <a:rect l="l" t="t" r="r" b="b"/>
              <a:pathLst>
                <a:path w="12967" h="4376" extrusionOk="0">
                  <a:moveTo>
                    <a:pt x="12" y="0"/>
                  </a:moveTo>
                  <a:lnTo>
                    <a:pt x="0" y="619"/>
                  </a:lnTo>
                  <a:cubicBezTo>
                    <a:pt x="0" y="750"/>
                    <a:pt x="96" y="893"/>
                    <a:pt x="274" y="1000"/>
                  </a:cubicBezTo>
                  <a:lnTo>
                    <a:pt x="5858" y="4215"/>
                  </a:lnTo>
                  <a:cubicBezTo>
                    <a:pt x="6037" y="4322"/>
                    <a:pt x="6272" y="4376"/>
                    <a:pt x="6507" y="4376"/>
                  </a:cubicBezTo>
                  <a:cubicBezTo>
                    <a:pt x="6742" y="4376"/>
                    <a:pt x="6977" y="4322"/>
                    <a:pt x="7156" y="4215"/>
                  </a:cubicBezTo>
                  <a:lnTo>
                    <a:pt x="12692" y="1000"/>
                  </a:lnTo>
                  <a:cubicBezTo>
                    <a:pt x="12871" y="893"/>
                    <a:pt x="12966" y="762"/>
                    <a:pt x="12966" y="619"/>
                  </a:cubicBezTo>
                  <a:lnTo>
                    <a:pt x="12966" y="0"/>
                  </a:lnTo>
                  <a:cubicBezTo>
                    <a:pt x="12966" y="131"/>
                    <a:pt x="12883" y="274"/>
                    <a:pt x="12704" y="369"/>
                  </a:cubicBezTo>
                  <a:lnTo>
                    <a:pt x="7156" y="3596"/>
                  </a:lnTo>
                  <a:cubicBezTo>
                    <a:pt x="6983" y="3697"/>
                    <a:pt x="6751" y="3748"/>
                    <a:pt x="6518" y="3748"/>
                  </a:cubicBezTo>
                  <a:cubicBezTo>
                    <a:pt x="6284" y="3748"/>
                    <a:pt x="6049" y="3697"/>
                    <a:pt x="5870" y="3596"/>
                  </a:cubicBezTo>
                  <a:lnTo>
                    <a:pt x="286" y="369"/>
                  </a:lnTo>
                  <a:cubicBezTo>
                    <a:pt x="108" y="274"/>
                    <a:pt x="12" y="131"/>
                    <a:pt x="12" y="0"/>
                  </a:cubicBez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2" name="Google Shape;662;p37"/>
            <p:cNvSpPr/>
            <p:nvPr/>
          </p:nvSpPr>
          <p:spPr>
            <a:xfrm>
              <a:off x="1686793" y="811791"/>
              <a:ext cx="420157" cy="240085"/>
            </a:xfrm>
            <a:custGeom>
              <a:avLst/>
              <a:gdLst/>
              <a:ahLst/>
              <a:cxnLst/>
              <a:rect l="l" t="t" r="r" b="b"/>
              <a:pathLst>
                <a:path w="13134" h="7505" extrusionOk="0">
                  <a:moveTo>
                    <a:pt x="6543" y="1"/>
                  </a:moveTo>
                  <a:cubicBezTo>
                    <a:pt x="6308" y="1"/>
                    <a:pt x="6073" y="55"/>
                    <a:pt x="5895" y="162"/>
                  </a:cubicBezTo>
                  <a:lnTo>
                    <a:pt x="358" y="3376"/>
                  </a:lnTo>
                  <a:cubicBezTo>
                    <a:pt x="1" y="3591"/>
                    <a:pt x="1" y="3924"/>
                    <a:pt x="358" y="4126"/>
                  </a:cubicBezTo>
                  <a:lnTo>
                    <a:pt x="5942" y="7353"/>
                  </a:lnTo>
                  <a:cubicBezTo>
                    <a:pt x="6121" y="7454"/>
                    <a:pt x="6356" y="7505"/>
                    <a:pt x="6590" y="7505"/>
                  </a:cubicBezTo>
                  <a:cubicBezTo>
                    <a:pt x="6823" y="7505"/>
                    <a:pt x="7055" y="7454"/>
                    <a:pt x="7228" y="7353"/>
                  </a:cubicBezTo>
                  <a:lnTo>
                    <a:pt x="12776" y="4126"/>
                  </a:lnTo>
                  <a:cubicBezTo>
                    <a:pt x="13134" y="3924"/>
                    <a:pt x="13134" y="3591"/>
                    <a:pt x="12776" y="3376"/>
                  </a:cubicBezTo>
                  <a:lnTo>
                    <a:pt x="7192" y="162"/>
                  </a:lnTo>
                  <a:cubicBezTo>
                    <a:pt x="7014" y="55"/>
                    <a:pt x="6779" y="1"/>
                    <a:pt x="6543" y="1"/>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3" name="Google Shape;663;p37"/>
            <p:cNvSpPr/>
            <p:nvPr/>
          </p:nvSpPr>
          <p:spPr>
            <a:xfrm>
              <a:off x="1689097" y="892725"/>
              <a:ext cx="414814" cy="140020"/>
            </a:xfrm>
            <a:custGeom>
              <a:avLst/>
              <a:gdLst/>
              <a:ahLst/>
              <a:cxnLst/>
              <a:rect l="l" t="t" r="r" b="b"/>
              <a:pathLst>
                <a:path w="12967" h="4377" extrusionOk="0">
                  <a:moveTo>
                    <a:pt x="12" y="1"/>
                  </a:moveTo>
                  <a:lnTo>
                    <a:pt x="0" y="620"/>
                  </a:lnTo>
                  <a:cubicBezTo>
                    <a:pt x="0" y="763"/>
                    <a:pt x="96" y="894"/>
                    <a:pt x="274" y="1001"/>
                  </a:cubicBezTo>
                  <a:lnTo>
                    <a:pt x="5858" y="4216"/>
                  </a:lnTo>
                  <a:cubicBezTo>
                    <a:pt x="6037" y="4323"/>
                    <a:pt x="6272" y="4377"/>
                    <a:pt x="6507" y="4377"/>
                  </a:cubicBezTo>
                  <a:cubicBezTo>
                    <a:pt x="6742" y="4377"/>
                    <a:pt x="6977" y="4323"/>
                    <a:pt x="7156" y="4216"/>
                  </a:cubicBezTo>
                  <a:lnTo>
                    <a:pt x="12692" y="1001"/>
                  </a:lnTo>
                  <a:cubicBezTo>
                    <a:pt x="12871" y="894"/>
                    <a:pt x="12966" y="763"/>
                    <a:pt x="12966" y="632"/>
                  </a:cubicBezTo>
                  <a:lnTo>
                    <a:pt x="12966" y="1"/>
                  </a:lnTo>
                  <a:cubicBezTo>
                    <a:pt x="12966" y="144"/>
                    <a:pt x="12883" y="275"/>
                    <a:pt x="12704" y="382"/>
                  </a:cubicBezTo>
                  <a:lnTo>
                    <a:pt x="7156" y="3597"/>
                  </a:lnTo>
                  <a:cubicBezTo>
                    <a:pt x="6983" y="3698"/>
                    <a:pt x="6751" y="3748"/>
                    <a:pt x="6518" y="3748"/>
                  </a:cubicBezTo>
                  <a:cubicBezTo>
                    <a:pt x="6284" y="3748"/>
                    <a:pt x="6049" y="3698"/>
                    <a:pt x="5870" y="3597"/>
                  </a:cubicBezTo>
                  <a:lnTo>
                    <a:pt x="286" y="370"/>
                  </a:lnTo>
                  <a:cubicBezTo>
                    <a:pt x="108" y="275"/>
                    <a:pt x="12" y="132"/>
                    <a:pt x="12" y="1"/>
                  </a:cubicBez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4" name="Google Shape;664;p37"/>
            <p:cNvSpPr/>
            <p:nvPr/>
          </p:nvSpPr>
          <p:spPr>
            <a:xfrm>
              <a:off x="1686793" y="772860"/>
              <a:ext cx="420157" cy="240085"/>
            </a:xfrm>
            <a:custGeom>
              <a:avLst/>
              <a:gdLst/>
              <a:ahLst/>
              <a:cxnLst/>
              <a:rect l="l" t="t" r="r" b="b"/>
              <a:pathLst>
                <a:path w="13134" h="7505" extrusionOk="0">
                  <a:moveTo>
                    <a:pt x="6543" y="1"/>
                  </a:moveTo>
                  <a:cubicBezTo>
                    <a:pt x="6308" y="1"/>
                    <a:pt x="6073" y="51"/>
                    <a:pt x="5895" y="152"/>
                  </a:cubicBezTo>
                  <a:lnTo>
                    <a:pt x="358" y="3379"/>
                  </a:lnTo>
                  <a:cubicBezTo>
                    <a:pt x="1" y="3581"/>
                    <a:pt x="1" y="3915"/>
                    <a:pt x="358" y="4129"/>
                  </a:cubicBezTo>
                  <a:lnTo>
                    <a:pt x="5942" y="7344"/>
                  </a:lnTo>
                  <a:cubicBezTo>
                    <a:pt x="6121" y="7451"/>
                    <a:pt x="6356" y="7504"/>
                    <a:pt x="6590" y="7504"/>
                  </a:cubicBezTo>
                  <a:cubicBezTo>
                    <a:pt x="6823" y="7504"/>
                    <a:pt x="7055" y="7451"/>
                    <a:pt x="7228" y="7344"/>
                  </a:cubicBezTo>
                  <a:lnTo>
                    <a:pt x="12776" y="4129"/>
                  </a:lnTo>
                  <a:cubicBezTo>
                    <a:pt x="13134" y="3915"/>
                    <a:pt x="13134" y="3581"/>
                    <a:pt x="12776" y="3379"/>
                  </a:cubicBezTo>
                  <a:lnTo>
                    <a:pt x="7192" y="152"/>
                  </a:lnTo>
                  <a:cubicBezTo>
                    <a:pt x="7014" y="51"/>
                    <a:pt x="6779" y="1"/>
                    <a:pt x="6543" y="1"/>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5" name="Google Shape;665;p37"/>
            <p:cNvSpPr/>
            <p:nvPr/>
          </p:nvSpPr>
          <p:spPr>
            <a:xfrm>
              <a:off x="1689097" y="853506"/>
              <a:ext cx="414814" cy="140116"/>
            </a:xfrm>
            <a:custGeom>
              <a:avLst/>
              <a:gdLst/>
              <a:ahLst/>
              <a:cxnLst/>
              <a:rect l="l" t="t" r="r" b="b"/>
              <a:pathLst>
                <a:path w="12967" h="4380" extrusionOk="0">
                  <a:moveTo>
                    <a:pt x="12" y="1"/>
                  </a:moveTo>
                  <a:lnTo>
                    <a:pt x="0" y="620"/>
                  </a:lnTo>
                  <a:cubicBezTo>
                    <a:pt x="0" y="763"/>
                    <a:pt x="96" y="894"/>
                    <a:pt x="274" y="1001"/>
                  </a:cubicBezTo>
                  <a:lnTo>
                    <a:pt x="5858" y="4227"/>
                  </a:lnTo>
                  <a:cubicBezTo>
                    <a:pt x="6037" y="4329"/>
                    <a:pt x="6272" y="4379"/>
                    <a:pt x="6507" y="4379"/>
                  </a:cubicBezTo>
                  <a:cubicBezTo>
                    <a:pt x="6742" y="4379"/>
                    <a:pt x="6977" y="4329"/>
                    <a:pt x="7156" y="4227"/>
                  </a:cubicBezTo>
                  <a:lnTo>
                    <a:pt x="12692" y="1001"/>
                  </a:lnTo>
                  <a:cubicBezTo>
                    <a:pt x="12871" y="894"/>
                    <a:pt x="12966" y="763"/>
                    <a:pt x="12966" y="632"/>
                  </a:cubicBezTo>
                  <a:lnTo>
                    <a:pt x="12966" y="1"/>
                  </a:lnTo>
                  <a:cubicBezTo>
                    <a:pt x="12966" y="144"/>
                    <a:pt x="12883" y="274"/>
                    <a:pt x="12704" y="382"/>
                  </a:cubicBezTo>
                  <a:lnTo>
                    <a:pt x="7156" y="3596"/>
                  </a:lnTo>
                  <a:cubicBezTo>
                    <a:pt x="6983" y="3703"/>
                    <a:pt x="6751" y="3757"/>
                    <a:pt x="6518" y="3757"/>
                  </a:cubicBezTo>
                  <a:cubicBezTo>
                    <a:pt x="6284" y="3757"/>
                    <a:pt x="6049" y="3703"/>
                    <a:pt x="5870" y="3596"/>
                  </a:cubicBezTo>
                  <a:lnTo>
                    <a:pt x="286" y="382"/>
                  </a:lnTo>
                  <a:cubicBezTo>
                    <a:pt x="108" y="274"/>
                    <a:pt x="12" y="132"/>
                    <a:pt x="12" y="1"/>
                  </a:cubicBez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6" name="Google Shape;666;p37"/>
            <p:cNvSpPr/>
            <p:nvPr/>
          </p:nvSpPr>
          <p:spPr>
            <a:xfrm>
              <a:off x="1686793" y="733641"/>
              <a:ext cx="420157" cy="240085"/>
            </a:xfrm>
            <a:custGeom>
              <a:avLst/>
              <a:gdLst/>
              <a:ahLst/>
              <a:cxnLst/>
              <a:rect l="l" t="t" r="r" b="b"/>
              <a:pathLst>
                <a:path w="13134" h="7505" extrusionOk="0">
                  <a:moveTo>
                    <a:pt x="6543" y="0"/>
                  </a:moveTo>
                  <a:cubicBezTo>
                    <a:pt x="6308" y="0"/>
                    <a:pt x="6073" y="51"/>
                    <a:pt x="5895" y="152"/>
                  </a:cubicBezTo>
                  <a:lnTo>
                    <a:pt x="358" y="3379"/>
                  </a:lnTo>
                  <a:cubicBezTo>
                    <a:pt x="1" y="3581"/>
                    <a:pt x="1" y="3914"/>
                    <a:pt x="358" y="4129"/>
                  </a:cubicBezTo>
                  <a:lnTo>
                    <a:pt x="5942" y="7343"/>
                  </a:lnTo>
                  <a:cubicBezTo>
                    <a:pt x="6121" y="7450"/>
                    <a:pt x="6356" y="7504"/>
                    <a:pt x="6590" y="7504"/>
                  </a:cubicBezTo>
                  <a:cubicBezTo>
                    <a:pt x="6823" y="7504"/>
                    <a:pt x="7055" y="7450"/>
                    <a:pt x="7228" y="7343"/>
                  </a:cubicBezTo>
                  <a:lnTo>
                    <a:pt x="12776" y="4129"/>
                  </a:lnTo>
                  <a:cubicBezTo>
                    <a:pt x="13134" y="3914"/>
                    <a:pt x="13134" y="3581"/>
                    <a:pt x="12776" y="3379"/>
                  </a:cubicBezTo>
                  <a:lnTo>
                    <a:pt x="7192" y="152"/>
                  </a:lnTo>
                  <a:cubicBezTo>
                    <a:pt x="7014" y="51"/>
                    <a:pt x="6779" y="0"/>
                    <a:pt x="6543" y="0"/>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7" name="Google Shape;667;p37"/>
            <p:cNvSpPr/>
            <p:nvPr/>
          </p:nvSpPr>
          <p:spPr>
            <a:xfrm>
              <a:off x="1660914" y="746852"/>
              <a:ext cx="471565" cy="220571"/>
            </a:xfrm>
            <a:custGeom>
              <a:avLst/>
              <a:gdLst/>
              <a:ahLst/>
              <a:cxnLst/>
              <a:rect l="l" t="t" r="r" b="b"/>
              <a:pathLst>
                <a:path w="14741" h="6895" extrusionOk="0">
                  <a:moveTo>
                    <a:pt x="14740" y="13"/>
                  </a:moveTo>
                  <a:lnTo>
                    <a:pt x="14740" y="16"/>
                  </a:lnTo>
                  <a:lnTo>
                    <a:pt x="14740" y="16"/>
                  </a:lnTo>
                  <a:cubicBezTo>
                    <a:pt x="14740" y="15"/>
                    <a:pt x="14740" y="14"/>
                    <a:pt x="14740" y="13"/>
                  </a:cubicBezTo>
                  <a:close/>
                  <a:moveTo>
                    <a:pt x="12" y="1"/>
                  </a:moveTo>
                  <a:lnTo>
                    <a:pt x="0" y="2632"/>
                  </a:lnTo>
                  <a:cubicBezTo>
                    <a:pt x="0" y="2787"/>
                    <a:pt x="96" y="2942"/>
                    <a:pt x="310" y="3061"/>
                  </a:cubicBezTo>
                  <a:lnTo>
                    <a:pt x="6656" y="6716"/>
                  </a:lnTo>
                  <a:cubicBezTo>
                    <a:pt x="6858" y="6835"/>
                    <a:pt x="7123" y="6895"/>
                    <a:pt x="7388" y="6895"/>
                  </a:cubicBezTo>
                  <a:cubicBezTo>
                    <a:pt x="7653" y="6895"/>
                    <a:pt x="7918" y="6835"/>
                    <a:pt x="8120" y="6716"/>
                  </a:cubicBezTo>
                  <a:lnTo>
                    <a:pt x="14431" y="3061"/>
                  </a:lnTo>
                  <a:cubicBezTo>
                    <a:pt x="14633" y="2942"/>
                    <a:pt x="14728" y="2787"/>
                    <a:pt x="14728" y="2632"/>
                  </a:cubicBezTo>
                  <a:lnTo>
                    <a:pt x="14740" y="16"/>
                  </a:lnTo>
                  <a:lnTo>
                    <a:pt x="14740" y="16"/>
                  </a:lnTo>
                  <a:cubicBezTo>
                    <a:pt x="14739" y="170"/>
                    <a:pt x="14643" y="311"/>
                    <a:pt x="14443" y="430"/>
                  </a:cubicBezTo>
                  <a:lnTo>
                    <a:pt x="8132" y="4097"/>
                  </a:lnTo>
                  <a:cubicBezTo>
                    <a:pt x="7930" y="4216"/>
                    <a:pt x="7665" y="4275"/>
                    <a:pt x="7400" y="4275"/>
                  </a:cubicBezTo>
                  <a:cubicBezTo>
                    <a:pt x="7135" y="4275"/>
                    <a:pt x="6870" y="4216"/>
                    <a:pt x="6668" y="4097"/>
                  </a:cubicBezTo>
                  <a:lnTo>
                    <a:pt x="322" y="430"/>
                  </a:lnTo>
                  <a:cubicBezTo>
                    <a:pt x="107" y="310"/>
                    <a:pt x="12" y="156"/>
                    <a:pt x="12" y="1"/>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8" name="Google Shape;668;p37"/>
            <p:cNvSpPr/>
            <p:nvPr/>
          </p:nvSpPr>
          <p:spPr>
            <a:xfrm>
              <a:off x="1657875" y="610513"/>
              <a:ext cx="478027" cy="273131"/>
            </a:xfrm>
            <a:custGeom>
              <a:avLst/>
              <a:gdLst/>
              <a:ahLst/>
              <a:cxnLst/>
              <a:rect l="l" t="t" r="r" b="b"/>
              <a:pathLst>
                <a:path w="14943" h="8538" extrusionOk="0">
                  <a:moveTo>
                    <a:pt x="7447" y="0"/>
                  </a:moveTo>
                  <a:cubicBezTo>
                    <a:pt x="7182" y="0"/>
                    <a:pt x="6918" y="60"/>
                    <a:pt x="6715" y="179"/>
                  </a:cubicBezTo>
                  <a:lnTo>
                    <a:pt x="405" y="3846"/>
                  </a:lnTo>
                  <a:cubicBezTo>
                    <a:pt x="0" y="4084"/>
                    <a:pt x="0" y="4465"/>
                    <a:pt x="417" y="4692"/>
                  </a:cubicBezTo>
                  <a:lnTo>
                    <a:pt x="6763" y="8359"/>
                  </a:lnTo>
                  <a:cubicBezTo>
                    <a:pt x="6965" y="8478"/>
                    <a:pt x="7230" y="8537"/>
                    <a:pt x="7495" y="8537"/>
                  </a:cubicBezTo>
                  <a:cubicBezTo>
                    <a:pt x="7760" y="8537"/>
                    <a:pt x="8025" y="8478"/>
                    <a:pt x="8227" y="8359"/>
                  </a:cubicBezTo>
                  <a:lnTo>
                    <a:pt x="14538" y="4692"/>
                  </a:lnTo>
                  <a:cubicBezTo>
                    <a:pt x="14942" y="4465"/>
                    <a:pt x="14942" y="4072"/>
                    <a:pt x="14526" y="3846"/>
                  </a:cubicBezTo>
                  <a:lnTo>
                    <a:pt x="8180" y="179"/>
                  </a:lnTo>
                  <a:cubicBezTo>
                    <a:pt x="7977" y="60"/>
                    <a:pt x="7712" y="0"/>
                    <a:pt x="7447" y="0"/>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9" name="Google Shape;669;p37"/>
            <p:cNvSpPr/>
            <p:nvPr/>
          </p:nvSpPr>
          <p:spPr>
            <a:xfrm>
              <a:off x="1941239" y="887575"/>
              <a:ext cx="14875" cy="19482"/>
            </a:xfrm>
            <a:custGeom>
              <a:avLst/>
              <a:gdLst/>
              <a:ahLst/>
              <a:cxnLst/>
              <a:rect l="l" t="t" r="r" b="b"/>
              <a:pathLst>
                <a:path w="465" h="609" extrusionOk="0">
                  <a:moveTo>
                    <a:pt x="332" y="1"/>
                  </a:moveTo>
                  <a:cubicBezTo>
                    <a:pt x="300" y="1"/>
                    <a:pt x="264" y="10"/>
                    <a:pt x="227" y="31"/>
                  </a:cubicBezTo>
                  <a:cubicBezTo>
                    <a:pt x="96" y="102"/>
                    <a:pt x="0" y="293"/>
                    <a:pt x="0" y="436"/>
                  </a:cubicBezTo>
                  <a:cubicBezTo>
                    <a:pt x="0" y="547"/>
                    <a:pt x="49" y="609"/>
                    <a:pt x="125" y="609"/>
                  </a:cubicBezTo>
                  <a:cubicBezTo>
                    <a:pt x="155" y="609"/>
                    <a:pt x="189" y="599"/>
                    <a:pt x="227" y="579"/>
                  </a:cubicBezTo>
                  <a:cubicBezTo>
                    <a:pt x="357" y="495"/>
                    <a:pt x="465" y="317"/>
                    <a:pt x="465" y="162"/>
                  </a:cubicBezTo>
                  <a:cubicBezTo>
                    <a:pt x="465" y="60"/>
                    <a:pt x="410" y="1"/>
                    <a:pt x="3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0" name="Google Shape;670;p37"/>
            <p:cNvSpPr/>
            <p:nvPr/>
          </p:nvSpPr>
          <p:spPr>
            <a:xfrm>
              <a:off x="1985417" y="865118"/>
              <a:ext cx="14875" cy="19098"/>
            </a:xfrm>
            <a:custGeom>
              <a:avLst/>
              <a:gdLst/>
              <a:ahLst/>
              <a:cxnLst/>
              <a:rect l="l" t="t" r="r" b="b"/>
              <a:pathLst>
                <a:path w="465" h="597" extrusionOk="0">
                  <a:moveTo>
                    <a:pt x="341" y="0"/>
                  </a:moveTo>
                  <a:cubicBezTo>
                    <a:pt x="311" y="0"/>
                    <a:pt x="276" y="10"/>
                    <a:pt x="239" y="31"/>
                  </a:cubicBezTo>
                  <a:cubicBezTo>
                    <a:pt x="108" y="102"/>
                    <a:pt x="0" y="281"/>
                    <a:pt x="0" y="435"/>
                  </a:cubicBezTo>
                  <a:cubicBezTo>
                    <a:pt x="0" y="537"/>
                    <a:pt x="55" y="597"/>
                    <a:pt x="133" y="597"/>
                  </a:cubicBezTo>
                  <a:cubicBezTo>
                    <a:pt x="165" y="597"/>
                    <a:pt x="201" y="587"/>
                    <a:pt x="239" y="566"/>
                  </a:cubicBezTo>
                  <a:cubicBezTo>
                    <a:pt x="370" y="495"/>
                    <a:pt x="465" y="316"/>
                    <a:pt x="465" y="162"/>
                  </a:cubicBezTo>
                  <a:cubicBezTo>
                    <a:pt x="465" y="60"/>
                    <a:pt x="416" y="0"/>
                    <a:pt x="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1" name="Google Shape;671;p37"/>
            <p:cNvSpPr/>
            <p:nvPr/>
          </p:nvSpPr>
          <p:spPr>
            <a:xfrm>
              <a:off x="2029594" y="842406"/>
              <a:ext cx="15259" cy="19354"/>
            </a:xfrm>
            <a:custGeom>
              <a:avLst/>
              <a:gdLst/>
              <a:ahLst/>
              <a:cxnLst/>
              <a:rect l="l" t="t" r="r" b="b"/>
              <a:pathLst>
                <a:path w="477" h="605" extrusionOk="0">
                  <a:moveTo>
                    <a:pt x="350" y="0"/>
                  </a:moveTo>
                  <a:cubicBezTo>
                    <a:pt x="317" y="0"/>
                    <a:pt x="279" y="12"/>
                    <a:pt x="239" y="38"/>
                  </a:cubicBezTo>
                  <a:cubicBezTo>
                    <a:pt x="108" y="110"/>
                    <a:pt x="1" y="288"/>
                    <a:pt x="1" y="443"/>
                  </a:cubicBezTo>
                  <a:cubicBezTo>
                    <a:pt x="1" y="545"/>
                    <a:pt x="55" y="604"/>
                    <a:pt x="133" y="604"/>
                  </a:cubicBezTo>
                  <a:cubicBezTo>
                    <a:pt x="165" y="604"/>
                    <a:pt x="201" y="594"/>
                    <a:pt x="239" y="574"/>
                  </a:cubicBezTo>
                  <a:cubicBezTo>
                    <a:pt x="370" y="502"/>
                    <a:pt x="477" y="312"/>
                    <a:pt x="477" y="169"/>
                  </a:cubicBezTo>
                  <a:cubicBezTo>
                    <a:pt x="477" y="62"/>
                    <a:pt x="425" y="0"/>
                    <a:pt x="3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2" name="Google Shape;672;p37"/>
            <p:cNvSpPr/>
            <p:nvPr/>
          </p:nvSpPr>
          <p:spPr>
            <a:xfrm>
              <a:off x="2074156" y="819789"/>
              <a:ext cx="14875" cy="19482"/>
            </a:xfrm>
            <a:custGeom>
              <a:avLst/>
              <a:gdLst/>
              <a:ahLst/>
              <a:cxnLst/>
              <a:rect l="l" t="t" r="r" b="b"/>
              <a:pathLst>
                <a:path w="465" h="609" extrusionOk="0">
                  <a:moveTo>
                    <a:pt x="332" y="0"/>
                  </a:moveTo>
                  <a:cubicBezTo>
                    <a:pt x="300" y="0"/>
                    <a:pt x="264" y="10"/>
                    <a:pt x="227" y="31"/>
                  </a:cubicBezTo>
                  <a:cubicBezTo>
                    <a:pt x="96" y="102"/>
                    <a:pt x="1" y="293"/>
                    <a:pt x="1" y="436"/>
                  </a:cubicBezTo>
                  <a:cubicBezTo>
                    <a:pt x="1" y="546"/>
                    <a:pt x="49" y="608"/>
                    <a:pt x="125" y="608"/>
                  </a:cubicBezTo>
                  <a:cubicBezTo>
                    <a:pt x="155" y="608"/>
                    <a:pt x="190" y="599"/>
                    <a:pt x="227" y="578"/>
                  </a:cubicBezTo>
                  <a:cubicBezTo>
                    <a:pt x="358" y="495"/>
                    <a:pt x="465" y="316"/>
                    <a:pt x="465" y="162"/>
                  </a:cubicBezTo>
                  <a:cubicBezTo>
                    <a:pt x="465" y="60"/>
                    <a:pt x="411" y="0"/>
                    <a:pt x="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3" name="Google Shape;673;p37"/>
            <p:cNvSpPr/>
            <p:nvPr/>
          </p:nvSpPr>
          <p:spPr>
            <a:xfrm>
              <a:off x="1897061" y="721357"/>
              <a:ext cx="142835" cy="112381"/>
            </a:xfrm>
            <a:custGeom>
              <a:avLst/>
              <a:gdLst/>
              <a:ahLst/>
              <a:cxnLst/>
              <a:rect l="l" t="t" r="r" b="b"/>
              <a:pathLst>
                <a:path w="4465" h="3513" extrusionOk="0">
                  <a:moveTo>
                    <a:pt x="4465" y="0"/>
                  </a:moveTo>
                  <a:lnTo>
                    <a:pt x="0" y="2584"/>
                  </a:lnTo>
                  <a:lnTo>
                    <a:pt x="0" y="3513"/>
                  </a:lnTo>
                  <a:lnTo>
                    <a:pt x="4453" y="917"/>
                  </a:lnTo>
                  <a:lnTo>
                    <a:pt x="4465" y="0"/>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4" name="Google Shape;674;p37"/>
            <p:cNvSpPr/>
            <p:nvPr/>
          </p:nvSpPr>
          <p:spPr>
            <a:xfrm>
              <a:off x="1753460" y="721357"/>
              <a:ext cx="143635" cy="112381"/>
            </a:xfrm>
            <a:custGeom>
              <a:avLst/>
              <a:gdLst/>
              <a:ahLst/>
              <a:cxnLst/>
              <a:rect l="l" t="t" r="r" b="b"/>
              <a:pathLst>
                <a:path w="4490" h="3513" extrusionOk="0">
                  <a:moveTo>
                    <a:pt x="12" y="0"/>
                  </a:moveTo>
                  <a:lnTo>
                    <a:pt x="1" y="917"/>
                  </a:lnTo>
                  <a:lnTo>
                    <a:pt x="4489" y="3513"/>
                  </a:lnTo>
                  <a:lnTo>
                    <a:pt x="4489" y="2584"/>
                  </a:lnTo>
                  <a:lnTo>
                    <a:pt x="12" y="0"/>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5" name="Google Shape;675;p37"/>
            <p:cNvSpPr/>
            <p:nvPr/>
          </p:nvSpPr>
          <p:spPr>
            <a:xfrm>
              <a:off x="1753844" y="638312"/>
              <a:ext cx="286055" cy="165708"/>
            </a:xfrm>
            <a:custGeom>
              <a:avLst/>
              <a:gdLst/>
              <a:ahLst/>
              <a:cxnLst/>
              <a:rect l="l" t="t" r="r" b="b"/>
              <a:pathLst>
                <a:path w="8942" h="5180" extrusionOk="0">
                  <a:moveTo>
                    <a:pt x="4453" y="1"/>
                  </a:moveTo>
                  <a:lnTo>
                    <a:pt x="0" y="2596"/>
                  </a:lnTo>
                  <a:lnTo>
                    <a:pt x="4477" y="5180"/>
                  </a:lnTo>
                  <a:lnTo>
                    <a:pt x="8942" y="2596"/>
                  </a:lnTo>
                  <a:lnTo>
                    <a:pt x="44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6" name="Google Shape;676;p37"/>
            <p:cNvSpPr/>
            <p:nvPr/>
          </p:nvSpPr>
          <p:spPr>
            <a:xfrm>
              <a:off x="1806787" y="675675"/>
              <a:ext cx="179816" cy="94466"/>
            </a:xfrm>
            <a:custGeom>
              <a:avLst/>
              <a:gdLst/>
              <a:ahLst/>
              <a:cxnLst/>
              <a:rect l="l" t="t" r="r" b="b"/>
              <a:pathLst>
                <a:path w="5621" h="2953" extrusionOk="0">
                  <a:moveTo>
                    <a:pt x="2790" y="1"/>
                  </a:moveTo>
                  <a:cubicBezTo>
                    <a:pt x="2140" y="1"/>
                    <a:pt x="1492" y="144"/>
                    <a:pt x="1001" y="428"/>
                  </a:cubicBezTo>
                  <a:cubicBezTo>
                    <a:pt x="0" y="1000"/>
                    <a:pt x="0" y="1940"/>
                    <a:pt x="1001" y="2524"/>
                  </a:cubicBezTo>
                  <a:cubicBezTo>
                    <a:pt x="1507" y="2809"/>
                    <a:pt x="2164" y="2952"/>
                    <a:pt x="2819" y="2952"/>
                  </a:cubicBezTo>
                  <a:cubicBezTo>
                    <a:pt x="3474" y="2952"/>
                    <a:pt x="4126" y="2809"/>
                    <a:pt x="4620" y="2524"/>
                  </a:cubicBezTo>
                  <a:cubicBezTo>
                    <a:pt x="5620" y="1952"/>
                    <a:pt x="5608" y="1011"/>
                    <a:pt x="4608" y="440"/>
                  </a:cubicBezTo>
                  <a:cubicBezTo>
                    <a:pt x="4105" y="147"/>
                    <a:pt x="3446" y="1"/>
                    <a:pt x="2790" y="1"/>
                  </a:cubicBez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77" name="Google Shape;677;p37"/>
          <p:cNvSpPr/>
          <p:nvPr/>
        </p:nvSpPr>
        <p:spPr>
          <a:xfrm>
            <a:off x="7593625" y="2180802"/>
            <a:ext cx="528900" cy="601800"/>
          </a:xfrm>
          <a:prstGeom prst="upArrow">
            <a:avLst>
              <a:gd name="adj1" fmla="val 50000"/>
              <a:gd name="adj2" fmla="val 67875"/>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8" name="Google Shape;678;p37"/>
          <p:cNvSpPr/>
          <p:nvPr/>
        </p:nvSpPr>
        <p:spPr>
          <a:xfrm>
            <a:off x="7593625" y="2656718"/>
            <a:ext cx="528900" cy="601800"/>
          </a:xfrm>
          <a:prstGeom prst="upArrow">
            <a:avLst>
              <a:gd name="adj1" fmla="val 50000"/>
              <a:gd name="adj2" fmla="val 67875"/>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79" name="Google Shape;679;p37"/>
          <p:cNvGrpSpPr/>
          <p:nvPr/>
        </p:nvGrpSpPr>
        <p:grpSpPr>
          <a:xfrm>
            <a:off x="8484225" y="260788"/>
            <a:ext cx="355063" cy="557161"/>
            <a:chOff x="304275" y="275275"/>
            <a:chExt cx="355063" cy="557161"/>
          </a:xfrm>
        </p:grpSpPr>
        <p:sp>
          <p:nvSpPr>
            <p:cNvPr id="680" name="Google Shape;680;p37"/>
            <p:cNvSpPr/>
            <p:nvPr/>
          </p:nvSpPr>
          <p:spPr>
            <a:xfrm>
              <a:off x="304275"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1" name="Google Shape;681;p37"/>
            <p:cNvSpPr/>
            <p:nvPr/>
          </p:nvSpPr>
          <p:spPr>
            <a:xfrm>
              <a:off x="528838"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2" name="Google Shape;682;p37"/>
            <p:cNvSpPr/>
            <p:nvPr/>
          </p:nvSpPr>
          <p:spPr>
            <a:xfrm>
              <a:off x="304275"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3" name="Google Shape;683;p37"/>
            <p:cNvSpPr/>
            <p:nvPr/>
          </p:nvSpPr>
          <p:spPr>
            <a:xfrm>
              <a:off x="528838" y="488611"/>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4" name="Google Shape;684;p37"/>
            <p:cNvSpPr/>
            <p:nvPr/>
          </p:nvSpPr>
          <p:spPr>
            <a:xfrm>
              <a:off x="304275" y="701936"/>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5" name="Google Shape;685;p37"/>
            <p:cNvSpPr/>
            <p:nvPr/>
          </p:nvSpPr>
          <p:spPr>
            <a:xfrm>
              <a:off x="528838"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86" name="Google Shape;686;p37"/>
          <p:cNvGrpSpPr/>
          <p:nvPr/>
        </p:nvGrpSpPr>
        <p:grpSpPr>
          <a:xfrm>
            <a:off x="6476838" y="3651522"/>
            <a:ext cx="1645688" cy="2171872"/>
            <a:chOff x="683950" y="1497553"/>
            <a:chExt cx="701636" cy="925974"/>
          </a:xfrm>
        </p:grpSpPr>
        <p:sp>
          <p:nvSpPr>
            <p:cNvPr id="687" name="Google Shape;687;p37"/>
            <p:cNvSpPr/>
            <p:nvPr/>
          </p:nvSpPr>
          <p:spPr>
            <a:xfrm>
              <a:off x="913252" y="2289041"/>
              <a:ext cx="339766" cy="134486"/>
            </a:xfrm>
            <a:custGeom>
              <a:avLst/>
              <a:gdLst/>
              <a:ahLst/>
              <a:cxnLst/>
              <a:rect l="l" t="t" r="r" b="b"/>
              <a:pathLst>
                <a:path w="10621" h="4204" extrusionOk="0">
                  <a:moveTo>
                    <a:pt x="10609" y="0"/>
                  </a:moveTo>
                  <a:cubicBezTo>
                    <a:pt x="10609" y="24"/>
                    <a:pt x="10609" y="48"/>
                    <a:pt x="10597" y="84"/>
                  </a:cubicBezTo>
                  <a:cubicBezTo>
                    <a:pt x="10573" y="167"/>
                    <a:pt x="10502" y="250"/>
                    <a:pt x="10394" y="310"/>
                  </a:cubicBezTo>
                  <a:lnTo>
                    <a:pt x="4453" y="3739"/>
                  </a:lnTo>
                  <a:cubicBezTo>
                    <a:pt x="4418" y="3763"/>
                    <a:pt x="4370" y="3774"/>
                    <a:pt x="4334" y="3798"/>
                  </a:cubicBezTo>
                  <a:lnTo>
                    <a:pt x="4310" y="3798"/>
                  </a:lnTo>
                  <a:cubicBezTo>
                    <a:pt x="4275" y="3810"/>
                    <a:pt x="4251" y="3822"/>
                    <a:pt x="4203" y="3834"/>
                  </a:cubicBezTo>
                  <a:lnTo>
                    <a:pt x="4191" y="3834"/>
                  </a:lnTo>
                  <a:cubicBezTo>
                    <a:pt x="4144" y="3846"/>
                    <a:pt x="4108" y="3858"/>
                    <a:pt x="4060" y="3858"/>
                  </a:cubicBezTo>
                  <a:lnTo>
                    <a:pt x="4048" y="3858"/>
                  </a:lnTo>
                  <a:cubicBezTo>
                    <a:pt x="4001" y="3870"/>
                    <a:pt x="3965" y="3870"/>
                    <a:pt x="3917" y="3870"/>
                  </a:cubicBezTo>
                  <a:lnTo>
                    <a:pt x="3894" y="3870"/>
                  </a:lnTo>
                  <a:cubicBezTo>
                    <a:pt x="3858" y="3870"/>
                    <a:pt x="3810" y="3870"/>
                    <a:pt x="3775" y="3858"/>
                  </a:cubicBezTo>
                  <a:lnTo>
                    <a:pt x="3751" y="3858"/>
                  </a:lnTo>
                  <a:cubicBezTo>
                    <a:pt x="3715" y="3858"/>
                    <a:pt x="3691" y="3846"/>
                    <a:pt x="3656" y="3846"/>
                  </a:cubicBezTo>
                  <a:cubicBezTo>
                    <a:pt x="3632" y="3834"/>
                    <a:pt x="3608" y="3834"/>
                    <a:pt x="3584" y="3822"/>
                  </a:cubicBezTo>
                  <a:cubicBezTo>
                    <a:pt x="3560" y="3810"/>
                    <a:pt x="3536" y="3810"/>
                    <a:pt x="3513" y="3798"/>
                  </a:cubicBezTo>
                  <a:cubicBezTo>
                    <a:pt x="3501" y="3798"/>
                    <a:pt x="3489" y="3798"/>
                    <a:pt x="3477" y="3786"/>
                  </a:cubicBezTo>
                  <a:cubicBezTo>
                    <a:pt x="3441" y="3774"/>
                    <a:pt x="3406" y="3763"/>
                    <a:pt x="3370" y="3739"/>
                  </a:cubicBezTo>
                  <a:lnTo>
                    <a:pt x="227" y="1905"/>
                  </a:lnTo>
                  <a:cubicBezTo>
                    <a:pt x="203" y="1893"/>
                    <a:pt x="191" y="1881"/>
                    <a:pt x="179" y="1869"/>
                  </a:cubicBezTo>
                  <a:cubicBezTo>
                    <a:pt x="155" y="1858"/>
                    <a:pt x="143" y="1846"/>
                    <a:pt x="119" y="1834"/>
                  </a:cubicBezTo>
                  <a:cubicBezTo>
                    <a:pt x="96" y="1810"/>
                    <a:pt x="84" y="1798"/>
                    <a:pt x="60" y="1774"/>
                  </a:cubicBezTo>
                  <a:cubicBezTo>
                    <a:pt x="60" y="1762"/>
                    <a:pt x="60" y="1762"/>
                    <a:pt x="48" y="1762"/>
                  </a:cubicBezTo>
                  <a:cubicBezTo>
                    <a:pt x="36" y="1739"/>
                    <a:pt x="24" y="1715"/>
                    <a:pt x="12" y="1691"/>
                  </a:cubicBezTo>
                  <a:cubicBezTo>
                    <a:pt x="12" y="1679"/>
                    <a:pt x="12" y="1679"/>
                    <a:pt x="12" y="1679"/>
                  </a:cubicBezTo>
                  <a:cubicBezTo>
                    <a:pt x="12" y="1655"/>
                    <a:pt x="0" y="1631"/>
                    <a:pt x="0" y="1596"/>
                  </a:cubicBezTo>
                  <a:lnTo>
                    <a:pt x="0" y="1929"/>
                  </a:lnTo>
                  <a:cubicBezTo>
                    <a:pt x="0" y="1953"/>
                    <a:pt x="0" y="1965"/>
                    <a:pt x="12" y="1977"/>
                  </a:cubicBezTo>
                  <a:cubicBezTo>
                    <a:pt x="12" y="1989"/>
                    <a:pt x="12" y="2000"/>
                    <a:pt x="12" y="2000"/>
                  </a:cubicBezTo>
                  <a:cubicBezTo>
                    <a:pt x="12" y="2012"/>
                    <a:pt x="12" y="2012"/>
                    <a:pt x="12" y="2012"/>
                  </a:cubicBezTo>
                  <a:cubicBezTo>
                    <a:pt x="24" y="2012"/>
                    <a:pt x="24" y="2024"/>
                    <a:pt x="24" y="2024"/>
                  </a:cubicBezTo>
                  <a:cubicBezTo>
                    <a:pt x="24" y="2036"/>
                    <a:pt x="36" y="2048"/>
                    <a:pt x="36" y="2060"/>
                  </a:cubicBezTo>
                  <a:cubicBezTo>
                    <a:pt x="48" y="2072"/>
                    <a:pt x="48" y="2084"/>
                    <a:pt x="48" y="2084"/>
                  </a:cubicBezTo>
                  <a:cubicBezTo>
                    <a:pt x="60" y="2096"/>
                    <a:pt x="60" y="2096"/>
                    <a:pt x="60" y="2096"/>
                  </a:cubicBezTo>
                  <a:cubicBezTo>
                    <a:pt x="60" y="2108"/>
                    <a:pt x="72" y="2108"/>
                    <a:pt x="72" y="2108"/>
                  </a:cubicBezTo>
                  <a:cubicBezTo>
                    <a:pt x="84" y="2131"/>
                    <a:pt x="96" y="2143"/>
                    <a:pt x="119" y="2155"/>
                  </a:cubicBezTo>
                  <a:cubicBezTo>
                    <a:pt x="119" y="2167"/>
                    <a:pt x="119" y="2167"/>
                    <a:pt x="119" y="2167"/>
                  </a:cubicBezTo>
                  <a:cubicBezTo>
                    <a:pt x="143" y="2179"/>
                    <a:pt x="155" y="2191"/>
                    <a:pt x="179" y="2203"/>
                  </a:cubicBezTo>
                  <a:cubicBezTo>
                    <a:pt x="191" y="2215"/>
                    <a:pt x="203" y="2227"/>
                    <a:pt x="215" y="2227"/>
                  </a:cubicBezTo>
                  <a:cubicBezTo>
                    <a:pt x="215" y="2227"/>
                    <a:pt x="215" y="2239"/>
                    <a:pt x="227" y="2239"/>
                  </a:cubicBezTo>
                  <a:lnTo>
                    <a:pt x="3370" y="4072"/>
                  </a:lnTo>
                  <a:cubicBezTo>
                    <a:pt x="3406" y="4084"/>
                    <a:pt x="3441" y="4108"/>
                    <a:pt x="3477" y="4120"/>
                  </a:cubicBezTo>
                  <a:cubicBezTo>
                    <a:pt x="3489" y="4120"/>
                    <a:pt x="3501" y="4120"/>
                    <a:pt x="3513" y="4132"/>
                  </a:cubicBezTo>
                  <a:cubicBezTo>
                    <a:pt x="3525" y="4132"/>
                    <a:pt x="3525" y="4144"/>
                    <a:pt x="3536" y="4144"/>
                  </a:cubicBezTo>
                  <a:cubicBezTo>
                    <a:pt x="3548" y="4144"/>
                    <a:pt x="3572" y="4144"/>
                    <a:pt x="3584" y="4155"/>
                  </a:cubicBezTo>
                  <a:cubicBezTo>
                    <a:pt x="3608" y="4155"/>
                    <a:pt x="3632" y="4167"/>
                    <a:pt x="3656" y="4167"/>
                  </a:cubicBezTo>
                  <a:cubicBezTo>
                    <a:pt x="3667" y="4167"/>
                    <a:pt x="3679" y="4179"/>
                    <a:pt x="3679" y="4179"/>
                  </a:cubicBezTo>
                  <a:cubicBezTo>
                    <a:pt x="3703" y="4179"/>
                    <a:pt x="3727" y="4179"/>
                    <a:pt x="3751" y="4191"/>
                  </a:cubicBezTo>
                  <a:lnTo>
                    <a:pt x="3775" y="4191"/>
                  </a:lnTo>
                  <a:cubicBezTo>
                    <a:pt x="3810" y="4191"/>
                    <a:pt x="3834" y="4191"/>
                    <a:pt x="3870" y="4203"/>
                  </a:cubicBezTo>
                  <a:lnTo>
                    <a:pt x="3941" y="4203"/>
                  </a:lnTo>
                  <a:cubicBezTo>
                    <a:pt x="3965" y="4203"/>
                    <a:pt x="3989" y="4191"/>
                    <a:pt x="4013" y="4191"/>
                  </a:cubicBezTo>
                  <a:lnTo>
                    <a:pt x="4096" y="4191"/>
                  </a:lnTo>
                  <a:cubicBezTo>
                    <a:pt x="4120" y="4179"/>
                    <a:pt x="4144" y="4179"/>
                    <a:pt x="4168" y="4167"/>
                  </a:cubicBezTo>
                  <a:lnTo>
                    <a:pt x="4203" y="4167"/>
                  </a:lnTo>
                  <a:cubicBezTo>
                    <a:pt x="4227" y="4155"/>
                    <a:pt x="4239" y="4155"/>
                    <a:pt x="4251" y="4155"/>
                  </a:cubicBezTo>
                  <a:cubicBezTo>
                    <a:pt x="4275" y="4144"/>
                    <a:pt x="4287" y="4144"/>
                    <a:pt x="4310" y="4132"/>
                  </a:cubicBezTo>
                  <a:cubicBezTo>
                    <a:pt x="4322" y="4132"/>
                    <a:pt x="4322" y="4132"/>
                    <a:pt x="4334" y="4120"/>
                  </a:cubicBezTo>
                  <a:cubicBezTo>
                    <a:pt x="4382" y="4108"/>
                    <a:pt x="4418" y="4096"/>
                    <a:pt x="4441" y="4072"/>
                  </a:cubicBezTo>
                  <a:lnTo>
                    <a:pt x="10394" y="643"/>
                  </a:lnTo>
                  <a:cubicBezTo>
                    <a:pt x="10537" y="548"/>
                    <a:pt x="10621" y="441"/>
                    <a:pt x="10621" y="322"/>
                  </a:cubicBezTo>
                  <a:lnTo>
                    <a:pt x="106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8" name="Google Shape;688;p37"/>
            <p:cNvSpPr/>
            <p:nvPr/>
          </p:nvSpPr>
          <p:spPr>
            <a:xfrm>
              <a:off x="910949" y="2216201"/>
              <a:ext cx="344372" cy="196451"/>
            </a:xfrm>
            <a:custGeom>
              <a:avLst/>
              <a:gdLst/>
              <a:ahLst/>
              <a:cxnLst/>
              <a:rect l="l" t="t" r="r" b="b"/>
              <a:pathLst>
                <a:path w="10765" h="6141" extrusionOk="0">
                  <a:moveTo>
                    <a:pt x="6776" y="0"/>
                  </a:moveTo>
                  <a:cubicBezTo>
                    <a:pt x="6582" y="0"/>
                    <a:pt x="6389" y="45"/>
                    <a:pt x="6240" y="134"/>
                  </a:cubicBezTo>
                  <a:lnTo>
                    <a:pt x="299" y="3563"/>
                  </a:lnTo>
                  <a:cubicBezTo>
                    <a:pt x="1" y="3730"/>
                    <a:pt x="1" y="4016"/>
                    <a:pt x="299" y="4182"/>
                  </a:cubicBezTo>
                  <a:lnTo>
                    <a:pt x="3442" y="6016"/>
                  </a:lnTo>
                  <a:cubicBezTo>
                    <a:pt x="3591" y="6099"/>
                    <a:pt x="3787" y="6141"/>
                    <a:pt x="3984" y="6141"/>
                  </a:cubicBezTo>
                  <a:cubicBezTo>
                    <a:pt x="4180" y="6141"/>
                    <a:pt x="4376" y="6099"/>
                    <a:pt x="4525" y="6016"/>
                  </a:cubicBezTo>
                  <a:lnTo>
                    <a:pt x="10466" y="2587"/>
                  </a:lnTo>
                  <a:cubicBezTo>
                    <a:pt x="10764" y="2408"/>
                    <a:pt x="10764" y="2134"/>
                    <a:pt x="10466" y="1968"/>
                  </a:cubicBezTo>
                  <a:lnTo>
                    <a:pt x="7311" y="134"/>
                  </a:lnTo>
                  <a:cubicBezTo>
                    <a:pt x="7162" y="45"/>
                    <a:pt x="6969" y="0"/>
                    <a:pt x="6776" y="0"/>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9" name="Google Shape;689;p37"/>
            <p:cNvSpPr/>
            <p:nvPr/>
          </p:nvSpPr>
          <p:spPr>
            <a:xfrm>
              <a:off x="1017986" y="2130213"/>
              <a:ext cx="123066" cy="229688"/>
            </a:xfrm>
            <a:custGeom>
              <a:avLst/>
              <a:gdLst/>
              <a:ahLst/>
              <a:cxnLst/>
              <a:rect l="l" t="t" r="r" b="b"/>
              <a:pathLst>
                <a:path w="3847" h="7180" extrusionOk="0">
                  <a:moveTo>
                    <a:pt x="3822" y="0"/>
                  </a:moveTo>
                  <a:lnTo>
                    <a:pt x="1" y="2203"/>
                  </a:lnTo>
                  <a:lnTo>
                    <a:pt x="12" y="7180"/>
                  </a:lnTo>
                  <a:lnTo>
                    <a:pt x="3846" y="4977"/>
                  </a:lnTo>
                  <a:lnTo>
                    <a:pt x="3822" y="0"/>
                  </a:ln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0" name="Google Shape;690;p37"/>
            <p:cNvSpPr/>
            <p:nvPr/>
          </p:nvSpPr>
          <p:spPr>
            <a:xfrm>
              <a:off x="1005798" y="2193808"/>
              <a:ext cx="12604" cy="166092"/>
            </a:xfrm>
            <a:custGeom>
              <a:avLst/>
              <a:gdLst/>
              <a:ahLst/>
              <a:cxnLst/>
              <a:rect l="l" t="t" r="r" b="b"/>
              <a:pathLst>
                <a:path w="394" h="5192" extrusionOk="0">
                  <a:moveTo>
                    <a:pt x="1" y="1"/>
                  </a:moveTo>
                  <a:lnTo>
                    <a:pt x="12" y="4977"/>
                  </a:lnTo>
                  <a:lnTo>
                    <a:pt x="393" y="5192"/>
                  </a:lnTo>
                  <a:lnTo>
                    <a:pt x="382" y="21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1" name="Google Shape;691;p37"/>
            <p:cNvSpPr/>
            <p:nvPr/>
          </p:nvSpPr>
          <p:spPr>
            <a:xfrm>
              <a:off x="1005798" y="2122983"/>
              <a:ext cx="134486" cy="77704"/>
            </a:xfrm>
            <a:custGeom>
              <a:avLst/>
              <a:gdLst/>
              <a:ahLst/>
              <a:cxnLst/>
              <a:rect l="l" t="t" r="r" b="b"/>
              <a:pathLst>
                <a:path w="4204" h="2429" extrusionOk="0">
                  <a:moveTo>
                    <a:pt x="382" y="2429"/>
                  </a:moveTo>
                  <a:lnTo>
                    <a:pt x="1" y="2215"/>
                  </a:lnTo>
                  <a:lnTo>
                    <a:pt x="3834" y="0"/>
                  </a:lnTo>
                  <a:lnTo>
                    <a:pt x="4203" y="226"/>
                  </a:lnTo>
                  <a:close/>
                </a:path>
              </a:pathLst>
            </a:custGeom>
            <a:solidFill>
              <a:srgbClr val="BCB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2" name="Google Shape;692;p37"/>
            <p:cNvSpPr/>
            <p:nvPr/>
          </p:nvSpPr>
          <p:spPr>
            <a:xfrm>
              <a:off x="683950" y="1497553"/>
              <a:ext cx="692871" cy="911107"/>
            </a:xfrm>
            <a:custGeom>
              <a:avLst/>
              <a:gdLst/>
              <a:ahLst/>
              <a:cxnLst/>
              <a:rect l="l" t="t" r="r" b="b"/>
              <a:pathLst>
                <a:path w="21659" h="28481" extrusionOk="0">
                  <a:moveTo>
                    <a:pt x="20546" y="1"/>
                  </a:moveTo>
                  <a:cubicBezTo>
                    <a:pt x="20442" y="1"/>
                    <a:pt x="20324" y="33"/>
                    <a:pt x="20194" y="108"/>
                  </a:cubicBezTo>
                  <a:lnTo>
                    <a:pt x="775" y="11324"/>
                  </a:lnTo>
                  <a:cubicBezTo>
                    <a:pt x="346" y="11574"/>
                    <a:pt x="1" y="12169"/>
                    <a:pt x="1" y="12669"/>
                  </a:cubicBezTo>
                  <a:lnTo>
                    <a:pt x="36" y="27445"/>
                  </a:lnTo>
                  <a:cubicBezTo>
                    <a:pt x="36" y="27695"/>
                    <a:pt x="132" y="27874"/>
                    <a:pt x="275" y="27945"/>
                  </a:cubicBezTo>
                  <a:lnTo>
                    <a:pt x="1175" y="28478"/>
                  </a:lnTo>
                  <a:lnTo>
                    <a:pt x="1175" y="28478"/>
                  </a:lnTo>
                  <a:cubicBezTo>
                    <a:pt x="1035" y="28394"/>
                    <a:pt x="953" y="28217"/>
                    <a:pt x="953" y="27981"/>
                  </a:cubicBezTo>
                  <a:lnTo>
                    <a:pt x="906" y="13193"/>
                  </a:lnTo>
                  <a:cubicBezTo>
                    <a:pt x="906" y="12705"/>
                    <a:pt x="1251" y="12098"/>
                    <a:pt x="1680" y="11848"/>
                  </a:cubicBezTo>
                  <a:lnTo>
                    <a:pt x="21099" y="632"/>
                  </a:lnTo>
                  <a:cubicBezTo>
                    <a:pt x="21228" y="564"/>
                    <a:pt x="21346" y="531"/>
                    <a:pt x="21451" y="531"/>
                  </a:cubicBezTo>
                  <a:cubicBezTo>
                    <a:pt x="21528" y="531"/>
                    <a:pt x="21597" y="549"/>
                    <a:pt x="21658" y="584"/>
                  </a:cubicBezTo>
                  <a:lnTo>
                    <a:pt x="20753" y="49"/>
                  </a:lnTo>
                  <a:cubicBezTo>
                    <a:pt x="20693" y="18"/>
                    <a:pt x="20623" y="1"/>
                    <a:pt x="20546" y="1"/>
                  </a:cubicBezTo>
                  <a:close/>
                  <a:moveTo>
                    <a:pt x="1175" y="28478"/>
                  </a:moveTo>
                  <a:cubicBezTo>
                    <a:pt x="1177" y="28479"/>
                    <a:pt x="1178" y="28480"/>
                    <a:pt x="1179" y="28481"/>
                  </a:cubicBezTo>
                  <a:lnTo>
                    <a:pt x="1175" y="28478"/>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3" name="Google Shape;693;p37"/>
            <p:cNvSpPr/>
            <p:nvPr/>
          </p:nvSpPr>
          <p:spPr>
            <a:xfrm>
              <a:off x="712901" y="1514316"/>
              <a:ext cx="672686" cy="895880"/>
            </a:xfrm>
            <a:custGeom>
              <a:avLst/>
              <a:gdLst/>
              <a:ahLst/>
              <a:cxnLst/>
              <a:rect l="l" t="t" r="r" b="b"/>
              <a:pathLst>
                <a:path w="21028" h="28005" extrusionOk="0">
                  <a:moveTo>
                    <a:pt x="20548" y="1"/>
                  </a:moveTo>
                  <a:cubicBezTo>
                    <a:pt x="20442" y="1"/>
                    <a:pt x="20322" y="35"/>
                    <a:pt x="20194" y="108"/>
                  </a:cubicBezTo>
                  <a:lnTo>
                    <a:pt x="775" y="11324"/>
                  </a:lnTo>
                  <a:cubicBezTo>
                    <a:pt x="346" y="11574"/>
                    <a:pt x="1" y="12181"/>
                    <a:pt x="1" y="12669"/>
                  </a:cubicBezTo>
                  <a:lnTo>
                    <a:pt x="48" y="27457"/>
                  </a:lnTo>
                  <a:cubicBezTo>
                    <a:pt x="48" y="27802"/>
                    <a:pt x="221" y="28005"/>
                    <a:pt x="474" y="28005"/>
                  </a:cubicBezTo>
                  <a:cubicBezTo>
                    <a:pt x="579" y="28005"/>
                    <a:pt x="697" y="27970"/>
                    <a:pt x="822" y="27897"/>
                  </a:cubicBezTo>
                  <a:lnTo>
                    <a:pt x="20241" y="16682"/>
                  </a:lnTo>
                  <a:cubicBezTo>
                    <a:pt x="20682" y="16443"/>
                    <a:pt x="21027" y="15836"/>
                    <a:pt x="21027" y="15336"/>
                  </a:cubicBezTo>
                  <a:lnTo>
                    <a:pt x="20979" y="561"/>
                  </a:lnTo>
                  <a:cubicBezTo>
                    <a:pt x="20979" y="206"/>
                    <a:pt x="20806" y="1"/>
                    <a:pt x="20548" y="1"/>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4" name="Google Shape;694;p37"/>
            <p:cNvSpPr/>
            <p:nvPr/>
          </p:nvSpPr>
          <p:spPr>
            <a:xfrm>
              <a:off x="714052" y="1909676"/>
              <a:ext cx="671534" cy="500516"/>
            </a:xfrm>
            <a:custGeom>
              <a:avLst/>
              <a:gdLst/>
              <a:ahLst/>
              <a:cxnLst/>
              <a:rect l="l" t="t" r="r" b="b"/>
              <a:pathLst>
                <a:path w="20992" h="15646" extrusionOk="0">
                  <a:moveTo>
                    <a:pt x="20979" y="1"/>
                  </a:moveTo>
                  <a:lnTo>
                    <a:pt x="0" y="12109"/>
                  </a:lnTo>
                  <a:lnTo>
                    <a:pt x="12" y="15098"/>
                  </a:lnTo>
                  <a:cubicBezTo>
                    <a:pt x="12" y="15443"/>
                    <a:pt x="185" y="15646"/>
                    <a:pt x="438" y="15646"/>
                  </a:cubicBezTo>
                  <a:cubicBezTo>
                    <a:pt x="543" y="15646"/>
                    <a:pt x="661" y="15611"/>
                    <a:pt x="786" y="15538"/>
                  </a:cubicBezTo>
                  <a:lnTo>
                    <a:pt x="20205" y="4323"/>
                  </a:lnTo>
                  <a:cubicBezTo>
                    <a:pt x="20646" y="4073"/>
                    <a:pt x="20991" y="3477"/>
                    <a:pt x="20991" y="2977"/>
                  </a:cubicBezTo>
                  <a:lnTo>
                    <a:pt x="20979" y="1"/>
                  </a:ln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5" name="Google Shape;695;p37"/>
            <p:cNvSpPr/>
            <p:nvPr/>
          </p:nvSpPr>
          <p:spPr>
            <a:xfrm>
              <a:off x="748697" y="1576824"/>
              <a:ext cx="606786" cy="639864"/>
            </a:xfrm>
            <a:custGeom>
              <a:avLst/>
              <a:gdLst/>
              <a:ahLst/>
              <a:cxnLst/>
              <a:rect l="l" t="t" r="r" b="b"/>
              <a:pathLst>
                <a:path w="18968" h="20002" extrusionOk="0">
                  <a:moveTo>
                    <a:pt x="18503" y="0"/>
                  </a:moveTo>
                  <a:cubicBezTo>
                    <a:pt x="18409" y="0"/>
                    <a:pt x="18304" y="31"/>
                    <a:pt x="18194" y="95"/>
                  </a:cubicBezTo>
                  <a:lnTo>
                    <a:pt x="775" y="10120"/>
                  </a:lnTo>
                  <a:cubicBezTo>
                    <a:pt x="346" y="10358"/>
                    <a:pt x="1" y="11025"/>
                    <a:pt x="1" y="11596"/>
                  </a:cubicBezTo>
                  <a:lnTo>
                    <a:pt x="1" y="19323"/>
                  </a:lnTo>
                  <a:cubicBezTo>
                    <a:pt x="1" y="19748"/>
                    <a:pt x="191" y="20002"/>
                    <a:pt x="465" y="20002"/>
                  </a:cubicBezTo>
                  <a:cubicBezTo>
                    <a:pt x="560" y="20002"/>
                    <a:pt x="664" y="19971"/>
                    <a:pt x="775" y="19907"/>
                  </a:cubicBezTo>
                  <a:lnTo>
                    <a:pt x="18194" y="9894"/>
                  </a:lnTo>
                  <a:cubicBezTo>
                    <a:pt x="18622" y="9644"/>
                    <a:pt x="18967" y="8977"/>
                    <a:pt x="18967" y="8405"/>
                  </a:cubicBezTo>
                  <a:lnTo>
                    <a:pt x="18967" y="678"/>
                  </a:lnTo>
                  <a:cubicBezTo>
                    <a:pt x="18967" y="254"/>
                    <a:pt x="18777" y="0"/>
                    <a:pt x="185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6" name="Google Shape;696;p37"/>
            <p:cNvSpPr/>
            <p:nvPr/>
          </p:nvSpPr>
          <p:spPr>
            <a:xfrm>
              <a:off x="791371" y="1865338"/>
              <a:ext cx="204928" cy="289094"/>
            </a:xfrm>
            <a:custGeom>
              <a:avLst/>
              <a:gdLst/>
              <a:ahLst/>
              <a:cxnLst/>
              <a:rect l="l" t="t" r="r" b="b"/>
              <a:pathLst>
                <a:path w="6406" h="9037" extrusionOk="0">
                  <a:moveTo>
                    <a:pt x="6308" y="1"/>
                  </a:moveTo>
                  <a:cubicBezTo>
                    <a:pt x="6290" y="1"/>
                    <a:pt x="6271" y="6"/>
                    <a:pt x="6251" y="17"/>
                  </a:cubicBezTo>
                  <a:lnTo>
                    <a:pt x="167" y="3530"/>
                  </a:lnTo>
                  <a:cubicBezTo>
                    <a:pt x="72" y="3577"/>
                    <a:pt x="0" y="3720"/>
                    <a:pt x="0" y="3827"/>
                  </a:cubicBezTo>
                  <a:lnTo>
                    <a:pt x="0" y="8899"/>
                  </a:lnTo>
                  <a:cubicBezTo>
                    <a:pt x="0" y="8988"/>
                    <a:pt x="40" y="9037"/>
                    <a:pt x="99" y="9037"/>
                  </a:cubicBezTo>
                  <a:cubicBezTo>
                    <a:pt x="119" y="9037"/>
                    <a:pt x="142" y="9031"/>
                    <a:pt x="167" y="9019"/>
                  </a:cubicBezTo>
                  <a:lnTo>
                    <a:pt x="6251" y="5506"/>
                  </a:lnTo>
                  <a:cubicBezTo>
                    <a:pt x="6334" y="5459"/>
                    <a:pt x="6406" y="5328"/>
                    <a:pt x="6406" y="5209"/>
                  </a:cubicBezTo>
                  <a:lnTo>
                    <a:pt x="6406" y="136"/>
                  </a:lnTo>
                  <a:cubicBezTo>
                    <a:pt x="6406" y="55"/>
                    <a:pt x="6364" y="1"/>
                    <a:pt x="6308" y="1"/>
                  </a:cubicBez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7" name="Google Shape;697;p37"/>
            <p:cNvSpPr/>
            <p:nvPr/>
          </p:nvSpPr>
          <p:spPr>
            <a:xfrm>
              <a:off x="791755" y="1950815"/>
              <a:ext cx="204544" cy="203712"/>
            </a:xfrm>
            <a:custGeom>
              <a:avLst/>
              <a:gdLst/>
              <a:ahLst/>
              <a:cxnLst/>
              <a:rect l="l" t="t" r="r" b="b"/>
              <a:pathLst>
                <a:path w="6394" h="6368" extrusionOk="0">
                  <a:moveTo>
                    <a:pt x="6013" y="0"/>
                  </a:moveTo>
                  <a:lnTo>
                    <a:pt x="5513" y="727"/>
                  </a:lnTo>
                  <a:lnTo>
                    <a:pt x="5215" y="72"/>
                  </a:lnTo>
                  <a:lnTo>
                    <a:pt x="4870" y="715"/>
                  </a:lnTo>
                  <a:lnTo>
                    <a:pt x="4513" y="1798"/>
                  </a:lnTo>
                  <a:lnTo>
                    <a:pt x="4156" y="1417"/>
                  </a:lnTo>
                  <a:lnTo>
                    <a:pt x="3739" y="465"/>
                  </a:lnTo>
                  <a:lnTo>
                    <a:pt x="3096" y="2703"/>
                  </a:lnTo>
                  <a:lnTo>
                    <a:pt x="2679" y="2275"/>
                  </a:lnTo>
                  <a:lnTo>
                    <a:pt x="2334" y="2906"/>
                  </a:lnTo>
                  <a:lnTo>
                    <a:pt x="1834" y="2465"/>
                  </a:lnTo>
                  <a:lnTo>
                    <a:pt x="1322" y="3346"/>
                  </a:lnTo>
                  <a:lnTo>
                    <a:pt x="774" y="3370"/>
                  </a:lnTo>
                  <a:lnTo>
                    <a:pt x="179" y="4584"/>
                  </a:lnTo>
                  <a:lnTo>
                    <a:pt x="0" y="4846"/>
                  </a:lnTo>
                  <a:lnTo>
                    <a:pt x="0" y="6263"/>
                  </a:lnTo>
                  <a:cubicBezTo>
                    <a:pt x="0" y="6330"/>
                    <a:pt x="30" y="6368"/>
                    <a:pt x="80" y="6368"/>
                  </a:cubicBezTo>
                  <a:cubicBezTo>
                    <a:pt x="101" y="6368"/>
                    <a:pt x="127" y="6361"/>
                    <a:pt x="155" y="6347"/>
                  </a:cubicBezTo>
                  <a:lnTo>
                    <a:pt x="6239" y="2834"/>
                  </a:lnTo>
                  <a:cubicBezTo>
                    <a:pt x="6322" y="2787"/>
                    <a:pt x="6394" y="2667"/>
                    <a:pt x="6394" y="2560"/>
                  </a:cubicBezTo>
                  <a:lnTo>
                    <a:pt x="6394" y="512"/>
                  </a:lnTo>
                  <a:lnTo>
                    <a:pt x="6191" y="536"/>
                  </a:lnTo>
                  <a:lnTo>
                    <a:pt x="6013" y="0"/>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8" name="Google Shape;698;p37"/>
            <p:cNvSpPr/>
            <p:nvPr/>
          </p:nvSpPr>
          <p:spPr>
            <a:xfrm>
              <a:off x="1038171" y="1770617"/>
              <a:ext cx="292549" cy="177576"/>
            </a:xfrm>
            <a:custGeom>
              <a:avLst/>
              <a:gdLst/>
              <a:ahLst/>
              <a:cxnLst/>
              <a:rect l="l" t="t" r="r" b="b"/>
              <a:pathLst>
                <a:path w="9145" h="5551" extrusionOk="0">
                  <a:moveTo>
                    <a:pt x="9080" y="0"/>
                  </a:moveTo>
                  <a:cubicBezTo>
                    <a:pt x="9067" y="0"/>
                    <a:pt x="9053" y="5"/>
                    <a:pt x="9037" y="14"/>
                  </a:cubicBezTo>
                  <a:lnTo>
                    <a:pt x="120" y="5229"/>
                  </a:lnTo>
                  <a:cubicBezTo>
                    <a:pt x="60" y="5264"/>
                    <a:pt x="1" y="5360"/>
                    <a:pt x="1" y="5443"/>
                  </a:cubicBezTo>
                  <a:cubicBezTo>
                    <a:pt x="1" y="5507"/>
                    <a:pt x="36" y="5550"/>
                    <a:pt x="79" y="5550"/>
                  </a:cubicBezTo>
                  <a:cubicBezTo>
                    <a:pt x="92" y="5550"/>
                    <a:pt x="106" y="5546"/>
                    <a:pt x="120" y="5538"/>
                  </a:cubicBezTo>
                  <a:lnTo>
                    <a:pt x="9037" y="323"/>
                  </a:lnTo>
                  <a:cubicBezTo>
                    <a:pt x="9097" y="288"/>
                    <a:pt x="9145" y="192"/>
                    <a:pt x="9145" y="109"/>
                  </a:cubicBezTo>
                  <a:cubicBezTo>
                    <a:pt x="9145" y="38"/>
                    <a:pt x="9118" y="0"/>
                    <a:pt x="9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9" name="Google Shape;699;p37"/>
            <p:cNvSpPr/>
            <p:nvPr/>
          </p:nvSpPr>
          <p:spPr>
            <a:xfrm>
              <a:off x="1038171" y="1739363"/>
              <a:ext cx="292549" cy="177257"/>
            </a:xfrm>
            <a:custGeom>
              <a:avLst/>
              <a:gdLst/>
              <a:ahLst/>
              <a:cxnLst/>
              <a:rect l="l" t="t" r="r" b="b"/>
              <a:pathLst>
                <a:path w="9145" h="5541" extrusionOk="0">
                  <a:moveTo>
                    <a:pt x="9081" y="1"/>
                  </a:moveTo>
                  <a:cubicBezTo>
                    <a:pt x="9068" y="1"/>
                    <a:pt x="9053" y="5"/>
                    <a:pt x="9037" y="14"/>
                  </a:cubicBezTo>
                  <a:lnTo>
                    <a:pt x="120" y="5217"/>
                  </a:lnTo>
                  <a:cubicBezTo>
                    <a:pt x="60" y="5265"/>
                    <a:pt x="1" y="5360"/>
                    <a:pt x="1" y="5444"/>
                  </a:cubicBezTo>
                  <a:cubicBezTo>
                    <a:pt x="1" y="5505"/>
                    <a:pt x="33" y="5541"/>
                    <a:pt x="74" y="5541"/>
                  </a:cubicBezTo>
                  <a:cubicBezTo>
                    <a:pt x="89" y="5541"/>
                    <a:pt x="104" y="5536"/>
                    <a:pt x="120" y="5527"/>
                  </a:cubicBezTo>
                  <a:lnTo>
                    <a:pt x="9037" y="312"/>
                  </a:lnTo>
                  <a:cubicBezTo>
                    <a:pt x="9097" y="288"/>
                    <a:pt x="9145" y="181"/>
                    <a:pt x="9145" y="98"/>
                  </a:cubicBezTo>
                  <a:cubicBezTo>
                    <a:pt x="9145" y="36"/>
                    <a:pt x="9119" y="1"/>
                    <a:pt x="90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0" name="Google Shape;700;p37"/>
            <p:cNvSpPr/>
            <p:nvPr/>
          </p:nvSpPr>
          <p:spPr>
            <a:xfrm>
              <a:off x="1038171" y="1708141"/>
              <a:ext cx="292549" cy="177257"/>
            </a:xfrm>
            <a:custGeom>
              <a:avLst/>
              <a:gdLst/>
              <a:ahLst/>
              <a:cxnLst/>
              <a:rect l="l" t="t" r="r" b="b"/>
              <a:pathLst>
                <a:path w="9145" h="5541" extrusionOk="0">
                  <a:moveTo>
                    <a:pt x="9081" y="0"/>
                  </a:moveTo>
                  <a:cubicBezTo>
                    <a:pt x="9068" y="0"/>
                    <a:pt x="9053" y="5"/>
                    <a:pt x="9037" y="14"/>
                  </a:cubicBezTo>
                  <a:lnTo>
                    <a:pt x="120" y="5217"/>
                  </a:lnTo>
                  <a:cubicBezTo>
                    <a:pt x="60" y="5253"/>
                    <a:pt x="1" y="5348"/>
                    <a:pt x="1" y="5431"/>
                  </a:cubicBezTo>
                  <a:cubicBezTo>
                    <a:pt x="1" y="5502"/>
                    <a:pt x="34" y="5540"/>
                    <a:pt x="75" y="5540"/>
                  </a:cubicBezTo>
                  <a:cubicBezTo>
                    <a:pt x="89" y="5540"/>
                    <a:pt x="104" y="5536"/>
                    <a:pt x="120" y="5527"/>
                  </a:cubicBezTo>
                  <a:lnTo>
                    <a:pt x="9037" y="312"/>
                  </a:lnTo>
                  <a:cubicBezTo>
                    <a:pt x="9097" y="276"/>
                    <a:pt x="9145" y="181"/>
                    <a:pt x="9145" y="97"/>
                  </a:cubicBezTo>
                  <a:cubicBezTo>
                    <a:pt x="9145" y="36"/>
                    <a:pt x="9119" y="0"/>
                    <a:pt x="90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1" name="Google Shape;701;p37"/>
            <p:cNvSpPr/>
            <p:nvPr/>
          </p:nvSpPr>
          <p:spPr>
            <a:xfrm>
              <a:off x="1038171" y="1676536"/>
              <a:ext cx="292549" cy="177257"/>
            </a:xfrm>
            <a:custGeom>
              <a:avLst/>
              <a:gdLst/>
              <a:ahLst/>
              <a:cxnLst/>
              <a:rect l="l" t="t" r="r" b="b"/>
              <a:pathLst>
                <a:path w="9145" h="5541" extrusionOk="0">
                  <a:moveTo>
                    <a:pt x="9081" y="0"/>
                  </a:moveTo>
                  <a:cubicBezTo>
                    <a:pt x="9068" y="0"/>
                    <a:pt x="9053" y="5"/>
                    <a:pt x="9037" y="14"/>
                  </a:cubicBezTo>
                  <a:lnTo>
                    <a:pt x="120" y="5229"/>
                  </a:lnTo>
                  <a:cubicBezTo>
                    <a:pt x="60" y="5265"/>
                    <a:pt x="1" y="5360"/>
                    <a:pt x="1" y="5443"/>
                  </a:cubicBezTo>
                  <a:cubicBezTo>
                    <a:pt x="1" y="5505"/>
                    <a:pt x="33" y="5540"/>
                    <a:pt x="74" y="5540"/>
                  </a:cubicBezTo>
                  <a:cubicBezTo>
                    <a:pt x="89" y="5540"/>
                    <a:pt x="104" y="5536"/>
                    <a:pt x="120" y="5526"/>
                  </a:cubicBezTo>
                  <a:lnTo>
                    <a:pt x="9037" y="323"/>
                  </a:lnTo>
                  <a:cubicBezTo>
                    <a:pt x="9097" y="288"/>
                    <a:pt x="9145" y="181"/>
                    <a:pt x="9145" y="97"/>
                  </a:cubicBezTo>
                  <a:cubicBezTo>
                    <a:pt x="9145" y="36"/>
                    <a:pt x="9119" y="0"/>
                    <a:pt x="90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2" name="Google Shape;702;p37"/>
            <p:cNvSpPr/>
            <p:nvPr/>
          </p:nvSpPr>
          <p:spPr>
            <a:xfrm>
              <a:off x="1038171" y="1832293"/>
              <a:ext cx="292549" cy="177257"/>
            </a:xfrm>
            <a:custGeom>
              <a:avLst/>
              <a:gdLst/>
              <a:ahLst/>
              <a:cxnLst/>
              <a:rect l="l" t="t" r="r" b="b"/>
              <a:pathLst>
                <a:path w="9145" h="5541" extrusionOk="0">
                  <a:moveTo>
                    <a:pt x="9081" y="1"/>
                  </a:moveTo>
                  <a:cubicBezTo>
                    <a:pt x="9068" y="1"/>
                    <a:pt x="9053" y="5"/>
                    <a:pt x="9037" y="15"/>
                  </a:cubicBezTo>
                  <a:lnTo>
                    <a:pt x="120" y="5229"/>
                  </a:lnTo>
                  <a:cubicBezTo>
                    <a:pt x="60" y="5265"/>
                    <a:pt x="1" y="5360"/>
                    <a:pt x="1" y="5444"/>
                  </a:cubicBezTo>
                  <a:cubicBezTo>
                    <a:pt x="1" y="5505"/>
                    <a:pt x="33" y="5541"/>
                    <a:pt x="74" y="5541"/>
                  </a:cubicBezTo>
                  <a:cubicBezTo>
                    <a:pt x="89" y="5541"/>
                    <a:pt x="104" y="5536"/>
                    <a:pt x="120" y="5527"/>
                  </a:cubicBezTo>
                  <a:lnTo>
                    <a:pt x="9037" y="324"/>
                  </a:lnTo>
                  <a:cubicBezTo>
                    <a:pt x="9097" y="288"/>
                    <a:pt x="9145" y="181"/>
                    <a:pt x="9145" y="98"/>
                  </a:cubicBezTo>
                  <a:cubicBezTo>
                    <a:pt x="9145" y="36"/>
                    <a:pt x="9119" y="1"/>
                    <a:pt x="90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3" name="Google Shape;703;p37"/>
            <p:cNvSpPr/>
            <p:nvPr/>
          </p:nvSpPr>
          <p:spPr>
            <a:xfrm>
              <a:off x="1038171" y="1801071"/>
              <a:ext cx="292549" cy="177257"/>
            </a:xfrm>
            <a:custGeom>
              <a:avLst/>
              <a:gdLst/>
              <a:ahLst/>
              <a:cxnLst/>
              <a:rect l="l" t="t" r="r" b="b"/>
              <a:pathLst>
                <a:path w="9145" h="5541" extrusionOk="0">
                  <a:moveTo>
                    <a:pt x="9081" y="0"/>
                  </a:moveTo>
                  <a:cubicBezTo>
                    <a:pt x="9068" y="0"/>
                    <a:pt x="9053" y="5"/>
                    <a:pt x="9037" y="14"/>
                  </a:cubicBezTo>
                  <a:lnTo>
                    <a:pt x="120" y="5217"/>
                  </a:lnTo>
                  <a:cubicBezTo>
                    <a:pt x="60" y="5253"/>
                    <a:pt x="1" y="5348"/>
                    <a:pt x="1" y="5443"/>
                  </a:cubicBezTo>
                  <a:cubicBezTo>
                    <a:pt x="1" y="5505"/>
                    <a:pt x="33" y="5541"/>
                    <a:pt x="74" y="5541"/>
                  </a:cubicBezTo>
                  <a:cubicBezTo>
                    <a:pt x="89" y="5541"/>
                    <a:pt x="104" y="5536"/>
                    <a:pt x="120" y="5527"/>
                  </a:cubicBezTo>
                  <a:lnTo>
                    <a:pt x="9037" y="312"/>
                  </a:lnTo>
                  <a:cubicBezTo>
                    <a:pt x="9097" y="276"/>
                    <a:pt x="9145" y="181"/>
                    <a:pt x="9145" y="98"/>
                  </a:cubicBezTo>
                  <a:cubicBezTo>
                    <a:pt x="9145" y="36"/>
                    <a:pt x="9119" y="0"/>
                    <a:pt x="90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4" name="Google Shape;704;p37"/>
            <p:cNvSpPr/>
            <p:nvPr/>
          </p:nvSpPr>
          <p:spPr>
            <a:xfrm>
              <a:off x="790603" y="1792370"/>
              <a:ext cx="223226" cy="148210"/>
            </a:xfrm>
            <a:custGeom>
              <a:avLst/>
              <a:gdLst/>
              <a:ahLst/>
              <a:cxnLst/>
              <a:rect l="l" t="t" r="r" b="b"/>
              <a:pathLst>
                <a:path w="6978" h="4633" extrusionOk="0">
                  <a:moveTo>
                    <a:pt x="6978" y="0"/>
                  </a:moveTo>
                  <a:lnTo>
                    <a:pt x="1" y="4037"/>
                  </a:lnTo>
                  <a:lnTo>
                    <a:pt x="1" y="4632"/>
                  </a:lnTo>
                  <a:lnTo>
                    <a:pt x="6978" y="608"/>
                  </a:lnTo>
                  <a:lnTo>
                    <a:pt x="69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11" name="Google Shape;711;p38"/>
          <p:cNvSpPr txBox="1"/>
          <p:nvPr>
            <p:ph type="subTitle" idx="1"/>
          </p:nvPr>
        </p:nvSpPr>
        <p:spPr>
          <a:xfrm>
            <a:off x="2051050" y="1945640"/>
            <a:ext cx="4832350" cy="1198880"/>
          </a:xfrm>
          <a:prstGeom prst="rect">
            <a:avLst/>
          </a:prstGeom>
        </p:spPr>
        <p:txBody>
          <a:bodyPr spcFirstLastPara="1" wrap="square" lIns="91425" tIns="91425" rIns="91425" bIns="91425" anchor="t" anchorCtr="0">
            <a:noAutofit/>
          </a:bodyPr>
          <a:p>
            <a:pPr marL="0" lvl="0" indent="0" algn="l" rtl="0">
              <a:spcBef>
                <a:spcPts val="0"/>
              </a:spcBef>
              <a:spcAft>
                <a:spcPts val="0"/>
              </a:spcAft>
              <a:buNone/>
            </a:pPr>
            <a:r>
              <a:rPr lang="en-GB"/>
              <a:t>Model atau metode pembelajaran dimana siswa dan dosen menerapkan pembelajaran tatap muka dan sekaligus pembelajaran online berbasis e-learning, baik itu untuk penugasan, pengumpulan proyek ataupun penyampaian materi.</a:t>
            </a: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379" name="Shape 1379"/>
        <p:cNvGrpSpPr/>
        <p:nvPr/>
      </p:nvGrpSpPr>
      <p:grpSpPr>
        <a:xfrm>
          <a:off x="0" y="0"/>
          <a:ext cx="0" cy="0"/>
          <a:chOff x="0" y="0"/>
          <a:chExt cx="0" cy="0"/>
        </a:xfrm>
      </p:grpSpPr>
      <p:sp>
        <p:nvSpPr>
          <p:cNvPr id="1380" name="Google Shape;1380;p44"/>
          <p:cNvSpPr/>
          <p:nvPr/>
        </p:nvSpPr>
        <p:spPr>
          <a:xfrm>
            <a:off x="1994026" y="1455900"/>
            <a:ext cx="1546500" cy="15465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1" name="Google Shape;1381;p44"/>
          <p:cNvSpPr/>
          <p:nvPr/>
        </p:nvSpPr>
        <p:spPr>
          <a:xfrm>
            <a:off x="5603476" y="1455900"/>
            <a:ext cx="1546500" cy="15465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2" name="Google Shape;1382;p44"/>
          <p:cNvSpPr txBox="1"/>
          <p:nvPr>
            <p:ph type="title"/>
          </p:nvPr>
        </p:nvSpPr>
        <p:spPr>
          <a:xfrm>
            <a:off x="713275" y="445025"/>
            <a:ext cx="7717500" cy="74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Kelebihan &amp; Kekurangan</a:t>
            </a:r>
            <a:endParaRPr lang="en-GB"/>
          </a:p>
        </p:txBody>
      </p:sp>
      <p:sp>
        <p:nvSpPr>
          <p:cNvPr id="1383" name="Google Shape;1383;p44"/>
          <p:cNvSpPr txBox="1"/>
          <p:nvPr>
            <p:ph type="title" idx="2"/>
          </p:nvPr>
        </p:nvSpPr>
        <p:spPr>
          <a:xfrm>
            <a:off x="1287363" y="3050475"/>
            <a:ext cx="29598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3200"/>
              <a:t>Kelebihan</a:t>
            </a:r>
            <a:endParaRPr lang="en-GB" sz="3200"/>
          </a:p>
        </p:txBody>
      </p:sp>
      <p:sp>
        <p:nvSpPr>
          <p:cNvPr id="1384" name="Google Shape;1384;p44"/>
          <p:cNvSpPr txBox="1"/>
          <p:nvPr>
            <p:ph type="subTitle" idx="1"/>
          </p:nvPr>
        </p:nvSpPr>
        <p:spPr>
          <a:xfrm>
            <a:off x="1287145" y="3479800"/>
            <a:ext cx="3276600" cy="104648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GB"/>
              <a:t>Waktu belajar yang fleksibel</a:t>
            </a:r>
            <a:endParaRPr lang="en-GB"/>
          </a:p>
          <a:p>
            <a:pPr marL="285750" lvl="0" indent="-285750" algn="l" rtl="0">
              <a:spcBef>
                <a:spcPts val="0"/>
              </a:spcBef>
              <a:spcAft>
                <a:spcPts val="0"/>
              </a:spcAft>
              <a:buFont typeface="Arial" panose="020B0604020202020204" pitchFamily="34" charset="0"/>
              <a:buChar char="•"/>
            </a:pPr>
            <a:r>
              <a:rPr lang="en-GB"/>
              <a:t>Pemahaman materi lebih baik</a:t>
            </a:r>
            <a:endParaRPr lang="en-GB"/>
          </a:p>
          <a:p>
            <a:pPr marL="285750" lvl="0" indent="-285750" algn="l" rtl="0">
              <a:spcBef>
                <a:spcPts val="0"/>
              </a:spcBef>
              <a:spcAft>
                <a:spcPts val="0"/>
              </a:spcAft>
              <a:buFont typeface="Arial" panose="020B0604020202020204" pitchFamily="34" charset="0"/>
              <a:buChar char="•"/>
            </a:pPr>
            <a:r>
              <a:rPr lang="en-GB"/>
              <a:t>Terbukanya kesempatan bersosialisasi.</a:t>
            </a:r>
            <a:endParaRPr lang="en-GB"/>
          </a:p>
        </p:txBody>
      </p:sp>
      <p:sp>
        <p:nvSpPr>
          <p:cNvPr id="1385" name="Google Shape;1385;p44"/>
          <p:cNvSpPr txBox="1"/>
          <p:nvPr>
            <p:ph type="title" idx="3"/>
          </p:nvPr>
        </p:nvSpPr>
        <p:spPr>
          <a:xfrm>
            <a:off x="4896828" y="3050475"/>
            <a:ext cx="29598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3200"/>
              <a:t>Kekurangan</a:t>
            </a:r>
            <a:endParaRPr lang="en-GB" sz="3200"/>
          </a:p>
        </p:txBody>
      </p:sp>
      <p:sp>
        <p:nvSpPr>
          <p:cNvPr id="1386" name="Google Shape;1386;p44"/>
          <p:cNvSpPr txBox="1"/>
          <p:nvPr>
            <p:ph type="subTitle" idx="4"/>
          </p:nvPr>
        </p:nvSpPr>
        <p:spPr>
          <a:xfrm>
            <a:off x="4897120" y="3479800"/>
            <a:ext cx="3351530" cy="104648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GB"/>
              <a:t>Bergantung pada perangkat dan jaringan internet</a:t>
            </a:r>
            <a:endParaRPr lang="en-GB"/>
          </a:p>
          <a:p>
            <a:pPr marL="285750" lvl="0" indent="-285750" algn="l" rtl="0">
              <a:spcBef>
                <a:spcPts val="0"/>
              </a:spcBef>
              <a:spcAft>
                <a:spcPts val="0"/>
              </a:spcAft>
              <a:buFont typeface="Arial" panose="020B0604020202020204" pitchFamily="34" charset="0"/>
              <a:buChar char="•"/>
            </a:pPr>
            <a:r>
              <a:rPr lang="en-GB"/>
              <a:t>Kesulitan dalam mengatur jadwal</a:t>
            </a:r>
            <a:endParaRPr lang="en-GB"/>
          </a:p>
          <a:p>
            <a:pPr marL="285750" lvl="0" indent="-285750" algn="l" rtl="0">
              <a:spcBef>
                <a:spcPts val="0"/>
              </a:spcBef>
              <a:spcAft>
                <a:spcPts val="0"/>
              </a:spcAft>
              <a:buFont typeface="Arial" panose="020B0604020202020204" pitchFamily="34" charset="0"/>
              <a:buChar char="•"/>
            </a:pPr>
            <a:r>
              <a:rPr lang="en-GB"/>
              <a:t>Kesulitan menyusun metode pembelajaran.</a:t>
            </a:r>
            <a:endParaRPr lang="en-GB"/>
          </a:p>
        </p:txBody>
      </p:sp>
      <p:grpSp>
        <p:nvGrpSpPr>
          <p:cNvPr id="1387" name="Google Shape;1387;p44"/>
          <p:cNvGrpSpPr/>
          <p:nvPr/>
        </p:nvGrpSpPr>
        <p:grpSpPr>
          <a:xfrm>
            <a:off x="2359777" y="1825316"/>
            <a:ext cx="815419" cy="740686"/>
            <a:chOff x="2388774" y="932072"/>
            <a:chExt cx="425851" cy="386822"/>
          </a:xfrm>
        </p:grpSpPr>
        <p:sp>
          <p:nvSpPr>
            <p:cNvPr id="1388" name="Google Shape;1388;p44"/>
            <p:cNvSpPr/>
            <p:nvPr/>
          </p:nvSpPr>
          <p:spPr>
            <a:xfrm>
              <a:off x="2389894" y="1054625"/>
              <a:ext cx="423196" cy="264269"/>
            </a:xfrm>
            <a:custGeom>
              <a:avLst/>
              <a:gdLst/>
              <a:ahLst/>
              <a:cxnLst/>
              <a:rect l="l" t="t" r="r" b="b"/>
              <a:pathLst>
                <a:path w="13229" h="8261" extrusionOk="0">
                  <a:moveTo>
                    <a:pt x="13229" y="0"/>
                  </a:moveTo>
                  <a:lnTo>
                    <a:pt x="13229" y="1"/>
                  </a:lnTo>
                  <a:lnTo>
                    <a:pt x="13229" y="1"/>
                  </a:lnTo>
                  <a:cubicBezTo>
                    <a:pt x="13229" y="1"/>
                    <a:pt x="13229" y="0"/>
                    <a:pt x="13229" y="0"/>
                  </a:cubicBezTo>
                  <a:close/>
                  <a:moveTo>
                    <a:pt x="13" y="0"/>
                  </a:moveTo>
                  <a:lnTo>
                    <a:pt x="1" y="4429"/>
                  </a:lnTo>
                  <a:cubicBezTo>
                    <a:pt x="1" y="4501"/>
                    <a:pt x="48" y="4572"/>
                    <a:pt x="144" y="4632"/>
                  </a:cubicBezTo>
                  <a:lnTo>
                    <a:pt x="6287" y="8180"/>
                  </a:lnTo>
                  <a:cubicBezTo>
                    <a:pt x="6383" y="8233"/>
                    <a:pt x="6508" y="8260"/>
                    <a:pt x="6633" y="8260"/>
                  </a:cubicBezTo>
                  <a:cubicBezTo>
                    <a:pt x="6758" y="8260"/>
                    <a:pt x="6883" y="8233"/>
                    <a:pt x="6978" y="8180"/>
                  </a:cubicBezTo>
                  <a:lnTo>
                    <a:pt x="13074" y="4632"/>
                  </a:lnTo>
                  <a:cubicBezTo>
                    <a:pt x="13169" y="4572"/>
                    <a:pt x="13217" y="4501"/>
                    <a:pt x="13217" y="4429"/>
                  </a:cubicBezTo>
                  <a:lnTo>
                    <a:pt x="13229" y="1"/>
                  </a:lnTo>
                  <a:lnTo>
                    <a:pt x="13229" y="1"/>
                  </a:lnTo>
                  <a:cubicBezTo>
                    <a:pt x="13228" y="72"/>
                    <a:pt x="13181" y="143"/>
                    <a:pt x="13086" y="191"/>
                  </a:cubicBezTo>
                  <a:lnTo>
                    <a:pt x="6990" y="3739"/>
                  </a:lnTo>
                  <a:cubicBezTo>
                    <a:pt x="6895" y="3798"/>
                    <a:pt x="6770" y="3828"/>
                    <a:pt x="6645" y="3828"/>
                  </a:cubicBezTo>
                  <a:cubicBezTo>
                    <a:pt x="6520" y="3828"/>
                    <a:pt x="6395" y="3798"/>
                    <a:pt x="6299" y="3739"/>
                  </a:cubicBezTo>
                  <a:lnTo>
                    <a:pt x="156" y="191"/>
                  </a:lnTo>
                  <a:cubicBezTo>
                    <a:pt x="60" y="143"/>
                    <a:pt x="13" y="72"/>
                    <a:pt x="13" y="0"/>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9" name="Google Shape;1389;p44"/>
            <p:cNvSpPr/>
            <p:nvPr/>
          </p:nvSpPr>
          <p:spPr>
            <a:xfrm>
              <a:off x="2388774" y="932072"/>
              <a:ext cx="425851" cy="245011"/>
            </a:xfrm>
            <a:custGeom>
              <a:avLst/>
              <a:gdLst/>
              <a:ahLst/>
              <a:cxnLst/>
              <a:rect l="l" t="t" r="r" b="b"/>
              <a:pathLst>
                <a:path w="13312" h="7659" extrusionOk="0">
                  <a:moveTo>
                    <a:pt x="6632" y="0"/>
                  </a:moveTo>
                  <a:cubicBezTo>
                    <a:pt x="6507" y="0"/>
                    <a:pt x="6382" y="27"/>
                    <a:pt x="6287" y="81"/>
                  </a:cubicBezTo>
                  <a:lnTo>
                    <a:pt x="191" y="3629"/>
                  </a:lnTo>
                  <a:cubicBezTo>
                    <a:pt x="0" y="3736"/>
                    <a:pt x="0" y="3914"/>
                    <a:pt x="191" y="4022"/>
                  </a:cubicBezTo>
                  <a:lnTo>
                    <a:pt x="6334" y="7570"/>
                  </a:lnTo>
                  <a:cubicBezTo>
                    <a:pt x="6430" y="7629"/>
                    <a:pt x="6555" y="7659"/>
                    <a:pt x="6680" y="7659"/>
                  </a:cubicBezTo>
                  <a:cubicBezTo>
                    <a:pt x="6805" y="7659"/>
                    <a:pt x="6930" y="7629"/>
                    <a:pt x="7025" y="7570"/>
                  </a:cubicBezTo>
                  <a:lnTo>
                    <a:pt x="13121" y="4022"/>
                  </a:lnTo>
                  <a:cubicBezTo>
                    <a:pt x="13311" y="3914"/>
                    <a:pt x="13311" y="3736"/>
                    <a:pt x="13121" y="3629"/>
                  </a:cubicBezTo>
                  <a:lnTo>
                    <a:pt x="6977" y="81"/>
                  </a:lnTo>
                  <a:cubicBezTo>
                    <a:pt x="6882" y="27"/>
                    <a:pt x="6757" y="0"/>
                    <a:pt x="6632" y="0"/>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0" name="Google Shape;1390;p44"/>
            <p:cNvSpPr/>
            <p:nvPr/>
          </p:nvSpPr>
          <p:spPr>
            <a:xfrm>
              <a:off x="2623386" y="1171259"/>
              <a:ext cx="175241" cy="105887"/>
            </a:xfrm>
            <a:custGeom>
              <a:avLst/>
              <a:gdLst/>
              <a:ahLst/>
              <a:cxnLst/>
              <a:rect l="l" t="t" r="r" b="b"/>
              <a:pathLst>
                <a:path w="5478" h="3310" extrusionOk="0">
                  <a:moveTo>
                    <a:pt x="5417" y="0"/>
                  </a:moveTo>
                  <a:cubicBezTo>
                    <a:pt x="5406" y="0"/>
                    <a:pt x="5394" y="3"/>
                    <a:pt x="5382" y="9"/>
                  </a:cubicBezTo>
                  <a:lnTo>
                    <a:pt x="84" y="3069"/>
                  </a:lnTo>
                  <a:cubicBezTo>
                    <a:pt x="36" y="3105"/>
                    <a:pt x="0" y="3176"/>
                    <a:pt x="0" y="3236"/>
                  </a:cubicBezTo>
                  <a:cubicBezTo>
                    <a:pt x="0" y="3279"/>
                    <a:pt x="19" y="3310"/>
                    <a:pt x="48" y="3310"/>
                  </a:cubicBezTo>
                  <a:cubicBezTo>
                    <a:pt x="58" y="3310"/>
                    <a:pt x="71" y="3305"/>
                    <a:pt x="84" y="3295"/>
                  </a:cubicBezTo>
                  <a:lnTo>
                    <a:pt x="5382" y="236"/>
                  </a:lnTo>
                  <a:cubicBezTo>
                    <a:pt x="5430" y="212"/>
                    <a:pt x="5477" y="140"/>
                    <a:pt x="5477" y="81"/>
                  </a:cubicBezTo>
                  <a:cubicBezTo>
                    <a:pt x="5477" y="27"/>
                    <a:pt x="5450" y="0"/>
                    <a:pt x="5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1" name="Google Shape;1391;p44"/>
            <p:cNvSpPr/>
            <p:nvPr/>
          </p:nvSpPr>
          <p:spPr>
            <a:xfrm>
              <a:off x="2623386" y="1148003"/>
              <a:ext cx="175241" cy="105759"/>
            </a:xfrm>
            <a:custGeom>
              <a:avLst/>
              <a:gdLst/>
              <a:ahLst/>
              <a:cxnLst/>
              <a:rect l="l" t="t" r="r" b="b"/>
              <a:pathLst>
                <a:path w="5478" h="3306" extrusionOk="0">
                  <a:moveTo>
                    <a:pt x="5418" y="1"/>
                  </a:moveTo>
                  <a:cubicBezTo>
                    <a:pt x="5407" y="1"/>
                    <a:pt x="5394" y="4"/>
                    <a:pt x="5382" y="10"/>
                  </a:cubicBezTo>
                  <a:lnTo>
                    <a:pt x="84" y="3070"/>
                  </a:lnTo>
                  <a:cubicBezTo>
                    <a:pt x="36" y="3094"/>
                    <a:pt x="0" y="3165"/>
                    <a:pt x="0" y="3237"/>
                  </a:cubicBezTo>
                  <a:cubicBezTo>
                    <a:pt x="0" y="3281"/>
                    <a:pt x="20" y="3305"/>
                    <a:pt x="50" y="3305"/>
                  </a:cubicBezTo>
                  <a:cubicBezTo>
                    <a:pt x="60" y="3305"/>
                    <a:pt x="71" y="3302"/>
                    <a:pt x="84" y="3296"/>
                  </a:cubicBezTo>
                  <a:lnTo>
                    <a:pt x="5382" y="236"/>
                  </a:lnTo>
                  <a:cubicBezTo>
                    <a:pt x="5430" y="212"/>
                    <a:pt x="5477" y="141"/>
                    <a:pt x="5477" y="70"/>
                  </a:cubicBezTo>
                  <a:cubicBezTo>
                    <a:pt x="5477" y="25"/>
                    <a:pt x="5451" y="1"/>
                    <a:pt x="54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2" name="Google Shape;1392;p44"/>
            <p:cNvSpPr/>
            <p:nvPr/>
          </p:nvSpPr>
          <p:spPr>
            <a:xfrm>
              <a:off x="2623386" y="1124618"/>
              <a:ext cx="175241" cy="105887"/>
            </a:xfrm>
            <a:custGeom>
              <a:avLst/>
              <a:gdLst/>
              <a:ahLst/>
              <a:cxnLst/>
              <a:rect l="l" t="t" r="r" b="b"/>
              <a:pathLst>
                <a:path w="5478" h="3310" extrusionOk="0">
                  <a:moveTo>
                    <a:pt x="5420" y="1"/>
                  </a:moveTo>
                  <a:cubicBezTo>
                    <a:pt x="5408" y="1"/>
                    <a:pt x="5395" y="5"/>
                    <a:pt x="5382" y="15"/>
                  </a:cubicBezTo>
                  <a:lnTo>
                    <a:pt x="84" y="3075"/>
                  </a:lnTo>
                  <a:cubicBezTo>
                    <a:pt x="36" y="3099"/>
                    <a:pt x="0" y="3170"/>
                    <a:pt x="0" y="3229"/>
                  </a:cubicBezTo>
                  <a:cubicBezTo>
                    <a:pt x="0" y="3283"/>
                    <a:pt x="20" y="3310"/>
                    <a:pt x="51" y="3310"/>
                  </a:cubicBezTo>
                  <a:cubicBezTo>
                    <a:pt x="61" y="3310"/>
                    <a:pt x="72" y="3307"/>
                    <a:pt x="84" y="3301"/>
                  </a:cubicBezTo>
                  <a:lnTo>
                    <a:pt x="5382" y="241"/>
                  </a:lnTo>
                  <a:cubicBezTo>
                    <a:pt x="5430" y="205"/>
                    <a:pt x="5477" y="134"/>
                    <a:pt x="5477" y="74"/>
                  </a:cubicBezTo>
                  <a:cubicBezTo>
                    <a:pt x="5477" y="31"/>
                    <a:pt x="5452" y="1"/>
                    <a:pt x="54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3" name="Google Shape;1393;p44"/>
            <p:cNvSpPr/>
            <p:nvPr/>
          </p:nvSpPr>
          <p:spPr>
            <a:xfrm>
              <a:off x="2623386" y="1101234"/>
              <a:ext cx="175241" cy="106015"/>
            </a:xfrm>
            <a:custGeom>
              <a:avLst/>
              <a:gdLst/>
              <a:ahLst/>
              <a:cxnLst/>
              <a:rect l="l" t="t" r="r" b="b"/>
              <a:pathLst>
                <a:path w="5478" h="3314" extrusionOk="0">
                  <a:moveTo>
                    <a:pt x="5412" y="0"/>
                  </a:moveTo>
                  <a:cubicBezTo>
                    <a:pt x="5402" y="0"/>
                    <a:pt x="5392" y="3"/>
                    <a:pt x="5382" y="8"/>
                  </a:cubicBezTo>
                  <a:lnTo>
                    <a:pt x="84" y="3079"/>
                  </a:lnTo>
                  <a:cubicBezTo>
                    <a:pt x="36" y="3103"/>
                    <a:pt x="0" y="3175"/>
                    <a:pt x="0" y="3234"/>
                  </a:cubicBezTo>
                  <a:cubicBezTo>
                    <a:pt x="0" y="3281"/>
                    <a:pt x="22" y="3313"/>
                    <a:pt x="55" y="3313"/>
                  </a:cubicBezTo>
                  <a:cubicBezTo>
                    <a:pt x="64" y="3313"/>
                    <a:pt x="74" y="3311"/>
                    <a:pt x="84" y="3306"/>
                  </a:cubicBezTo>
                  <a:lnTo>
                    <a:pt x="5382" y="234"/>
                  </a:lnTo>
                  <a:cubicBezTo>
                    <a:pt x="5430" y="210"/>
                    <a:pt x="5477" y="139"/>
                    <a:pt x="5477" y="79"/>
                  </a:cubicBezTo>
                  <a:cubicBezTo>
                    <a:pt x="5477" y="32"/>
                    <a:pt x="5448" y="0"/>
                    <a:pt x="54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4" name="Google Shape;1394;p44"/>
            <p:cNvSpPr/>
            <p:nvPr/>
          </p:nvSpPr>
          <p:spPr>
            <a:xfrm>
              <a:off x="2552913" y="1221003"/>
              <a:ext cx="16027" cy="20346"/>
            </a:xfrm>
            <a:custGeom>
              <a:avLst/>
              <a:gdLst/>
              <a:ahLst/>
              <a:cxnLst/>
              <a:rect l="l" t="t" r="r" b="b"/>
              <a:pathLst>
                <a:path w="501" h="636" extrusionOk="0">
                  <a:moveTo>
                    <a:pt x="133" y="0"/>
                  </a:moveTo>
                  <a:cubicBezTo>
                    <a:pt x="53" y="0"/>
                    <a:pt x="1" y="65"/>
                    <a:pt x="1" y="181"/>
                  </a:cubicBezTo>
                  <a:cubicBezTo>
                    <a:pt x="1" y="336"/>
                    <a:pt x="108" y="526"/>
                    <a:pt x="251" y="597"/>
                  </a:cubicBezTo>
                  <a:cubicBezTo>
                    <a:pt x="291" y="623"/>
                    <a:pt x="330" y="635"/>
                    <a:pt x="365" y="635"/>
                  </a:cubicBezTo>
                  <a:cubicBezTo>
                    <a:pt x="444" y="635"/>
                    <a:pt x="501" y="574"/>
                    <a:pt x="501" y="467"/>
                  </a:cubicBezTo>
                  <a:cubicBezTo>
                    <a:pt x="501" y="300"/>
                    <a:pt x="382" y="109"/>
                    <a:pt x="251" y="38"/>
                  </a:cubicBezTo>
                  <a:cubicBezTo>
                    <a:pt x="207" y="13"/>
                    <a:pt x="167" y="0"/>
                    <a:pt x="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5" name="Google Shape;1395;p44"/>
            <p:cNvSpPr/>
            <p:nvPr/>
          </p:nvSpPr>
          <p:spPr>
            <a:xfrm>
              <a:off x="2506464" y="1197235"/>
              <a:ext cx="15643" cy="20474"/>
            </a:xfrm>
            <a:custGeom>
              <a:avLst/>
              <a:gdLst/>
              <a:ahLst/>
              <a:cxnLst/>
              <a:rect l="l" t="t" r="r" b="b"/>
              <a:pathLst>
                <a:path w="489" h="640" extrusionOk="0">
                  <a:moveTo>
                    <a:pt x="139" y="1"/>
                  </a:moveTo>
                  <a:cubicBezTo>
                    <a:pt x="55" y="1"/>
                    <a:pt x="0" y="63"/>
                    <a:pt x="0" y="174"/>
                  </a:cubicBezTo>
                  <a:cubicBezTo>
                    <a:pt x="0" y="328"/>
                    <a:pt x="107" y="531"/>
                    <a:pt x="250" y="602"/>
                  </a:cubicBezTo>
                  <a:cubicBezTo>
                    <a:pt x="290" y="628"/>
                    <a:pt x="327" y="640"/>
                    <a:pt x="360" y="640"/>
                  </a:cubicBezTo>
                  <a:cubicBezTo>
                    <a:pt x="436" y="640"/>
                    <a:pt x="488" y="576"/>
                    <a:pt x="488" y="459"/>
                  </a:cubicBezTo>
                  <a:cubicBezTo>
                    <a:pt x="488" y="305"/>
                    <a:pt x="381" y="114"/>
                    <a:pt x="250" y="31"/>
                  </a:cubicBezTo>
                  <a:cubicBezTo>
                    <a:pt x="210" y="11"/>
                    <a:pt x="172"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6" name="Google Shape;1396;p44"/>
            <p:cNvSpPr/>
            <p:nvPr/>
          </p:nvSpPr>
          <p:spPr>
            <a:xfrm>
              <a:off x="2459983" y="1173626"/>
              <a:ext cx="15643" cy="20250"/>
            </a:xfrm>
            <a:custGeom>
              <a:avLst/>
              <a:gdLst/>
              <a:ahLst/>
              <a:cxnLst/>
              <a:rect l="l" t="t" r="r" b="b"/>
              <a:pathLst>
                <a:path w="489" h="633" extrusionOk="0">
                  <a:moveTo>
                    <a:pt x="135" y="1"/>
                  </a:moveTo>
                  <a:cubicBezTo>
                    <a:pt x="56" y="1"/>
                    <a:pt x="1" y="63"/>
                    <a:pt x="1" y="173"/>
                  </a:cubicBezTo>
                  <a:cubicBezTo>
                    <a:pt x="1" y="328"/>
                    <a:pt x="108" y="519"/>
                    <a:pt x="239" y="602"/>
                  </a:cubicBezTo>
                  <a:cubicBezTo>
                    <a:pt x="279" y="622"/>
                    <a:pt x="317" y="632"/>
                    <a:pt x="350" y="632"/>
                  </a:cubicBezTo>
                  <a:cubicBezTo>
                    <a:pt x="434" y="632"/>
                    <a:pt x="489" y="570"/>
                    <a:pt x="489" y="459"/>
                  </a:cubicBezTo>
                  <a:cubicBezTo>
                    <a:pt x="489" y="304"/>
                    <a:pt x="382" y="114"/>
                    <a:pt x="239" y="31"/>
                  </a:cubicBezTo>
                  <a:cubicBezTo>
                    <a:pt x="202" y="10"/>
                    <a:pt x="166" y="1"/>
                    <a:pt x="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7" name="Google Shape;1397;p44"/>
            <p:cNvSpPr/>
            <p:nvPr/>
          </p:nvSpPr>
          <p:spPr>
            <a:xfrm>
              <a:off x="2413534" y="1149858"/>
              <a:ext cx="15643" cy="20378"/>
            </a:xfrm>
            <a:custGeom>
              <a:avLst/>
              <a:gdLst/>
              <a:ahLst/>
              <a:cxnLst/>
              <a:rect l="l" t="t" r="r" b="b"/>
              <a:pathLst>
                <a:path w="489" h="637" extrusionOk="0">
                  <a:moveTo>
                    <a:pt x="133" y="0"/>
                  </a:moveTo>
                  <a:cubicBezTo>
                    <a:pt x="54" y="0"/>
                    <a:pt x="0" y="68"/>
                    <a:pt x="0" y="178"/>
                  </a:cubicBezTo>
                  <a:cubicBezTo>
                    <a:pt x="0" y="333"/>
                    <a:pt x="107" y="524"/>
                    <a:pt x="238" y="607"/>
                  </a:cubicBezTo>
                  <a:cubicBezTo>
                    <a:pt x="279" y="627"/>
                    <a:pt x="316" y="637"/>
                    <a:pt x="350" y="637"/>
                  </a:cubicBezTo>
                  <a:cubicBezTo>
                    <a:pt x="433" y="637"/>
                    <a:pt x="488" y="575"/>
                    <a:pt x="488" y="464"/>
                  </a:cubicBezTo>
                  <a:cubicBezTo>
                    <a:pt x="488" y="309"/>
                    <a:pt x="381" y="107"/>
                    <a:pt x="238" y="35"/>
                  </a:cubicBezTo>
                  <a:cubicBezTo>
                    <a:pt x="200" y="11"/>
                    <a:pt x="165" y="0"/>
                    <a:pt x="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8" name="Google Shape;1398;p44"/>
            <p:cNvSpPr/>
            <p:nvPr/>
          </p:nvSpPr>
          <p:spPr>
            <a:xfrm>
              <a:off x="2602049" y="1024523"/>
              <a:ext cx="149713" cy="118107"/>
            </a:xfrm>
            <a:custGeom>
              <a:avLst/>
              <a:gdLst/>
              <a:ahLst/>
              <a:cxnLst/>
              <a:rect l="l" t="t" r="r" b="b"/>
              <a:pathLst>
                <a:path w="4680" h="3692" extrusionOk="0">
                  <a:moveTo>
                    <a:pt x="4680" y="1"/>
                  </a:moveTo>
                  <a:lnTo>
                    <a:pt x="1" y="2727"/>
                  </a:lnTo>
                  <a:lnTo>
                    <a:pt x="1" y="3691"/>
                  </a:lnTo>
                  <a:lnTo>
                    <a:pt x="4680" y="977"/>
                  </a:lnTo>
                  <a:lnTo>
                    <a:pt x="4680" y="1"/>
                  </a:lnTo>
                  <a:close/>
                </a:path>
              </a:pathLst>
            </a:custGeom>
            <a:gradFill>
              <a:gsLst>
                <a:gs pos="0">
                  <a:schemeClr val="l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9" name="Google Shape;1399;p44"/>
            <p:cNvSpPr/>
            <p:nvPr/>
          </p:nvSpPr>
          <p:spPr>
            <a:xfrm>
              <a:off x="2451218" y="1024906"/>
              <a:ext cx="150865" cy="117723"/>
            </a:xfrm>
            <a:custGeom>
              <a:avLst/>
              <a:gdLst/>
              <a:ahLst/>
              <a:cxnLst/>
              <a:rect l="l" t="t" r="r" b="b"/>
              <a:pathLst>
                <a:path w="4716" h="3680" extrusionOk="0">
                  <a:moveTo>
                    <a:pt x="13" y="0"/>
                  </a:moveTo>
                  <a:lnTo>
                    <a:pt x="1" y="965"/>
                  </a:lnTo>
                  <a:lnTo>
                    <a:pt x="4716" y="3679"/>
                  </a:lnTo>
                  <a:lnTo>
                    <a:pt x="4716" y="2715"/>
                  </a:lnTo>
                  <a:lnTo>
                    <a:pt x="13" y="0"/>
                  </a:lnTo>
                  <a:close/>
                </a:path>
              </a:pathLst>
            </a:custGeom>
            <a:gradFill>
              <a:gsLst>
                <a:gs pos="0">
                  <a:schemeClr val="l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0" name="Google Shape;1400;p44"/>
            <p:cNvSpPr/>
            <p:nvPr/>
          </p:nvSpPr>
          <p:spPr>
            <a:xfrm>
              <a:off x="2451602" y="937671"/>
              <a:ext cx="300162" cy="174122"/>
            </a:xfrm>
            <a:custGeom>
              <a:avLst/>
              <a:gdLst/>
              <a:ahLst/>
              <a:cxnLst/>
              <a:rect l="l" t="t" r="r" b="b"/>
              <a:pathLst>
                <a:path w="9383" h="5443" extrusionOk="0">
                  <a:moveTo>
                    <a:pt x="4680" y="1"/>
                  </a:moveTo>
                  <a:lnTo>
                    <a:pt x="1" y="2727"/>
                  </a:lnTo>
                  <a:lnTo>
                    <a:pt x="4704" y="5442"/>
                  </a:lnTo>
                  <a:lnTo>
                    <a:pt x="9383" y="2716"/>
                  </a:lnTo>
                  <a:lnTo>
                    <a:pt x="4680" y="1"/>
                  </a:ln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01" name="Google Shape;1401;p44"/>
          <p:cNvGrpSpPr/>
          <p:nvPr/>
        </p:nvGrpSpPr>
        <p:grpSpPr>
          <a:xfrm>
            <a:off x="5969469" y="1871221"/>
            <a:ext cx="815447" cy="715707"/>
            <a:chOff x="7947355" y="1540243"/>
            <a:chExt cx="504702" cy="442998"/>
          </a:xfrm>
        </p:grpSpPr>
        <p:sp>
          <p:nvSpPr>
            <p:cNvPr id="1402" name="Google Shape;1402;p44"/>
            <p:cNvSpPr/>
            <p:nvPr/>
          </p:nvSpPr>
          <p:spPr>
            <a:xfrm>
              <a:off x="7947355" y="1579142"/>
              <a:ext cx="118491" cy="148530"/>
            </a:xfrm>
            <a:custGeom>
              <a:avLst/>
              <a:gdLst/>
              <a:ahLst/>
              <a:cxnLst/>
              <a:rect l="l" t="t" r="r" b="b"/>
              <a:pathLst>
                <a:path w="3704" h="4643" extrusionOk="0">
                  <a:moveTo>
                    <a:pt x="3685" y="608"/>
                  </a:moveTo>
                  <a:lnTo>
                    <a:pt x="3703" y="618"/>
                  </a:lnTo>
                  <a:cubicBezTo>
                    <a:pt x="3697" y="615"/>
                    <a:pt x="3691" y="611"/>
                    <a:pt x="3685" y="608"/>
                  </a:cubicBezTo>
                  <a:close/>
                  <a:moveTo>
                    <a:pt x="2394" y="1"/>
                  </a:moveTo>
                  <a:cubicBezTo>
                    <a:pt x="2170" y="1"/>
                    <a:pt x="1915" y="72"/>
                    <a:pt x="1643" y="225"/>
                  </a:cubicBezTo>
                  <a:cubicBezTo>
                    <a:pt x="739" y="749"/>
                    <a:pt x="0" y="2023"/>
                    <a:pt x="0" y="3071"/>
                  </a:cubicBezTo>
                  <a:cubicBezTo>
                    <a:pt x="0" y="3595"/>
                    <a:pt x="191" y="3964"/>
                    <a:pt x="488" y="4131"/>
                  </a:cubicBezTo>
                  <a:lnTo>
                    <a:pt x="1349" y="4631"/>
                  </a:lnTo>
                  <a:lnTo>
                    <a:pt x="1349" y="4631"/>
                  </a:lnTo>
                  <a:cubicBezTo>
                    <a:pt x="1063" y="4458"/>
                    <a:pt x="881" y="4095"/>
                    <a:pt x="881" y="3583"/>
                  </a:cubicBezTo>
                  <a:cubicBezTo>
                    <a:pt x="881" y="2535"/>
                    <a:pt x="1620" y="1261"/>
                    <a:pt x="2536" y="737"/>
                  </a:cubicBezTo>
                  <a:cubicBezTo>
                    <a:pt x="2802" y="583"/>
                    <a:pt x="3056" y="508"/>
                    <a:pt x="3281" y="508"/>
                  </a:cubicBezTo>
                  <a:cubicBezTo>
                    <a:pt x="3430" y="508"/>
                    <a:pt x="3567" y="541"/>
                    <a:pt x="3685" y="608"/>
                  </a:cubicBezTo>
                  <a:lnTo>
                    <a:pt x="3685" y="608"/>
                  </a:lnTo>
                  <a:lnTo>
                    <a:pt x="2822" y="106"/>
                  </a:lnTo>
                  <a:cubicBezTo>
                    <a:pt x="2698" y="37"/>
                    <a:pt x="2554" y="1"/>
                    <a:pt x="2394" y="1"/>
                  </a:cubicBezTo>
                  <a:close/>
                  <a:moveTo>
                    <a:pt x="1349" y="4631"/>
                  </a:moveTo>
                  <a:cubicBezTo>
                    <a:pt x="1355" y="4635"/>
                    <a:pt x="1362" y="4639"/>
                    <a:pt x="1370" y="4643"/>
                  </a:cubicBezTo>
                  <a:lnTo>
                    <a:pt x="1349" y="4631"/>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3" name="Google Shape;1403;p44"/>
            <p:cNvSpPr/>
            <p:nvPr/>
          </p:nvSpPr>
          <p:spPr>
            <a:xfrm>
              <a:off x="7970579" y="1595649"/>
              <a:ext cx="116188" cy="135894"/>
            </a:xfrm>
            <a:custGeom>
              <a:avLst/>
              <a:gdLst/>
              <a:ahLst/>
              <a:cxnLst/>
              <a:rect l="l" t="t" r="r" b="b"/>
              <a:pathLst>
                <a:path w="3632" h="4248" extrusionOk="0">
                  <a:moveTo>
                    <a:pt x="2554" y="0"/>
                  </a:moveTo>
                  <a:cubicBezTo>
                    <a:pt x="1937" y="0"/>
                    <a:pt x="1165" y="565"/>
                    <a:pt x="644" y="1448"/>
                  </a:cubicBezTo>
                  <a:cubicBezTo>
                    <a:pt x="1" y="2555"/>
                    <a:pt x="1" y="3758"/>
                    <a:pt x="644" y="4139"/>
                  </a:cubicBezTo>
                  <a:cubicBezTo>
                    <a:pt x="773" y="4213"/>
                    <a:pt x="918" y="4248"/>
                    <a:pt x="1073" y="4248"/>
                  </a:cubicBezTo>
                  <a:cubicBezTo>
                    <a:pt x="1691" y="4248"/>
                    <a:pt x="2463" y="3690"/>
                    <a:pt x="2977" y="2805"/>
                  </a:cubicBezTo>
                  <a:cubicBezTo>
                    <a:pt x="3632" y="1686"/>
                    <a:pt x="3632" y="483"/>
                    <a:pt x="2989" y="114"/>
                  </a:cubicBezTo>
                  <a:cubicBezTo>
                    <a:pt x="2859" y="37"/>
                    <a:pt x="2711" y="0"/>
                    <a:pt x="2554" y="0"/>
                  </a:cubicBez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4" name="Google Shape;1404;p44"/>
            <p:cNvSpPr/>
            <p:nvPr/>
          </p:nvSpPr>
          <p:spPr>
            <a:xfrm>
              <a:off x="7977809" y="1540243"/>
              <a:ext cx="442998" cy="442998"/>
            </a:xfrm>
            <a:custGeom>
              <a:avLst/>
              <a:gdLst/>
              <a:ahLst/>
              <a:cxnLst/>
              <a:rect l="l" t="t" r="r" b="b"/>
              <a:pathLst>
                <a:path w="13848" h="13848" extrusionOk="0">
                  <a:moveTo>
                    <a:pt x="6930" y="1"/>
                  </a:moveTo>
                  <a:cubicBezTo>
                    <a:pt x="3096" y="1"/>
                    <a:pt x="1" y="3096"/>
                    <a:pt x="1" y="6918"/>
                  </a:cubicBezTo>
                  <a:cubicBezTo>
                    <a:pt x="1" y="10752"/>
                    <a:pt x="3096" y="13848"/>
                    <a:pt x="6930" y="13848"/>
                  </a:cubicBezTo>
                  <a:cubicBezTo>
                    <a:pt x="10752" y="13848"/>
                    <a:pt x="13848" y="10752"/>
                    <a:pt x="13848" y="6918"/>
                  </a:cubicBezTo>
                  <a:cubicBezTo>
                    <a:pt x="13848" y="3096"/>
                    <a:pt x="10752" y="1"/>
                    <a:pt x="6930" y="1"/>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5" name="Google Shape;1405;p44"/>
            <p:cNvSpPr/>
            <p:nvPr/>
          </p:nvSpPr>
          <p:spPr>
            <a:xfrm>
              <a:off x="8312997" y="1757868"/>
              <a:ext cx="118491" cy="148817"/>
            </a:xfrm>
            <a:custGeom>
              <a:avLst/>
              <a:gdLst/>
              <a:ahLst/>
              <a:cxnLst/>
              <a:rect l="l" t="t" r="r" b="b"/>
              <a:pathLst>
                <a:path w="3704" h="4652" extrusionOk="0">
                  <a:moveTo>
                    <a:pt x="3685" y="616"/>
                  </a:moveTo>
                  <a:lnTo>
                    <a:pt x="3703" y="627"/>
                  </a:lnTo>
                  <a:cubicBezTo>
                    <a:pt x="3697" y="624"/>
                    <a:pt x="3691" y="620"/>
                    <a:pt x="3685" y="616"/>
                  </a:cubicBezTo>
                  <a:close/>
                  <a:moveTo>
                    <a:pt x="2389" y="1"/>
                  </a:moveTo>
                  <a:cubicBezTo>
                    <a:pt x="2166" y="1"/>
                    <a:pt x="1913" y="76"/>
                    <a:pt x="1643" y="234"/>
                  </a:cubicBezTo>
                  <a:cubicBezTo>
                    <a:pt x="739" y="758"/>
                    <a:pt x="0" y="2032"/>
                    <a:pt x="0" y="3080"/>
                  </a:cubicBezTo>
                  <a:cubicBezTo>
                    <a:pt x="0" y="3604"/>
                    <a:pt x="191" y="3961"/>
                    <a:pt x="477" y="4140"/>
                  </a:cubicBezTo>
                  <a:lnTo>
                    <a:pt x="1370" y="4652"/>
                  </a:lnTo>
                  <a:cubicBezTo>
                    <a:pt x="1072" y="4473"/>
                    <a:pt x="881" y="4116"/>
                    <a:pt x="881" y="3592"/>
                  </a:cubicBezTo>
                  <a:cubicBezTo>
                    <a:pt x="881" y="2544"/>
                    <a:pt x="1620" y="1270"/>
                    <a:pt x="2524" y="746"/>
                  </a:cubicBezTo>
                  <a:cubicBezTo>
                    <a:pt x="2794" y="588"/>
                    <a:pt x="3047" y="513"/>
                    <a:pt x="3270" y="513"/>
                  </a:cubicBezTo>
                  <a:cubicBezTo>
                    <a:pt x="3424" y="513"/>
                    <a:pt x="3564" y="548"/>
                    <a:pt x="3685" y="616"/>
                  </a:cubicBezTo>
                  <a:lnTo>
                    <a:pt x="3685" y="616"/>
                  </a:lnTo>
                  <a:lnTo>
                    <a:pt x="2822" y="115"/>
                  </a:lnTo>
                  <a:cubicBezTo>
                    <a:pt x="2697" y="40"/>
                    <a:pt x="2551" y="1"/>
                    <a:pt x="2389" y="1"/>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6" name="Google Shape;1406;p44"/>
            <p:cNvSpPr/>
            <p:nvPr/>
          </p:nvSpPr>
          <p:spPr>
            <a:xfrm>
              <a:off x="8336221" y="1774439"/>
              <a:ext cx="115836" cy="136117"/>
            </a:xfrm>
            <a:custGeom>
              <a:avLst/>
              <a:gdLst/>
              <a:ahLst/>
              <a:cxnLst/>
              <a:rect l="l" t="t" r="r" b="b"/>
              <a:pathLst>
                <a:path w="3621" h="4255" extrusionOk="0">
                  <a:moveTo>
                    <a:pt x="2548" y="0"/>
                  </a:moveTo>
                  <a:cubicBezTo>
                    <a:pt x="1930" y="0"/>
                    <a:pt x="1158" y="560"/>
                    <a:pt x="644" y="1455"/>
                  </a:cubicBezTo>
                  <a:cubicBezTo>
                    <a:pt x="1" y="2562"/>
                    <a:pt x="1" y="3765"/>
                    <a:pt x="644" y="4146"/>
                  </a:cubicBezTo>
                  <a:cubicBezTo>
                    <a:pt x="772" y="4220"/>
                    <a:pt x="918" y="4255"/>
                    <a:pt x="1073" y="4255"/>
                  </a:cubicBezTo>
                  <a:cubicBezTo>
                    <a:pt x="1690" y="4255"/>
                    <a:pt x="2463" y="3695"/>
                    <a:pt x="2977" y="2800"/>
                  </a:cubicBezTo>
                  <a:cubicBezTo>
                    <a:pt x="3620" y="1693"/>
                    <a:pt x="3620" y="490"/>
                    <a:pt x="2977" y="109"/>
                  </a:cubicBezTo>
                  <a:cubicBezTo>
                    <a:pt x="2848" y="35"/>
                    <a:pt x="2703" y="0"/>
                    <a:pt x="2548" y="0"/>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7" name="Google Shape;1407;p44"/>
            <p:cNvSpPr/>
            <p:nvPr/>
          </p:nvSpPr>
          <p:spPr>
            <a:xfrm>
              <a:off x="8360981" y="1803901"/>
              <a:ext cx="73161" cy="91747"/>
            </a:xfrm>
            <a:custGeom>
              <a:avLst/>
              <a:gdLst/>
              <a:ahLst/>
              <a:cxnLst/>
              <a:rect l="l" t="t" r="r" b="b"/>
              <a:pathLst>
                <a:path w="2287" h="2868" extrusionOk="0">
                  <a:moveTo>
                    <a:pt x="2274" y="372"/>
                  </a:moveTo>
                  <a:lnTo>
                    <a:pt x="2287" y="379"/>
                  </a:lnTo>
                  <a:cubicBezTo>
                    <a:pt x="2282" y="376"/>
                    <a:pt x="2278" y="374"/>
                    <a:pt x="2274" y="372"/>
                  </a:cubicBezTo>
                  <a:close/>
                  <a:moveTo>
                    <a:pt x="1479" y="0"/>
                  </a:moveTo>
                  <a:cubicBezTo>
                    <a:pt x="1342" y="0"/>
                    <a:pt x="1189" y="45"/>
                    <a:pt x="1024" y="141"/>
                  </a:cubicBezTo>
                  <a:cubicBezTo>
                    <a:pt x="453" y="462"/>
                    <a:pt x="1" y="1248"/>
                    <a:pt x="1" y="1891"/>
                  </a:cubicBezTo>
                  <a:cubicBezTo>
                    <a:pt x="1" y="2213"/>
                    <a:pt x="120" y="2439"/>
                    <a:pt x="298" y="2546"/>
                  </a:cubicBezTo>
                  <a:lnTo>
                    <a:pt x="846" y="2867"/>
                  </a:lnTo>
                  <a:cubicBezTo>
                    <a:pt x="667" y="2760"/>
                    <a:pt x="548" y="2534"/>
                    <a:pt x="548" y="2213"/>
                  </a:cubicBezTo>
                  <a:cubicBezTo>
                    <a:pt x="548" y="1570"/>
                    <a:pt x="1001" y="784"/>
                    <a:pt x="1560" y="450"/>
                  </a:cubicBezTo>
                  <a:cubicBezTo>
                    <a:pt x="1725" y="354"/>
                    <a:pt x="1882" y="310"/>
                    <a:pt x="2020" y="310"/>
                  </a:cubicBezTo>
                  <a:cubicBezTo>
                    <a:pt x="2115" y="310"/>
                    <a:pt x="2201" y="331"/>
                    <a:pt x="2274" y="372"/>
                  </a:cubicBezTo>
                  <a:lnTo>
                    <a:pt x="2274" y="372"/>
                  </a:lnTo>
                  <a:lnTo>
                    <a:pt x="1751" y="69"/>
                  </a:lnTo>
                  <a:cubicBezTo>
                    <a:pt x="1670" y="24"/>
                    <a:pt x="1579" y="0"/>
                    <a:pt x="1479" y="0"/>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8" name="Google Shape;1408;p44"/>
            <p:cNvSpPr/>
            <p:nvPr/>
          </p:nvSpPr>
          <p:spPr>
            <a:xfrm>
              <a:off x="8378511" y="1813882"/>
              <a:ext cx="65548" cy="83878"/>
            </a:xfrm>
            <a:custGeom>
              <a:avLst/>
              <a:gdLst/>
              <a:ahLst/>
              <a:cxnLst/>
              <a:rect l="l" t="t" r="r" b="b"/>
              <a:pathLst>
                <a:path w="2049" h="2622" extrusionOk="0">
                  <a:moveTo>
                    <a:pt x="1476" y="1"/>
                  </a:moveTo>
                  <a:cubicBezTo>
                    <a:pt x="1340" y="1"/>
                    <a:pt x="1186" y="45"/>
                    <a:pt x="1024" y="138"/>
                  </a:cubicBezTo>
                  <a:cubicBezTo>
                    <a:pt x="453" y="460"/>
                    <a:pt x="0" y="1258"/>
                    <a:pt x="0" y="1901"/>
                  </a:cubicBezTo>
                  <a:cubicBezTo>
                    <a:pt x="0" y="2357"/>
                    <a:pt x="234" y="2621"/>
                    <a:pt x="570" y="2621"/>
                  </a:cubicBezTo>
                  <a:cubicBezTo>
                    <a:pt x="707" y="2621"/>
                    <a:pt x="862" y="2577"/>
                    <a:pt x="1024" y="2484"/>
                  </a:cubicBezTo>
                  <a:cubicBezTo>
                    <a:pt x="1584" y="2151"/>
                    <a:pt x="2048" y="1365"/>
                    <a:pt x="2036" y="722"/>
                  </a:cubicBezTo>
                  <a:cubicBezTo>
                    <a:pt x="2036" y="265"/>
                    <a:pt x="1808" y="1"/>
                    <a:pt x="1476" y="1"/>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9" name="Google Shape;1409;p44"/>
            <p:cNvSpPr/>
            <p:nvPr/>
          </p:nvSpPr>
          <p:spPr>
            <a:xfrm>
              <a:off x="7977809" y="1633876"/>
              <a:ext cx="245715" cy="348979"/>
            </a:xfrm>
            <a:custGeom>
              <a:avLst/>
              <a:gdLst/>
              <a:ahLst/>
              <a:cxnLst/>
              <a:rect l="l" t="t" r="r" b="b"/>
              <a:pathLst>
                <a:path w="7681" h="10909" extrusionOk="0">
                  <a:moveTo>
                    <a:pt x="1376" y="1"/>
                  </a:moveTo>
                  <a:cubicBezTo>
                    <a:pt x="1342" y="1"/>
                    <a:pt x="1308" y="1"/>
                    <a:pt x="1275" y="3"/>
                  </a:cubicBezTo>
                  <a:cubicBezTo>
                    <a:pt x="477" y="1122"/>
                    <a:pt x="1" y="2503"/>
                    <a:pt x="1" y="3991"/>
                  </a:cubicBezTo>
                  <a:cubicBezTo>
                    <a:pt x="1" y="7670"/>
                    <a:pt x="2870" y="10683"/>
                    <a:pt x="6490" y="10909"/>
                  </a:cubicBezTo>
                  <a:cubicBezTo>
                    <a:pt x="7228" y="10433"/>
                    <a:pt x="7680" y="9480"/>
                    <a:pt x="7680" y="8159"/>
                  </a:cubicBezTo>
                  <a:cubicBezTo>
                    <a:pt x="7680" y="5372"/>
                    <a:pt x="5716" y="1991"/>
                    <a:pt x="3299" y="598"/>
                  </a:cubicBezTo>
                  <a:cubicBezTo>
                    <a:pt x="2613" y="193"/>
                    <a:pt x="1959" y="1"/>
                    <a:pt x="1376" y="1"/>
                  </a:cubicBezTo>
                  <a:close/>
                </a:path>
              </a:pathLst>
            </a:custGeom>
            <a:gradFill>
              <a:gsLst>
                <a:gs pos="0">
                  <a:schemeClr val="l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0" name="Google Shape;1410;p44"/>
            <p:cNvSpPr/>
            <p:nvPr/>
          </p:nvSpPr>
          <p:spPr>
            <a:xfrm>
              <a:off x="7991149" y="1743633"/>
              <a:ext cx="137141" cy="160014"/>
            </a:xfrm>
            <a:custGeom>
              <a:avLst/>
              <a:gdLst/>
              <a:ahLst/>
              <a:cxnLst/>
              <a:rect l="l" t="t" r="r" b="b"/>
              <a:pathLst>
                <a:path w="4287" h="5002" extrusionOk="0">
                  <a:moveTo>
                    <a:pt x="1270" y="0"/>
                  </a:moveTo>
                  <a:cubicBezTo>
                    <a:pt x="1086" y="0"/>
                    <a:pt x="914" y="43"/>
                    <a:pt x="763" y="132"/>
                  </a:cubicBezTo>
                  <a:cubicBezTo>
                    <a:pt x="1" y="572"/>
                    <a:pt x="12" y="1989"/>
                    <a:pt x="774" y="3299"/>
                  </a:cubicBezTo>
                  <a:cubicBezTo>
                    <a:pt x="1382" y="4344"/>
                    <a:pt x="2293" y="5002"/>
                    <a:pt x="3018" y="5002"/>
                  </a:cubicBezTo>
                  <a:cubicBezTo>
                    <a:pt x="3201" y="5002"/>
                    <a:pt x="3373" y="4960"/>
                    <a:pt x="3525" y="4870"/>
                  </a:cubicBezTo>
                  <a:cubicBezTo>
                    <a:pt x="4287" y="4430"/>
                    <a:pt x="4275" y="3013"/>
                    <a:pt x="3513" y="1703"/>
                  </a:cubicBezTo>
                  <a:cubicBezTo>
                    <a:pt x="2905" y="659"/>
                    <a:pt x="1994" y="0"/>
                    <a:pt x="12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1" name="Google Shape;1411;p44"/>
            <p:cNvSpPr/>
            <p:nvPr/>
          </p:nvSpPr>
          <p:spPr>
            <a:xfrm>
              <a:off x="8024290" y="1784867"/>
              <a:ext cx="60589" cy="77928"/>
            </a:xfrm>
            <a:custGeom>
              <a:avLst/>
              <a:gdLst/>
              <a:ahLst/>
              <a:cxnLst/>
              <a:rect l="l" t="t" r="r" b="b"/>
              <a:pathLst>
                <a:path w="1894" h="2436" extrusionOk="0">
                  <a:moveTo>
                    <a:pt x="527" y="0"/>
                  </a:moveTo>
                  <a:cubicBezTo>
                    <a:pt x="215" y="0"/>
                    <a:pt x="0" y="243"/>
                    <a:pt x="0" y="664"/>
                  </a:cubicBezTo>
                  <a:cubicBezTo>
                    <a:pt x="0" y="1272"/>
                    <a:pt x="429" y="1998"/>
                    <a:pt x="953" y="2307"/>
                  </a:cubicBezTo>
                  <a:cubicBezTo>
                    <a:pt x="1105" y="2394"/>
                    <a:pt x="1249" y="2435"/>
                    <a:pt x="1375" y="2435"/>
                  </a:cubicBezTo>
                  <a:cubicBezTo>
                    <a:pt x="1684" y="2435"/>
                    <a:pt x="1893" y="2190"/>
                    <a:pt x="1893" y="1760"/>
                  </a:cubicBezTo>
                  <a:cubicBezTo>
                    <a:pt x="1893" y="1164"/>
                    <a:pt x="1477" y="426"/>
                    <a:pt x="953" y="129"/>
                  </a:cubicBezTo>
                  <a:cubicBezTo>
                    <a:pt x="800" y="42"/>
                    <a:pt x="655" y="0"/>
                    <a:pt x="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12" name="Google Shape;1412;p44"/>
          <p:cNvGrpSpPr/>
          <p:nvPr/>
        </p:nvGrpSpPr>
        <p:grpSpPr>
          <a:xfrm>
            <a:off x="3839150" y="1526688"/>
            <a:ext cx="579625" cy="557161"/>
            <a:chOff x="304275" y="275275"/>
            <a:chExt cx="579625" cy="557161"/>
          </a:xfrm>
        </p:grpSpPr>
        <p:sp>
          <p:nvSpPr>
            <p:cNvPr id="1413" name="Google Shape;1413;p44"/>
            <p:cNvSpPr/>
            <p:nvPr/>
          </p:nvSpPr>
          <p:spPr>
            <a:xfrm>
              <a:off x="304275"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4" name="Google Shape;1414;p44"/>
            <p:cNvSpPr/>
            <p:nvPr/>
          </p:nvSpPr>
          <p:spPr>
            <a:xfrm>
              <a:off x="528838"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5" name="Google Shape;1415;p44"/>
            <p:cNvSpPr/>
            <p:nvPr/>
          </p:nvSpPr>
          <p:spPr>
            <a:xfrm>
              <a:off x="753400"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6" name="Google Shape;1416;p44"/>
            <p:cNvSpPr/>
            <p:nvPr/>
          </p:nvSpPr>
          <p:spPr>
            <a:xfrm>
              <a:off x="304275"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7" name="Google Shape;1417;p44"/>
            <p:cNvSpPr/>
            <p:nvPr/>
          </p:nvSpPr>
          <p:spPr>
            <a:xfrm>
              <a:off x="528838" y="488611"/>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8" name="Google Shape;1418;p44"/>
            <p:cNvSpPr/>
            <p:nvPr/>
          </p:nvSpPr>
          <p:spPr>
            <a:xfrm>
              <a:off x="753400"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9" name="Google Shape;1419;p44"/>
            <p:cNvSpPr/>
            <p:nvPr/>
          </p:nvSpPr>
          <p:spPr>
            <a:xfrm>
              <a:off x="304275" y="701936"/>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0" name="Google Shape;1420;p44"/>
            <p:cNvSpPr/>
            <p:nvPr/>
          </p:nvSpPr>
          <p:spPr>
            <a:xfrm>
              <a:off x="528838"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1" name="Google Shape;1421;p44"/>
            <p:cNvSpPr/>
            <p:nvPr/>
          </p:nvSpPr>
          <p:spPr>
            <a:xfrm>
              <a:off x="753400"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22" name="Google Shape;1422;p44"/>
          <p:cNvGrpSpPr/>
          <p:nvPr/>
        </p:nvGrpSpPr>
        <p:grpSpPr>
          <a:xfrm>
            <a:off x="4955313" y="2518688"/>
            <a:ext cx="355063" cy="343836"/>
            <a:chOff x="528838" y="275275"/>
            <a:chExt cx="355063" cy="343836"/>
          </a:xfrm>
        </p:grpSpPr>
        <p:sp>
          <p:nvSpPr>
            <p:cNvPr id="1423" name="Google Shape;1423;p44"/>
            <p:cNvSpPr/>
            <p:nvPr/>
          </p:nvSpPr>
          <p:spPr>
            <a:xfrm>
              <a:off x="528838"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4" name="Google Shape;1424;p44"/>
            <p:cNvSpPr/>
            <p:nvPr/>
          </p:nvSpPr>
          <p:spPr>
            <a:xfrm>
              <a:off x="753400"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5" name="Google Shape;1425;p44"/>
            <p:cNvSpPr/>
            <p:nvPr/>
          </p:nvSpPr>
          <p:spPr>
            <a:xfrm>
              <a:off x="528838" y="488611"/>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6" name="Google Shape;1426;p44"/>
            <p:cNvSpPr/>
            <p:nvPr/>
          </p:nvSpPr>
          <p:spPr>
            <a:xfrm>
              <a:off x="753400"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27" name="Google Shape;1427;p44"/>
          <p:cNvGrpSpPr/>
          <p:nvPr/>
        </p:nvGrpSpPr>
        <p:grpSpPr>
          <a:xfrm>
            <a:off x="1179225" y="2057161"/>
            <a:ext cx="355063" cy="343825"/>
            <a:chOff x="304275" y="488611"/>
            <a:chExt cx="355063" cy="343825"/>
          </a:xfrm>
        </p:grpSpPr>
        <p:sp>
          <p:nvSpPr>
            <p:cNvPr id="1428" name="Google Shape;1428;p44"/>
            <p:cNvSpPr/>
            <p:nvPr/>
          </p:nvSpPr>
          <p:spPr>
            <a:xfrm>
              <a:off x="304275"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9" name="Google Shape;1429;p44"/>
            <p:cNvSpPr/>
            <p:nvPr/>
          </p:nvSpPr>
          <p:spPr>
            <a:xfrm>
              <a:off x="528838" y="488611"/>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0" name="Google Shape;1430;p44"/>
            <p:cNvSpPr/>
            <p:nvPr/>
          </p:nvSpPr>
          <p:spPr>
            <a:xfrm>
              <a:off x="304275" y="701936"/>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1" name="Google Shape;1431;p44"/>
            <p:cNvSpPr/>
            <p:nvPr/>
          </p:nvSpPr>
          <p:spPr>
            <a:xfrm>
              <a:off x="528838"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32" name="Google Shape;1432;p44"/>
          <p:cNvGrpSpPr/>
          <p:nvPr/>
        </p:nvGrpSpPr>
        <p:grpSpPr>
          <a:xfrm>
            <a:off x="7726113" y="2023738"/>
            <a:ext cx="130500" cy="343836"/>
            <a:chOff x="528838" y="275275"/>
            <a:chExt cx="130500" cy="343836"/>
          </a:xfrm>
        </p:grpSpPr>
        <p:sp>
          <p:nvSpPr>
            <p:cNvPr id="1433" name="Google Shape;1433;p44"/>
            <p:cNvSpPr/>
            <p:nvPr/>
          </p:nvSpPr>
          <p:spPr>
            <a:xfrm>
              <a:off x="528838"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4" name="Google Shape;1434;p44"/>
            <p:cNvSpPr/>
            <p:nvPr/>
          </p:nvSpPr>
          <p:spPr>
            <a:xfrm>
              <a:off x="528838" y="488611"/>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35" name="Google Shape;1435;p44"/>
          <p:cNvSpPr/>
          <p:nvPr/>
        </p:nvSpPr>
        <p:spPr>
          <a:xfrm>
            <a:off x="7296763" y="2586917"/>
            <a:ext cx="326100" cy="370800"/>
          </a:xfrm>
          <a:prstGeom prst="upArrow">
            <a:avLst>
              <a:gd name="adj1" fmla="val 50000"/>
              <a:gd name="adj2" fmla="val 67875"/>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6" name="Google Shape;1436;p44"/>
          <p:cNvSpPr/>
          <p:nvPr/>
        </p:nvSpPr>
        <p:spPr>
          <a:xfrm>
            <a:off x="961275" y="1436047"/>
            <a:ext cx="326100" cy="370800"/>
          </a:xfrm>
          <a:prstGeom prst="upArrow">
            <a:avLst>
              <a:gd name="adj1" fmla="val 50000"/>
              <a:gd name="adj2" fmla="val 67875"/>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37" name="Google Shape;1437;p44"/>
          <p:cNvGrpSpPr/>
          <p:nvPr/>
        </p:nvGrpSpPr>
        <p:grpSpPr>
          <a:xfrm>
            <a:off x="3835017" y="2587633"/>
            <a:ext cx="210300" cy="206100"/>
            <a:chOff x="5733519" y="960358"/>
            <a:chExt cx="210300" cy="206100"/>
          </a:xfrm>
        </p:grpSpPr>
        <p:cxnSp>
          <p:nvCxnSpPr>
            <p:cNvPr id="1438" name="Google Shape;1438;p44"/>
            <p:cNvCxnSpPr/>
            <p:nvPr/>
          </p:nvCxnSpPr>
          <p:spPr>
            <a:xfrm>
              <a:off x="58386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1439" name="Google Shape;1439;p44"/>
            <p:cNvCxnSpPr/>
            <p:nvPr/>
          </p:nvCxnSpPr>
          <p:spPr>
            <a:xfrm>
              <a:off x="57335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nvGrpSpPr>
          <p:cNvPr id="1440" name="Google Shape;1440;p44"/>
          <p:cNvGrpSpPr/>
          <p:nvPr/>
        </p:nvGrpSpPr>
        <p:grpSpPr>
          <a:xfrm>
            <a:off x="7292441" y="1320733"/>
            <a:ext cx="553200" cy="206100"/>
            <a:chOff x="4276792" y="4753608"/>
            <a:chExt cx="553200" cy="206100"/>
          </a:xfrm>
        </p:grpSpPr>
        <p:grpSp>
          <p:nvGrpSpPr>
            <p:cNvPr id="1441" name="Google Shape;1441;p44"/>
            <p:cNvGrpSpPr/>
            <p:nvPr/>
          </p:nvGrpSpPr>
          <p:grpSpPr>
            <a:xfrm>
              <a:off x="4276792" y="4753608"/>
              <a:ext cx="210300" cy="206100"/>
              <a:chOff x="6076419" y="960358"/>
              <a:chExt cx="210300" cy="206100"/>
            </a:xfrm>
          </p:grpSpPr>
          <p:cxnSp>
            <p:nvCxnSpPr>
              <p:cNvPr id="1442" name="Google Shape;1442;p44"/>
              <p:cNvCxnSpPr/>
              <p:nvPr/>
            </p:nvCxnSpPr>
            <p:spPr>
              <a:xfrm>
                <a:off x="61815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1443" name="Google Shape;1443;p44"/>
              <p:cNvCxnSpPr/>
              <p:nvPr/>
            </p:nvCxnSpPr>
            <p:spPr>
              <a:xfrm>
                <a:off x="60764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nvGrpSpPr>
            <p:cNvPr id="1444" name="Google Shape;1444;p44"/>
            <p:cNvGrpSpPr/>
            <p:nvPr/>
          </p:nvGrpSpPr>
          <p:grpSpPr>
            <a:xfrm>
              <a:off x="4619692" y="4753608"/>
              <a:ext cx="210300" cy="206100"/>
              <a:chOff x="6419319" y="960358"/>
              <a:chExt cx="210300" cy="206100"/>
            </a:xfrm>
          </p:grpSpPr>
          <p:cxnSp>
            <p:nvCxnSpPr>
              <p:cNvPr id="1445" name="Google Shape;1445;p44"/>
              <p:cNvCxnSpPr/>
              <p:nvPr/>
            </p:nvCxnSpPr>
            <p:spPr>
              <a:xfrm>
                <a:off x="65244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1446" name="Google Shape;1446;p44"/>
              <p:cNvCxnSpPr/>
              <p:nvPr/>
            </p:nvCxnSpPr>
            <p:spPr>
              <a:xfrm>
                <a:off x="64193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899" name="Shape 899"/>
        <p:cNvGrpSpPr/>
        <p:nvPr/>
      </p:nvGrpSpPr>
      <p:grpSpPr>
        <a:xfrm>
          <a:off x="0" y="0"/>
          <a:ext cx="0" cy="0"/>
          <a:chOff x="0" y="0"/>
          <a:chExt cx="0" cy="0"/>
        </a:xfrm>
      </p:grpSpPr>
      <p:sp>
        <p:nvSpPr>
          <p:cNvPr id="900" name="Google Shape;900;p40"/>
          <p:cNvSpPr/>
          <p:nvPr/>
        </p:nvSpPr>
        <p:spPr>
          <a:xfrm>
            <a:off x="4674075" y="684000"/>
            <a:ext cx="3756600" cy="3888300"/>
          </a:xfrm>
          <a:prstGeom prst="roundRect">
            <a:avLst>
              <a:gd name="adj" fmla="val 11383"/>
            </a:avLst>
          </a:pr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1" name="Google Shape;901;p40"/>
          <p:cNvSpPr txBox="1"/>
          <p:nvPr>
            <p:ph type="title"/>
          </p:nvPr>
        </p:nvSpPr>
        <p:spPr>
          <a:xfrm>
            <a:off x="4830445" y="2067560"/>
            <a:ext cx="3870325" cy="174688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200"/>
              <a:t>Peralatan dalam Kelas Hybrid</a:t>
            </a:r>
            <a:endParaRPr lang="en-GB" sz="3200"/>
          </a:p>
        </p:txBody>
      </p:sp>
      <p:sp>
        <p:nvSpPr>
          <p:cNvPr id="915" name="Google Shape;915;p40"/>
          <p:cNvSpPr/>
          <p:nvPr/>
        </p:nvSpPr>
        <p:spPr>
          <a:xfrm>
            <a:off x="-827955" y="61825"/>
            <a:ext cx="4727700" cy="47277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30" name="Google Shape;930;p40"/>
          <p:cNvGrpSpPr/>
          <p:nvPr/>
        </p:nvGrpSpPr>
        <p:grpSpPr>
          <a:xfrm>
            <a:off x="1826401" y="786668"/>
            <a:ext cx="445787" cy="1075113"/>
            <a:chOff x="1889064" y="1625288"/>
            <a:chExt cx="188933" cy="455633"/>
          </a:xfrm>
        </p:grpSpPr>
        <p:sp>
          <p:nvSpPr>
            <p:cNvPr id="931" name="Google Shape;931;p40"/>
            <p:cNvSpPr/>
            <p:nvPr/>
          </p:nvSpPr>
          <p:spPr>
            <a:xfrm>
              <a:off x="1889064" y="1625288"/>
              <a:ext cx="183591" cy="454674"/>
            </a:xfrm>
            <a:custGeom>
              <a:avLst/>
              <a:gdLst/>
              <a:ahLst/>
              <a:cxnLst/>
              <a:rect l="l" t="t" r="r" b="b"/>
              <a:pathLst>
                <a:path w="5739" h="14213" extrusionOk="0">
                  <a:moveTo>
                    <a:pt x="5716" y="331"/>
                  </a:moveTo>
                  <a:lnTo>
                    <a:pt x="5739" y="342"/>
                  </a:lnTo>
                  <a:cubicBezTo>
                    <a:pt x="5732" y="338"/>
                    <a:pt x="5724" y="334"/>
                    <a:pt x="5716" y="331"/>
                  </a:cubicBezTo>
                  <a:close/>
                  <a:moveTo>
                    <a:pt x="4982" y="0"/>
                  </a:moveTo>
                  <a:cubicBezTo>
                    <a:pt x="4920" y="0"/>
                    <a:pt x="4849" y="21"/>
                    <a:pt x="4775" y="68"/>
                  </a:cubicBezTo>
                  <a:lnTo>
                    <a:pt x="464" y="2557"/>
                  </a:lnTo>
                  <a:cubicBezTo>
                    <a:pt x="203" y="2699"/>
                    <a:pt x="0" y="3068"/>
                    <a:pt x="0" y="3366"/>
                  </a:cubicBezTo>
                  <a:lnTo>
                    <a:pt x="24" y="13594"/>
                  </a:lnTo>
                  <a:cubicBezTo>
                    <a:pt x="24" y="13736"/>
                    <a:pt x="72" y="13844"/>
                    <a:pt x="155" y="13891"/>
                  </a:cubicBezTo>
                  <a:lnTo>
                    <a:pt x="786" y="14213"/>
                  </a:lnTo>
                  <a:cubicBezTo>
                    <a:pt x="703" y="14153"/>
                    <a:pt x="655" y="14058"/>
                    <a:pt x="655" y="13903"/>
                  </a:cubicBezTo>
                  <a:lnTo>
                    <a:pt x="631" y="3688"/>
                  </a:lnTo>
                  <a:cubicBezTo>
                    <a:pt x="631" y="3378"/>
                    <a:pt x="834" y="3021"/>
                    <a:pt x="1096" y="2866"/>
                  </a:cubicBezTo>
                  <a:lnTo>
                    <a:pt x="5406" y="378"/>
                  </a:lnTo>
                  <a:cubicBezTo>
                    <a:pt x="5484" y="335"/>
                    <a:pt x="5558" y="313"/>
                    <a:pt x="5623" y="313"/>
                  </a:cubicBezTo>
                  <a:cubicBezTo>
                    <a:pt x="5657" y="313"/>
                    <a:pt x="5688" y="319"/>
                    <a:pt x="5716" y="331"/>
                  </a:cubicBezTo>
                  <a:lnTo>
                    <a:pt x="5716" y="331"/>
                  </a:lnTo>
                  <a:lnTo>
                    <a:pt x="5108" y="32"/>
                  </a:lnTo>
                  <a:cubicBezTo>
                    <a:pt x="5072" y="12"/>
                    <a:pt x="5030" y="0"/>
                    <a:pt x="4982" y="0"/>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2" name="Google Shape;932;p40"/>
            <p:cNvSpPr/>
            <p:nvPr/>
          </p:nvSpPr>
          <p:spPr>
            <a:xfrm>
              <a:off x="1909249" y="1635269"/>
              <a:ext cx="168747" cy="445653"/>
            </a:xfrm>
            <a:custGeom>
              <a:avLst/>
              <a:gdLst/>
              <a:ahLst/>
              <a:cxnLst/>
              <a:rect l="l" t="t" r="r" b="b"/>
              <a:pathLst>
                <a:path w="5275" h="13931" extrusionOk="0">
                  <a:moveTo>
                    <a:pt x="4985" y="0"/>
                  </a:moveTo>
                  <a:cubicBezTo>
                    <a:pt x="4922" y="0"/>
                    <a:pt x="4850" y="21"/>
                    <a:pt x="4775" y="66"/>
                  </a:cubicBezTo>
                  <a:lnTo>
                    <a:pt x="476" y="2554"/>
                  </a:lnTo>
                  <a:cubicBezTo>
                    <a:pt x="214" y="2709"/>
                    <a:pt x="0" y="3066"/>
                    <a:pt x="0" y="3376"/>
                  </a:cubicBezTo>
                  <a:lnTo>
                    <a:pt x="24" y="13591"/>
                  </a:lnTo>
                  <a:cubicBezTo>
                    <a:pt x="24" y="13803"/>
                    <a:pt x="133" y="13930"/>
                    <a:pt x="290" y="13930"/>
                  </a:cubicBezTo>
                  <a:cubicBezTo>
                    <a:pt x="353" y="13930"/>
                    <a:pt x="425" y="13910"/>
                    <a:pt x="500" y="13865"/>
                  </a:cubicBezTo>
                  <a:lnTo>
                    <a:pt x="4798" y="11377"/>
                  </a:lnTo>
                  <a:cubicBezTo>
                    <a:pt x="5060" y="11222"/>
                    <a:pt x="5275" y="10865"/>
                    <a:pt x="5275" y="10555"/>
                  </a:cubicBezTo>
                  <a:lnTo>
                    <a:pt x="5251" y="340"/>
                  </a:lnTo>
                  <a:cubicBezTo>
                    <a:pt x="5251" y="128"/>
                    <a:pt x="5142" y="0"/>
                    <a:pt x="4985" y="0"/>
                  </a:cubicBez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3" name="Google Shape;933;p40"/>
            <p:cNvSpPr/>
            <p:nvPr/>
          </p:nvSpPr>
          <p:spPr>
            <a:xfrm>
              <a:off x="1915711" y="1641923"/>
              <a:ext cx="155823" cy="432345"/>
            </a:xfrm>
            <a:custGeom>
              <a:avLst/>
              <a:gdLst/>
              <a:ahLst/>
              <a:cxnLst/>
              <a:rect l="l" t="t" r="r" b="b"/>
              <a:pathLst>
                <a:path w="4871" h="13515" extrusionOk="0">
                  <a:moveTo>
                    <a:pt x="4787" y="1"/>
                  </a:moveTo>
                  <a:cubicBezTo>
                    <a:pt x="4775" y="1"/>
                    <a:pt x="4739" y="12"/>
                    <a:pt x="4680" y="36"/>
                  </a:cubicBezTo>
                  <a:lnTo>
                    <a:pt x="3465" y="751"/>
                  </a:lnTo>
                  <a:lnTo>
                    <a:pt x="3465" y="1084"/>
                  </a:lnTo>
                  <a:lnTo>
                    <a:pt x="1322" y="2322"/>
                  </a:lnTo>
                  <a:lnTo>
                    <a:pt x="1322" y="1977"/>
                  </a:lnTo>
                  <a:lnTo>
                    <a:pt x="370" y="2525"/>
                  </a:lnTo>
                  <a:cubicBezTo>
                    <a:pt x="179" y="2644"/>
                    <a:pt x="1" y="2941"/>
                    <a:pt x="1" y="3168"/>
                  </a:cubicBezTo>
                  <a:lnTo>
                    <a:pt x="24" y="13383"/>
                  </a:lnTo>
                  <a:cubicBezTo>
                    <a:pt x="24" y="13419"/>
                    <a:pt x="36" y="13514"/>
                    <a:pt x="84" y="13514"/>
                  </a:cubicBezTo>
                  <a:cubicBezTo>
                    <a:pt x="96" y="13514"/>
                    <a:pt x="132" y="13514"/>
                    <a:pt x="191" y="13478"/>
                  </a:cubicBezTo>
                  <a:lnTo>
                    <a:pt x="4501" y="10990"/>
                  </a:lnTo>
                  <a:cubicBezTo>
                    <a:pt x="4692" y="10883"/>
                    <a:pt x="4870" y="10585"/>
                    <a:pt x="4870" y="10359"/>
                  </a:cubicBezTo>
                  <a:lnTo>
                    <a:pt x="4846" y="132"/>
                  </a:lnTo>
                  <a:cubicBezTo>
                    <a:pt x="4846" y="96"/>
                    <a:pt x="4835" y="1"/>
                    <a:pt x="4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4" name="Google Shape;934;p40"/>
            <p:cNvSpPr/>
            <p:nvPr/>
          </p:nvSpPr>
          <p:spPr>
            <a:xfrm>
              <a:off x="1963696" y="1669050"/>
              <a:ext cx="57166" cy="36437"/>
            </a:xfrm>
            <a:custGeom>
              <a:avLst/>
              <a:gdLst/>
              <a:ahLst/>
              <a:cxnLst/>
              <a:rect l="l" t="t" r="r" b="b"/>
              <a:pathLst>
                <a:path w="1787" h="1139" extrusionOk="0">
                  <a:moveTo>
                    <a:pt x="1753" y="0"/>
                  </a:moveTo>
                  <a:cubicBezTo>
                    <a:pt x="1745" y="0"/>
                    <a:pt x="1737" y="3"/>
                    <a:pt x="1727" y="10"/>
                  </a:cubicBezTo>
                  <a:lnTo>
                    <a:pt x="72" y="962"/>
                  </a:lnTo>
                  <a:cubicBezTo>
                    <a:pt x="36" y="986"/>
                    <a:pt x="1" y="1034"/>
                    <a:pt x="1" y="1081"/>
                  </a:cubicBezTo>
                  <a:cubicBezTo>
                    <a:pt x="1" y="1116"/>
                    <a:pt x="20" y="1138"/>
                    <a:pt x="44" y="1138"/>
                  </a:cubicBezTo>
                  <a:cubicBezTo>
                    <a:pt x="53" y="1138"/>
                    <a:pt x="63" y="1135"/>
                    <a:pt x="72" y="1129"/>
                  </a:cubicBezTo>
                  <a:lnTo>
                    <a:pt x="1727" y="176"/>
                  </a:lnTo>
                  <a:cubicBezTo>
                    <a:pt x="1763" y="153"/>
                    <a:pt x="1787" y="105"/>
                    <a:pt x="1787" y="57"/>
                  </a:cubicBezTo>
                  <a:cubicBezTo>
                    <a:pt x="1787" y="23"/>
                    <a:pt x="1774" y="0"/>
                    <a:pt x="17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35" name="Google Shape;935;p40"/>
          <p:cNvGrpSpPr/>
          <p:nvPr/>
        </p:nvGrpSpPr>
        <p:grpSpPr>
          <a:xfrm>
            <a:off x="2064713" y="1171035"/>
            <a:ext cx="883779" cy="1036229"/>
            <a:chOff x="2288199" y="1549761"/>
            <a:chExt cx="478442" cy="560973"/>
          </a:xfrm>
        </p:grpSpPr>
        <p:sp>
          <p:nvSpPr>
            <p:cNvPr id="936" name="Google Shape;936;p40"/>
            <p:cNvSpPr/>
            <p:nvPr/>
          </p:nvSpPr>
          <p:spPr>
            <a:xfrm>
              <a:off x="2327834" y="1635077"/>
              <a:ext cx="22873" cy="288358"/>
            </a:xfrm>
            <a:custGeom>
              <a:avLst/>
              <a:gdLst/>
              <a:ahLst/>
              <a:cxnLst/>
              <a:rect l="l" t="t" r="r" b="b"/>
              <a:pathLst>
                <a:path w="715" h="9014" extrusionOk="0">
                  <a:moveTo>
                    <a:pt x="696" y="156"/>
                  </a:moveTo>
                  <a:lnTo>
                    <a:pt x="715" y="167"/>
                  </a:lnTo>
                  <a:cubicBezTo>
                    <a:pt x="707" y="160"/>
                    <a:pt x="700" y="157"/>
                    <a:pt x="696" y="156"/>
                  </a:cubicBezTo>
                  <a:close/>
                  <a:moveTo>
                    <a:pt x="369" y="0"/>
                  </a:moveTo>
                  <a:cubicBezTo>
                    <a:pt x="369" y="0"/>
                    <a:pt x="369" y="12"/>
                    <a:pt x="369" y="12"/>
                  </a:cubicBezTo>
                  <a:lnTo>
                    <a:pt x="357" y="12"/>
                  </a:lnTo>
                  <a:cubicBezTo>
                    <a:pt x="345" y="12"/>
                    <a:pt x="334" y="24"/>
                    <a:pt x="334" y="24"/>
                  </a:cubicBezTo>
                  <a:cubicBezTo>
                    <a:pt x="322" y="36"/>
                    <a:pt x="310" y="36"/>
                    <a:pt x="298" y="48"/>
                  </a:cubicBezTo>
                  <a:cubicBezTo>
                    <a:pt x="298" y="48"/>
                    <a:pt x="286" y="48"/>
                    <a:pt x="286" y="60"/>
                  </a:cubicBezTo>
                  <a:cubicBezTo>
                    <a:pt x="286" y="60"/>
                    <a:pt x="274" y="60"/>
                    <a:pt x="274" y="72"/>
                  </a:cubicBezTo>
                  <a:lnTo>
                    <a:pt x="262" y="72"/>
                  </a:lnTo>
                  <a:lnTo>
                    <a:pt x="262" y="84"/>
                  </a:lnTo>
                  <a:cubicBezTo>
                    <a:pt x="250" y="84"/>
                    <a:pt x="250" y="84"/>
                    <a:pt x="250" y="95"/>
                  </a:cubicBezTo>
                  <a:cubicBezTo>
                    <a:pt x="250" y="95"/>
                    <a:pt x="238" y="95"/>
                    <a:pt x="238" y="107"/>
                  </a:cubicBezTo>
                  <a:lnTo>
                    <a:pt x="226" y="119"/>
                  </a:lnTo>
                  <a:cubicBezTo>
                    <a:pt x="226" y="131"/>
                    <a:pt x="214" y="131"/>
                    <a:pt x="214" y="131"/>
                  </a:cubicBezTo>
                  <a:cubicBezTo>
                    <a:pt x="214" y="143"/>
                    <a:pt x="214" y="143"/>
                    <a:pt x="203" y="155"/>
                  </a:cubicBezTo>
                  <a:cubicBezTo>
                    <a:pt x="203" y="155"/>
                    <a:pt x="203" y="167"/>
                    <a:pt x="203" y="167"/>
                  </a:cubicBezTo>
                  <a:cubicBezTo>
                    <a:pt x="203" y="167"/>
                    <a:pt x="191" y="179"/>
                    <a:pt x="191" y="179"/>
                  </a:cubicBezTo>
                  <a:cubicBezTo>
                    <a:pt x="191" y="191"/>
                    <a:pt x="191" y="191"/>
                    <a:pt x="191" y="191"/>
                  </a:cubicBezTo>
                  <a:cubicBezTo>
                    <a:pt x="179" y="203"/>
                    <a:pt x="179" y="203"/>
                    <a:pt x="179" y="215"/>
                  </a:cubicBezTo>
                  <a:cubicBezTo>
                    <a:pt x="179" y="215"/>
                    <a:pt x="179" y="215"/>
                    <a:pt x="179" y="226"/>
                  </a:cubicBezTo>
                  <a:cubicBezTo>
                    <a:pt x="167" y="226"/>
                    <a:pt x="167" y="226"/>
                    <a:pt x="167" y="238"/>
                  </a:cubicBezTo>
                  <a:cubicBezTo>
                    <a:pt x="167" y="250"/>
                    <a:pt x="167" y="262"/>
                    <a:pt x="167" y="262"/>
                  </a:cubicBezTo>
                  <a:cubicBezTo>
                    <a:pt x="167" y="262"/>
                    <a:pt x="167" y="274"/>
                    <a:pt x="167" y="274"/>
                  </a:cubicBezTo>
                  <a:cubicBezTo>
                    <a:pt x="167" y="274"/>
                    <a:pt x="167" y="274"/>
                    <a:pt x="167" y="286"/>
                  </a:cubicBezTo>
                  <a:lnTo>
                    <a:pt x="155" y="286"/>
                  </a:lnTo>
                  <a:cubicBezTo>
                    <a:pt x="155" y="298"/>
                    <a:pt x="155" y="310"/>
                    <a:pt x="155" y="322"/>
                  </a:cubicBezTo>
                  <a:lnTo>
                    <a:pt x="167" y="3346"/>
                  </a:lnTo>
                  <a:lnTo>
                    <a:pt x="0" y="4013"/>
                  </a:lnTo>
                  <a:lnTo>
                    <a:pt x="12" y="8692"/>
                  </a:lnTo>
                  <a:cubicBezTo>
                    <a:pt x="12" y="8775"/>
                    <a:pt x="36" y="8835"/>
                    <a:pt x="83" y="8858"/>
                  </a:cubicBezTo>
                  <a:lnTo>
                    <a:pt x="345" y="9013"/>
                  </a:lnTo>
                  <a:cubicBezTo>
                    <a:pt x="298" y="8978"/>
                    <a:pt x="274" y="8930"/>
                    <a:pt x="274" y="8847"/>
                  </a:cubicBezTo>
                  <a:lnTo>
                    <a:pt x="262" y="4167"/>
                  </a:lnTo>
                  <a:lnTo>
                    <a:pt x="429" y="3501"/>
                  </a:lnTo>
                  <a:lnTo>
                    <a:pt x="417" y="476"/>
                  </a:lnTo>
                  <a:cubicBezTo>
                    <a:pt x="417" y="465"/>
                    <a:pt x="417" y="453"/>
                    <a:pt x="417" y="429"/>
                  </a:cubicBezTo>
                  <a:cubicBezTo>
                    <a:pt x="417" y="417"/>
                    <a:pt x="417" y="405"/>
                    <a:pt x="429" y="393"/>
                  </a:cubicBezTo>
                  <a:cubicBezTo>
                    <a:pt x="429" y="393"/>
                    <a:pt x="429" y="381"/>
                    <a:pt x="429" y="381"/>
                  </a:cubicBezTo>
                  <a:cubicBezTo>
                    <a:pt x="429" y="369"/>
                    <a:pt x="441" y="357"/>
                    <a:pt x="441" y="346"/>
                  </a:cubicBezTo>
                  <a:cubicBezTo>
                    <a:pt x="453" y="334"/>
                    <a:pt x="453" y="322"/>
                    <a:pt x="464" y="310"/>
                  </a:cubicBezTo>
                  <a:cubicBezTo>
                    <a:pt x="476" y="286"/>
                    <a:pt x="476" y="274"/>
                    <a:pt x="488" y="262"/>
                  </a:cubicBezTo>
                  <a:cubicBezTo>
                    <a:pt x="500" y="250"/>
                    <a:pt x="512" y="238"/>
                    <a:pt x="512" y="238"/>
                  </a:cubicBezTo>
                  <a:lnTo>
                    <a:pt x="524" y="226"/>
                  </a:lnTo>
                  <a:cubicBezTo>
                    <a:pt x="524" y="226"/>
                    <a:pt x="536" y="215"/>
                    <a:pt x="548" y="203"/>
                  </a:cubicBezTo>
                  <a:lnTo>
                    <a:pt x="560" y="203"/>
                  </a:lnTo>
                  <a:cubicBezTo>
                    <a:pt x="560" y="191"/>
                    <a:pt x="572" y="179"/>
                    <a:pt x="584" y="179"/>
                  </a:cubicBezTo>
                  <a:cubicBezTo>
                    <a:pt x="595" y="167"/>
                    <a:pt x="607" y="167"/>
                    <a:pt x="619" y="167"/>
                  </a:cubicBezTo>
                  <a:cubicBezTo>
                    <a:pt x="619" y="167"/>
                    <a:pt x="619" y="155"/>
                    <a:pt x="619" y="155"/>
                  </a:cubicBezTo>
                  <a:lnTo>
                    <a:pt x="691" y="155"/>
                  </a:lnTo>
                  <a:cubicBezTo>
                    <a:pt x="691" y="155"/>
                    <a:pt x="693" y="155"/>
                    <a:pt x="696" y="156"/>
                  </a:cubicBezTo>
                  <a:lnTo>
                    <a:pt x="696" y="156"/>
                  </a:lnTo>
                  <a:lnTo>
                    <a:pt x="453" y="12"/>
                  </a:lnTo>
                  <a:lnTo>
                    <a:pt x="441" y="12"/>
                  </a:lnTo>
                  <a:cubicBezTo>
                    <a:pt x="441" y="12"/>
                    <a:pt x="429" y="0"/>
                    <a:pt x="4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7" name="Google Shape;937;p40"/>
            <p:cNvSpPr/>
            <p:nvPr/>
          </p:nvSpPr>
          <p:spPr>
            <a:xfrm>
              <a:off x="2335831" y="1639939"/>
              <a:ext cx="22489" cy="283847"/>
            </a:xfrm>
            <a:custGeom>
              <a:avLst/>
              <a:gdLst/>
              <a:ahLst/>
              <a:cxnLst/>
              <a:rect l="l" t="t" r="r" b="b"/>
              <a:pathLst>
                <a:path w="703" h="8873" extrusionOk="0">
                  <a:moveTo>
                    <a:pt x="413" y="1"/>
                  </a:moveTo>
                  <a:cubicBezTo>
                    <a:pt x="389" y="1"/>
                    <a:pt x="362" y="9"/>
                    <a:pt x="334" y="27"/>
                  </a:cubicBezTo>
                  <a:cubicBezTo>
                    <a:pt x="238" y="74"/>
                    <a:pt x="167" y="217"/>
                    <a:pt x="167" y="324"/>
                  </a:cubicBezTo>
                  <a:lnTo>
                    <a:pt x="179" y="3349"/>
                  </a:lnTo>
                  <a:lnTo>
                    <a:pt x="0" y="4004"/>
                  </a:lnTo>
                  <a:lnTo>
                    <a:pt x="12" y="8695"/>
                  </a:lnTo>
                  <a:cubicBezTo>
                    <a:pt x="12" y="8805"/>
                    <a:pt x="72" y="8873"/>
                    <a:pt x="159" y="8873"/>
                  </a:cubicBezTo>
                  <a:cubicBezTo>
                    <a:pt x="194" y="8873"/>
                    <a:pt x="233" y="8861"/>
                    <a:pt x="274" y="8837"/>
                  </a:cubicBezTo>
                  <a:lnTo>
                    <a:pt x="453" y="8730"/>
                  </a:lnTo>
                  <a:cubicBezTo>
                    <a:pt x="595" y="8647"/>
                    <a:pt x="703" y="8456"/>
                    <a:pt x="703" y="8302"/>
                  </a:cubicBezTo>
                  <a:lnTo>
                    <a:pt x="691" y="3611"/>
                  </a:lnTo>
                  <a:lnTo>
                    <a:pt x="512" y="3146"/>
                  </a:lnTo>
                  <a:lnTo>
                    <a:pt x="512" y="122"/>
                  </a:lnTo>
                  <a:cubicBezTo>
                    <a:pt x="512" y="47"/>
                    <a:pt x="471" y="1"/>
                    <a:pt x="413" y="1"/>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8" name="Google Shape;938;p40"/>
            <p:cNvSpPr/>
            <p:nvPr/>
          </p:nvSpPr>
          <p:spPr>
            <a:xfrm>
              <a:off x="2480936" y="1549761"/>
              <a:ext cx="22873" cy="287974"/>
            </a:xfrm>
            <a:custGeom>
              <a:avLst/>
              <a:gdLst/>
              <a:ahLst/>
              <a:cxnLst/>
              <a:rect l="l" t="t" r="r" b="b"/>
              <a:pathLst>
                <a:path w="715" h="9002" extrusionOk="0">
                  <a:moveTo>
                    <a:pt x="695" y="155"/>
                  </a:moveTo>
                  <a:lnTo>
                    <a:pt x="715" y="167"/>
                  </a:lnTo>
                  <a:cubicBezTo>
                    <a:pt x="704" y="156"/>
                    <a:pt x="703" y="155"/>
                    <a:pt x="695" y="155"/>
                  </a:cubicBezTo>
                  <a:close/>
                  <a:moveTo>
                    <a:pt x="370" y="0"/>
                  </a:moveTo>
                  <a:cubicBezTo>
                    <a:pt x="370" y="0"/>
                    <a:pt x="370" y="0"/>
                    <a:pt x="370" y="12"/>
                  </a:cubicBezTo>
                  <a:lnTo>
                    <a:pt x="358" y="12"/>
                  </a:lnTo>
                  <a:cubicBezTo>
                    <a:pt x="346" y="12"/>
                    <a:pt x="334" y="24"/>
                    <a:pt x="334" y="24"/>
                  </a:cubicBezTo>
                  <a:cubicBezTo>
                    <a:pt x="322" y="24"/>
                    <a:pt x="310" y="36"/>
                    <a:pt x="298" y="48"/>
                  </a:cubicBezTo>
                  <a:cubicBezTo>
                    <a:pt x="298" y="48"/>
                    <a:pt x="286" y="48"/>
                    <a:pt x="286" y="60"/>
                  </a:cubicBezTo>
                  <a:cubicBezTo>
                    <a:pt x="286" y="60"/>
                    <a:pt x="274" y="60"/>
                    <a:pt x="274" y="72"/>
                  </a:cubicBezTo>
                  <a:lnTo>
                    <a:pt x="262" y="72"/>
                  </a:lnTo>
                  <a:lnTo>
                    <a:pt x="262" y="84"/>
                  </a:lnTo>
                  <a:lnTo>
                    <a:pt x="250" y="84"/>
                  </a:lnTo>
                  <a:cubicBezTo>
                    <a:pt x="250" y="95"/>
                    <a:pt x="250" y="95"/>
                    <a:pt x="239" y="107"/>
                  </a:cubicBezTo>
                  <a:lnTo>
                    <a:pt x="239" y="119"/>
                  </a:lnTo>
                  <a:lnTo>
                    <a:pt x="227" y="119"/>
                  </a:lnTo>
                  <a:cubicBezTo>
                    <a:pt x="227" y="119"/>
                    <a:pt x="227" y="131"/>
                    <a:pt x="215" y="131"/>
                  </a:cubicBezTo>
                  <a:cubicBezTo>
                    <a:pt x="215" y="143"/>
                    <a:pt x="215" y="143"/>
                    <a:pt x="215" y="155"/>
                  </a:cubicBezTo>
                  <a:cubicBezTo>
                    <a:pt x="203" y="155"/>
                    <a:pt x="203" y="155"/>
                    <a:pt x="203" y="167"/>
                  </a:cubicBezTo>
                  <a:cubicBezTo>
                    <a:pt x="203" y="167"/>
                    <a:pt x="203" y="179"/>
                    <a:pt x="191" y="179"/>
                  </a:cubicBezTo>
                  <a:cubicBezTo>
                    <a:pt x="191" y="179"/>
                    <a:pt x="191" y="191"/>
                    <a:pt x="191" y="191"/>
                  </a:cubicBezTo>
                  <a:cubicBezTo>
                    <a:pt x="191" y="203"/>
                    <a:pt x="191" y="203"/>
                    <a:pt x="179" y="203"/>
                  </a:cubicBezTo>
                  <a:cubicBezTo>
                    <a:pt x="179" y="215"/>
                    <a:pt x="179" y="215"/>
                    <a:pt x="179" y="226"/>
                  </a:cubicBezTo>
                  <a:cubicBezTo>
                    <a:pt x="179" y="226"/>
                    <a:pt x="179" y="226"/>
                    <a:pt x="179" y="238"/>
                  </a:cubicBezTo>
                  <a:lnTo>
                    <a:pt x="167" y="238"/>
                  </a:lnTo>
                  <a:cubicBezTo>
                    <a:pt x="167" y="250"/>
                    <a:pt x="167" y="250"/>
                    <a:pt x="167" y="262"/>
                  </a:cubicBezTo>
                  <a:cubicBezTo>
                    <a:pt x="167" y="262"/>
                    <a:pt x="167" y="274"/>
                    <a:pt x="167" y="274"/>
                  </a:cubicBezTo>
                  <a:cubicBezTo>
                    <a:pt x="167" y="286"/>
                    <a:pt x="167" y="286"/>
                    <a:pt x="167" y="286"/>
                  </a:cubicBezTo>
                  <a:cubicBezTo>
                    <a:pt x="167" y="298"/>
                    <a:pt x="167" y="310"/>
                    <a:pt x="167" y="322"/>
                  </a:cubicBezTo>
                  <a:lnTo>
                    <a:pt x="167" y="3346"/>
                  </a:lnTo>
                  <a:lnTo>
                    <a:pt x="0" y="4013"/>
                  </a:lnTo>
                  <a:lnTo>
                    <a:pt x="12" y="8692"/>
                  </a:lnTo>
                  <a:cubicBezTo>
                    <a:pt x="12" y="8775"/>
                    <a:pt x="36" y="8823"/>
                    <a:pt x="84" y="8858"/>
                  </a:cubicBezTo>
                  <a:lnTo>
                    <a:pt x="338" y="8997"/>
                  </a:lnTo>
                  <a:lnTo>
                    <a:pt x="338" y="8997"/>
                  </a:lnTo>
                  <a:cubicBezTo>
                    <a:pt x="295" y="8972"/>
                    <a:pt x="274" y="8925"/>
                    <a:pt x="274" y="8847"/>
                  </a:cubicBezTo>
                  <a:lnTo>
                    <a:pt x="262" y="4156"/>
                  </a:lnTo>
                  <a:lnTo>
                    <a:pt x="429" y="3501"/>
                  </a:lnTo>
                  <a:lnTo>
                    <a:pt x="417" y="476"/>
                  </a:lnTo>
                  <a:cubicBezTo>
                    <a:pt x="417" y="453"/>
                    <a:pt x="429" y="441"/>
                    <a:pt x="429" y="429"/>
                  </a:cubicBezTo>
                  <a:lnTo>
                    <a:pt x="417" y="429"/>
                  </a:lnTo>
                  <a:cubicBezTo>
                    <a:pt x="417" y="417"/>
                    <a:pt x="429" y="405"/>
                    <a:pt x="429" y="393"/>
                  </a:cubicBezTo>
                  <a:cubicBezTo>
                    <a:pt x="429" y="381"/>
                    <a:pt x="429" y="381"/>
                    <a:pt x="429" y="381"/>
                  </a:cubicBezTo>
                  <a:cubicBezTo>
                    <a:pt x="441" y="369"/>
                    <a:pt x="441" y="357"/>
                    <a:pt x="441" y="346"/>
                  </a:cubicBezTo>
                  <a:cubicBezTo>
                    <a:pt x="453" y="334"/>
                    <a:pt x="465" y="322"/>
                    <a:pt x="465" y="310"/>
                  </a:cubicBezTo>
                  <a:lnTo>
                    <a:pt x="465" y="298"/>
                  </a:lnTo>
                  <a:cubicBezTo>
                    <a:pt x="477" y="286"/>
                    <a:pt x="477" y="274"/>
                    <a:pt x="489" y="262"/>
                  </a:cubicBezTo>
                  <a:cubicBezTo>
                    <a:pt x="501" y="250"/>
                    <a:pt x="512" y="238"/>
                    <a:pt x="524" y="238"/>
                  </a:cubicBezTo>
                  <a:lnTo>
                    <a:pt x="524" y="226"/>
                  </a:lnTo>
                  <a:cubicBezTo>
                    <a:pt x="536" y="215"/>
                    <a:pt x="536" y="215"/>
                    <a:pt x="548" y="203"/>
                  </a:cubicBezTo>
                  <a:lnTo>
                    <a:pt x="560" y="203"/>
                  </a:lnTo>
                  <a:cubicBezTo>
                    <a:pt x="572" y="191"/>
                    <a:pt x="584" y="179"/>
                    <a:pt x="596" y="179"/>
                  </a:cubicBezTo>
                  <a:cubicBezTo>
                    <a:pt x="596" y="167"/>
                    <a:pt x="608" y="167"/>
                    <a:pt x="620" y="155"/>
                  </a:cubicBezTo>
                  <a:lnTo>
                    <a:pt x="691" y="155"/>
                  </a:lnTo>
                  <a:cubicBezTo>
                    <a:pt x="692" y="155"/>
                    <a:pt x="694" y="155"/>
                    <a:pt x="695" y="155"/>
                  </a:cubicBezTo>
                  <a:lnTo>
                    <a:pt x="695" y="155"/>
                  </a:lnTo>
                  <a:lnTo>
                    <a:pt x="453" y="12"/>
                  </a:lnTo>
                  <a:lnTo>
                    <a:pt x="441" y="12"/>
                  </a:lnTo>
                  <a:cubicBezTo>
                    <a:pt x="441" y="0"/>
                    <a:pt x="441" y="0"/>
                    <a:pt x="429" y="0"/>
                  </a:cubicBezTo>
                  <a:close/>
                  <a:moveTo>
                    <a:pt x="338" y="8997"/>
                  </a:moveTo>
                  <a:lnTo>
                    <a:pt x="338" y="8997"/>
                  </a:lnTo>
                  <a:cubicBezTo>
                    <a:pt x="340" y="8998"/>
                    <a:pt x="343" y="9000"/>
                    <a:pt x="346" y="9001"/>
                  </a:cubicBezTo>
                  <a:lnTo>
                    <a:pt x="338" y="899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9" name="Google Shape;939;p40"/>
            <p:cNvSpPr/>
            <p:nvPr/>
          </p:nvSpPr>
          <p:spPr>
            <a:xfrm>
              <a:off x="2488934" y="1554623"/>
              <a:ext cx="22489" cy="283847"/>
            </a:xfrm>
            <a:custGeom>
              <a:avLst/>
              <a:gdLst/>
              <a:ahLst/>
              <a:cxnLst/>
              <a:rect l="l" t="t" r="r" b="b"/>
              <a:pathLst>
                <a:path w="703" h="8873" extrusionOk="0">
                  <a:moveTo>
                    <a:pt x="414" y="1"/>
                  </a:moveTo>
                  <a:cubicBezTo>
                    <a:pt x="389" y="1"/>
                    <a:pt x="362" y="9"/>
                    <a:pt x="334" y="27"/>
                  </a:cubicBezTo>
                  <a:cubicBezTo>
                    <a:pt x="239" y="74"/>
                    <a:pt x="167" y="205"/>
                    <a:pt x="167" y="313"/>
                  </a:cubicBezTo>
                  <a:lnTo>
                    <a:pt x="179" y="3349"/>
                  </a:lnTo>
                  <a:lnTo>
                    <a:pt x="0" y="4004"/>
                  </a:lnTo>
                  <a:lnTo>
                    <a:pt x="24" y="8695"/>
                  </a:lnTo>
                  <a:cubicBezTo>
                    <a:pt x="24" y="8805"/>
                    <a:pt x="79" y="8873"/>
                    <a:pt x="161" y="8873"/>
                  </a:cubicBezTo>
                  <a:cubicBezTo>
                    <a:pt x="195" y="8873"/>
                    <a:pt x="233" y="8861"/>
                    <a:pt x="274" y="8837"/>
                  </a:cubicBezTo>
                  <a:lnTo>
                    <a:pt x="453" y="8730"/>
                  </a:lnTo>
                  <a:cubicBezTo>
                    <a:pt x="596" y="8647"/>
                    <a:pt x="703" y="8456"/>
                    <a:pt x="703" y="8290"/>
                  </a:cubicBezTo>
                  <a:lnTo>
                    <a:pt x="691" y="3611"/>
                  </a:lnTo>
                  <a:lnTo>
                    <a:pt x="524" y="3146"/>
                  </a:lnTo>
                  <a:lnTo>
                    <a:pt x="512" y="122"/>
                  </a:lnTo>
                  <a:cubicBezTo>
                    <a:pt x="512" y="47"/>
                    <a:pt x="471" y="1"/>
                    <a:pt x="414" y="1"/>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0" name="Google Shape;940;p40"/>
            <p:cNvSpPr/>
            <p:nvPr/>
          </p:nvSpPr>
          <p:spPr>
            <a:xfrm>
              <a:off x="2290118" y="1876151"/>
              <a:ext cx="474220" cy="234583"/>
            </a:xfrm>
            <a:custGeom>
              <a:avLst/>
              <a:gdLst/>
              <a:ahLst/>
              <a:cxnLst/>
              <a:rect l="l" t="t" r="r" b="b"/>
              <a:pathLst>
                <a:path w="14824" h="7333" extrusionOk="0">
                  <a:moveTo>
                    <a:pt x="14824" y="1"/>
                  </a:moveTo>
                  <a:cubicBezTo>
                    <a:pt x="14824" y="108"/>
                    <a:pt x="14764" y="203"/>
                    <a:pt x="14633" y="275"/>
                  </a:cubicBezTo>
                  <a:lnTo>
                    <a:pt x="6620" y="4930"/>
                  </a:lnTo>
                  <a:cubicBezTo>
                    <a:pt x="6489" y="5007"/>
                    <a:pt x="6317" y="5046"/>
                    <a:pt x="6143" y="5046"/>
                  </a:cubicBezTo>
                  <a:cubicBezTo>
                    <a:pt x="5968" y="5046"/>
                    <a:pt x="5793" y="5007"/>
                    <a:pt x="5656" y="4930"/>
                  </a:cubicBezTo>
                  <a:lnTo>
                    <a:pt x="203" y="1799"/>
                  </a:lnTo>
                  <a:cubicBezTo>
                    <a:pt x="72" y="1727"/>
                    <a:pt x="0" y="1620"/>
                    <a:pt x="0" y="1525"/>
                  </a:cubicBezTo>
                  <a:lnTo>
                    <a:pt x="0" y="3811"/>
                  </a:lnTo>
                  <a:cubicBezTo>
                    <a:pt x="0" y="3906"/>
                    <a:pt x="72" y="4013"/>
                    <a:pt x="203" y="4085"/>
                  </a:cubicBezTo>
                  <a:lnTo>
                    <a:pt x="5656" y="7216"/>
                  </a:lnTo>
                  <a:cubicBezTo>
                    <a:pt x="5787" y="7293"/>
                    <a:pt x="5959" y="7332"/>
                    <a:pt x="6134" y="7332"/>
                  </a:cubicBezTo>
                  <a:cubicBezTo>
                    <a:pt x="6308" y="7332"/>
                    <a:pt x="6483" y="7293"/>
                    <a:pt x="6620" y="7216"/>
                  </a:cubicBezTo>
                  <a:lnTo>
                    <a:pt x="14621" y="2573"/>
                  </a:lnTo>
                  <a:cubicBezTo>
                    <a:pt x="14752" y="2489"/>
                    <a:pt x="14824" y="2394"/>
                    <a:pt x="14824" y="2287"/>
                  </a:cubicBezTo>
                  <a:lnTo>
                    <a:pt x="14824" y="1"/>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1" name="Google Shape;941;p40"/>
            <p:cNvSpPr/>
            <p:nvPr/>
          </p:nvSpPr>
          <p:spPr>
            <a:xfrm>
              <a:off x="2288199" y="1763515"/>
              <a:ext cx="478442" cy="274090"/>
            </a:xfrm>
            <a:custGeom>
              <a:avLst/>
              <a:gdLst/>
              <a:ahLst/>
              <a:cxnLst/>
              <a:rect l="l" t="t" r="r" b="b"/>
              <a:pathLst>
                <a:path w="14956" h="8568" extrusionOk="0">
                  <a:moveTo>
                    <a:pt x="8752" y="1"/>
                  </a:moveTo>
                  <a:cubicBezTo>
                    <a:pt x="8579" y="1"/>
                    <a:pt x="8407" y="39"/>
                    <a:pt x="8276" y="117"/>
                  </a:cubicBezTo>
                  <a:lnTo>
                    <a:pt x="263" y="4760"/>
                  </a:lnTo>
                  <a:cubicBezTo>
                    <a:pt x="1" y="4915"/>
                    <a:pt x="1" y="5165"/>
                    <a:pt x="263" y="5320"/>
                  </a:cubicBezTo>
                  <a:lnTo>
                    <a:pt x="5716" y="8451"/>
                  </a:lnTo>
                  <a:cubicBezTo>
                    <a:pt x="5853" y="8528"/>
                    <a:pt x="6028" y="8567"/>
                    <a:pt x="6203" y="8567"/>
                  </a:cubicBezTo>
                  <a:cubicBezTo>
                    <a:pt x="6377" y="8567"/>
                    <a:pt x="6549" y="8528"/>
                    <a:pt x="6680" y="8451"/>
                  </a:cubicBezTo>
                  <a:lnTo>
                    <a:pt x="14693" y="3796"/>
                  </a:lnTo>
                  <a:cubicBezTo>
                    <a:pt x="14955" y="3641"/>
                    <a:pt x="14955" y="3391"/>
                    <a:pt x="14681" y="3248"/>
                  </a:cubicBezTo>
                  <a:lnTo>
                    <a:pt x="9228" y="117"/>
                  </a:lnTo>
                  <a:cubicBezTo>
                    <a:pt x="9097" y="39"/>
                    <a:pt x="8925" y="1"/>
                    <a:pt x="8752" y="1"/>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2" name="Google Shape;942;p40"/>
            <p:cNvSpPr/>
            <p:nvPr/>
          </p:nvSpPr>
          <p:spPr>
            <a:xfrm>
              <a:off x="2508352" y="1818985"/>
              <a:ext cx="125721" cy="71722"/>
            </a:xfrm>
            <a:custGeom>
              <a:avLst/>
              <a:gdLst/>
              <a:ahLst/>
              <a:cxnLst/>
              <a:rect l="l" t="t" r="r" b="b"/>
              <a:pathLst>
                <a:path w="3930" h="2242" extrusionOk="0">
                  <a:moveTo>
                    <a:pt x="3731" y="0"/>
                  </a:moveTo>
                  <a:cubicBezTo>
                    <a:pt x="3676" y="0"/>
                    <a:pt x="3617" y="12"/>
                    <a:pt x="3573" y="38"/>
                  </a:cubicBezTo>
                  <a:lnTo>
                    <a:pt x="96" y="2050"/>
                  </a:lnTo>
                  <a:cubicBezTo>
                    <a:pt x="13" y="2097"/>
                    <a:pt x="1" y="2169"/>
                    <a:pt x="72" y="2216"/>
                  </a:cubicBezTo>
                  <a:cubicBezTo>
                    <a:pt x="105" y="2233"/>
                    <a:pt x="151" y="2242"/>
                    <a:pt x="199" y="2242"/>
                  </a:cubicBezTo>
                  <a:cubicBezTo>
                    <a:pt x="255" y="2242"/>
                    <a:pt x="313" y="2230"/>
                    <a:pt x="358" y="2205"/>
                  </a:cubicBezTo>
                  <a:lnTo>
                    <a:pt x="3835" y="192"/>
                  </a:lnTo>
                  <a:cubicBezTo>
                    <a:pt x="3918" y="145"/>
                    <a:pt x="3930" y="73"/>
                    <a:pt x="3858" y="26"/>
                  </a:cubicBezTo>
                  <a:cubicBezTo>
                    <a:pt x="3825" y="9"/>
                    <a:pt x="3779" y="0"/>
                    <a:pt x="37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3" name="Google Shape;943;p40"/>
            <p:cNvSpPr/>
            <p:nvPr/>
          </p:nvSpPr>
          <p:spPr>
            <a:xfrm>
              <a:off x="2491589" y="1809293"/>
              <a:ext cx="125721" cy="71818"/>
            </a:xfrm>
            <a:custGeom>
              <a:avLst/>
              <a:gdLst/>
              <a:ahLst/>
              <a:cxnLst/>
              <a:rect l="l" t="t" r="r" b="b"/>
              <a:pathLst>
                <a:path w="3930" h="2245" extrusionOk="0">
                  <a:moveTo>
                    <a:pt x="3739" y="1"/>
                  </a:moveTo>
                  <a:cubicBezTo>
                    <a:pt x="3681" y="1"/>
                    <a:pt x="3619" y="16"/>
                    <a:pt x="3573" y="43"/>
                  </a:cubicBezTo>
                  <a:lnTo>
                    <a:pt x="96" y="2055"/>
                  </a:lnTo>
                  <a:cubicBezTo>
                    <a:pt x="13" y="2103"/>
                    <a:pt x="1" y="2174"/>
                    <a:pt x="72" y="2210"/>
                  </a:cubicBezTo>
                  <a:cubicBezTo>
                    <a:pt x="106" y="2232"/>
                    <a:pt x="153" y="2244"/>
                    <a:pt x="202" y="2244"/>
                  </a:cubicBezTo>
                  <a:cubicBezTo>
                    <a:pt x="257" y="2244"/>
                    <a:pt x="314" y="2229"/>
                    <a:pt x="358" y="2198"/>
                  </a:cubicBezTo>
                  <a:lnTo>
                    <a:pt x="3835" y="198"/>
                  </a:lnTo>
                  <a:cubicBezTo>
                    <a:pt x="3918" y="150"/>
                    <a:pt x="3930" y="67"/>
                    <a:pt x="3858" y="31"/>
                  </a:cubicBezTo>
                  <a:cubicBezTo>
                    <a:pt x="3827" y="10"/>
                    <a:pt x="3784" y="1"/>
                    <a:pt x="37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4" name="Google Shape;944;p40"/>
            <p:cNvSpPr/>
            <p:nvPr/>
          </p:nvSpPr>
          <p:spPr>
            <a:xfrm>
              <a:off x="2474826" y="1799792"/>
              <a:ext cx="125721" cy="71658"/>
            </a:xfrm>
            <a:custGeom>
              <a:avLst/>
              <a:gdLst/>
              <a:ahLst/>
              <a:cxnLst/>
              <a:rect l="l" t="t" r="r" b="b"/>
              <a:pathLst>
                <a:path w="3930" h="2240" extrusionOk="0">
                  <a:moveTo>
                    <a:pt x="3739" y="0"/>
                  </a:moveTo>
                  <a:cubicBezTo>
                    <a:pt x="3681" y="0"/>
                    <a:pt x="3620" y="16"/>
                    <a:pt x="3573" y="42"/>
                  </a:cubicBezTo>
                  <a:lnTo>
                    <a:pt x="96" y="2043"/>
                  </a:lnTo>
                  <a:cubicBezTo>
                    <a:pt x="13" y="2090"/>
                    <a:pt x="1" y="2174"/>
                    <a:pt x="72" y="2209"/>
                  </a:cubicBezTo>
                  <a:cubicBezTo>
                    <a:pt x="104" y="2230"/>
                    <a:pt x="146" y="2240"/>
                    <a:pt x="192" y="2240"/>
                  </a:cubicBezTo>
                  <a:cubicBezTo>
                    <a:pt x="250" y="2240"/>
                    <a:pt x="311" y="2224"/>
                    <a:pt x="358" y="2197"/>
                  </a:cubicBezTo>
                  <a:lnTo>
                    <a:pt x="3835" y="185"/>
                  </a:lnTo>
                  <a:cubicBezTo>
                    <a:pt x="3930" y="138"/>
                    <a:pt x="3930" y="66"/>
                    <a:pt x="3859" y="30"/>
                  </a:cubicBezTo>
                  <a:cubicBezTo>
                    <a:pt x="3827" y="10"/>
                    <a:pt x="3784" y="0"/>
                    <a:pt x="37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5" name="Google Shape;945;p40"/>
            <p:cNvSpPr/>
            <p:nvPr/>
          </p:nvSpPr>
          <p:spPr>
            <a:xfrm>
              <a:off x="2458096" y="1790035"/>
              <a:ext cx="125721" cy="71754"/>
            </a:xfrm>
            <a:custGeom>
              <a:avLst/>
              <a:gdLst/>
              <a:ahLst/>
              <a:cxnLst/>
              <a:rect l="l" t="t" r="r" b="b"/>
              <a:pathLst>
                <a:path w="3930" h="2243" extrusionOk="0">
                  <a:moveTo>
                    <a:pt x="3730" y="0"/>
                  </a:moveTo>
                  <a:cubicBezTo>
                    <a:pt x="3675" y="0"/>
                    <a:pt x="3617" y="12"/>
                    <a:pt x="3572" y="38"/>
                  </a:cubicBezTo>
                  <a:lnTo>
                    <a:pt x="95" y="2050"/>
                  </a:lnTo>
                  <a:cubicBezTo>
                    <a:pt x="12" y="2098"/>
                    <a:pt x="0" y="2169"/>
                    <a:pt x="72" y="2217"/>
                  </a:cubicBezTo>
                  <a:cubicBezTo>
                    <a:pt x="110" y="2233"/>
                    <a:pt x="157" y="2242"/>
                    <a:pt x="203" y="2242"/>
                  </a:cubicBezTo>
                  <a:cubicBezTo>
                    <a:pt x="258" y="2242"/>
                    <a:pt x="313" y="2230"/>
                    <a:pt x="357" y="2205"/>
                  </a:cubicBezTo>
                  <a:lnTo>
                    <a:pt x="3846" y="193"/>
                  </a:lnTo>
                  <a:cubicBezTo>
                    <a:pt x="3929" y="145"/>
                    <a:pt x="3929" y="73"/>
                    <a:pt x="3858" y="26"/>
                  </a:cubicBezTo>
                  <a:cubicBezTo>
                    <a:pt x="3825" y="9"/>
                    <a:pt x="3779" y="0"/>
                    <a:pt x="3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6" name="Google Shape;946;p40"/>
            <p:cNvSpPr/>
            <p:nvPr/>
          </p:nvSpPr>
          <p:spPr>
            <a:xfrm>
              <a:off x="2547955" y="2030597"/>
              <a:ext cx="14523" cy="18426"/>
            </a:xfrm>
            <a:custGeom>
              <a:avLst/>
              <a:gdLst/>
              <a:ahLst/>
              <a:cxnLst/>
              <a:rect l="l" t="t" r="r" b="b"/>
              <a:pathLst>
                <a:path w="454" h="576" extrusionOk="0">
                  <a:moveTo>
                    <a:pt x="330" y="0"/>
                  </a:moveTo>
                  <a:cubicBezTo>
                    <a:pt x="300" y="0"/>
                    <a:pt x="265" y="10"/>
                    <a:pt x="227" y="31"/>
                  </a:cubicBezTo>
                  <a:cubicBezTo>
                    <a:pt x="108" y="102"/>
                    <a:pt x="1" y="281"/>
                    <a:pt x="1" y="424"/>
                  </a:cubicBezTo>
                  <a:cubicBezTo>
                    <a:pt x="1" y="522"/>
                    <a:pt x="52" y="575"/>
                    <a:pt x="123" y="575"/>
                  </a:cubicBezTo>
                  <a:cubicBezTo>
                    <a:pt x="155" y="575"/>
                    <a:pt x="190" y="565"/>
                    <a:pt x="227" y="543"/>
                  </a:cubicBezTo>
                  <a:cubicBezTo>
                    <a:pt x="358" y="471"/>
                    <a:pt x="453" y="304"/>
                    <a:pt x="453" y="162"/>
                  </a:cubicBezTo>
                  <a:cubicBezTo>
                    <a:pt x="453" y="60"/>
                    <a:pt x="405" y="0"/>
                    <a:pt x="3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7" name="Google Shape;947;p40"/>
            <p:cNvSpPr/>
            <p:nvPr/>
          </p:nvSpPr>
          <p:spPr>
            <a:xfrm>
              <a:off x="2597859" y="2002030"/>
              <a:ext cx="14523" cy="18330"/>
            </a:xfrm>
            <a:custGeom>
              <a:avLst/>
              <a:gdLst/>
              <a:ahLst/>
              <a:cxnLst/>
              <a:rect l="l" t="t" r="r" b="b"/>
              <a:pathLst>
                <a:path w="454" h="573" extrusionOk="0">
                  <a:moveTo>
                    <a:pt x="324" y="0"/>
                  </a:moveTo>
                  <a:cubicBezTo>
                    <a:pt x="294" y="0"/>
                    <a:pt x="261" y="10"/>
                    <a:pt x="227" y="31"/>
                  </a:cubicBezTo>
                  <a:cubicBezTo>
                    <a:pt x="96" y="102"/>
                    <a:pt x="1" y="269"/>
                    <a:pt x="1" y="412"/>
                  </a:cubicBezTo>
                  <a:cubicBezTo>
                    <a:pt x="1" y="513"/>
                    <a:pt x="49" y="573"/>
                    <a:pt x="124" y="573"/>
                  </a:cubicBezTo>
                  <a:cubicBezTo>
                    <a:pt x="154" y="573"/>
                    <a:pt x="189" y="563"/>
                    <a:pt x="227" y="543"/>
                  </a:cubicBezTo>
                  <a:cubicBezTo>
                    <a:pt x="346" y="471"/>
                    <a:pt x="453" y="293"/>
                    <a:pt x="453" y="162"/>
                  </a:cubicBezTo>
                  <a:cubicBezTo>
                    <a:pt x="453" y="60"/>
                    <a:pt x="399" y="0"/>
                    <a:pt x="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8" name="Google Shape;948;p40"/>
            <p:cNvSpPr/>
            <p:nvPr/>
          </p:nvSpPr>
          <p:spPr>
            <a:xfrm>
              <a:off x="2647762" y="1973080"/>
              <a:ext cx="14108" cy="18714"/>
            </a:xfrm>
            <a:custGeom>
              <a:avLst/>
              <a:gdLst/>
              <a:ahLst/>
              <a:cxnLst/>
              <a:rect l="l" t="t" r="r" b="b"/>
              <a:pathLst>
                <a:path w="441" h="585" extrusionOk="0">
                  <a:moveTo>
                    <a:pt x="317" y="0"/>
                  </a:moveTo>
                  <a:cubicBezTo>
                    <a:pt x="287" y="0"/>
                    <a:pt x="252" y="10"/>
                    <a:pt x="215" y="31"/>
                  </a:cubicBezTo>
                  <a:cubicBezTo>
                    <a:pt x="96" y="102"/>
                    <a:pt x="0" y="281"/>
                    <a:pt x="0" y="424"/>
                  </a:cubicBezTo>
                  <a:cubicBezTo>
                    <a:pt x="0" y="525"/>
                    <a:pt x="49" y="585"/>
                    <a:pt x="120" y="585"/>
                  </a:cubicBezTo>
                  <a:cubicBezTo>
                    <a:pt x="148" y="585"/>
                    <a:pt x="180" y="575"/>
                    <a:pt x="215" y="555"/>
                  </a:cubicBezTo>
                  <a:cubicBezTo>
                    <a:pt x="346" y="483"/>
                    <a:pt x="441" y="305"/>
                    <a:pt x="441" y="162"/>
                  </a:cubicBezTo>
                  <a:cubicBezTo>
                    <a:pt x="441" y="60"/>
                    <a:pt x="393"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9" name="Google Shape;949;p40"/>
            <p:cNvSpPr/>
            <p:nvPr/>
          </p:nvSpPr>
          <p:spPr>
            <a:xfrm>
              <a:off x="2697282" y="1944513"/>
              <a:ext cx="14491" cy="18426"/>
            </a:xfrm>
            <a:custGeom>
              <a:avLst/>
              <a:gdLst/>
              <a:ahLst/>
              <a:cxnLst/>
              <a:rect l="l" t="t" r="r" b="b"/>
              <a:pathLst>
                <a:path w="453" h="576" extrusionOk="0">
                  <a:moveTo>
                    <a:pt x="324" y="1"/>
                  </a:moveTo>
                  <a:cubicBezTo>
                    <a:pt x="294" y="1"/>
                    <a:pt x="261" y="10"/>
                    <a:pt x="226" y="31"/>
                  </a:cubicBezTo>
                  <a:cubicBezTo>
                    <a:pt x="107" y="102"/>
                    <a:pt x="0" y="281"/>
                    <a:pt x="0" y="424"/>
                  </a:cubicBezTo>
                  <a:cubicBezTo>
                    <a:pt x="0" y="522"/>
                    <a:pt x="51" y="576"/>
                    <a:pt x="122" y="576"/>
                  </a:cubicBezTo>
                  <a:cubicBezTo>
                    <a:pt x="154" y="576"/>
                    <a:pt x="190" y="565"/>
                    <a:pt x="226" y="543"/>
                  </a:cubicBezTo>
                  <a:cubicBezTo>
                    <a:pt x="357" y="471"/>
                    <a:pt x="453" y="305"/>
                    <a:pt x="453" y="162"/>
                  </a:cubicBezTo>
                  <a:cubicBezTo>
                    <a:pt x="453" y="60"/>
                    <a:pt x="398" y="1"/>
                    <a:pt x="3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50" name="Google Shape;950;p40"/>
          <p:cNvGrpSpPr/>
          <p:nvPr/>
        </p:nvGrpSpPr>
        <p:grpSpPr>
          <a:xfrm>
            <a:off x="315360" y="1091163"/>
            <a:ext cx="579625" cy="557161"/>
            <a:chOff x="304275" y="275275"/>
            <a:chExt cx="579625" cy="557161"/>
          </a:xfrm>
        </p:grpSpPr>
        <p:sp>
          <p:nvSpPr>
            <p:cNvPr id="951" name="Google Shape;951;p40"/>
            <p:cNvSpPr/>
            <p:nvPr/>
          </p:nvSpPr>
          <p:spPr>
            <a:xfrm>
              <a:off x="304275" y="275275"/>
              <a:ext cx="130500" cy="1305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2" name="Google Shape;952;p40"/>
            <p:cNvSpPr/>
            <p:nvPr/>
          </p:nvSpPr>
          <p:spPr>
            <a:xfrm>
              <a:off x="528838" y="275275"/>
              <a:ext cx="130500" cy="1305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3" name="Google Shape;953;p40"/>
            <p:cNvSpPr/>
            <p:nvPr/>
          </p:nvSpPr>
          <p:spPr>
            <a:xfrm>
              <a:off x="753400" y="275275"/>
              <a:ext cx="130500" cy="1305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4" name="Google Shape;954;p40"/>
            <p:cNvSpPr/>
            <p:nvPr/>
          </p:nvSpPr>
          <p:spPr>
            <a:xfrm>
              <a:off x="304275" y="488611"/>
              <a:ext cx="130500" cy="1305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5" name="Google Shape;955;p40"/>
            <p:cNvSpPr/>
            <p:nvPr/>
          </p:nvSpPr>
          <p:spPr>
            <a:xfrm>
              <a:off x="528838" y="488611"/>
              <a:ext cx="130500" cy="1305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6" name="Google Shape;956;p40"/>
            <p:cNvSpPr/>
            <p:nvPr/>
          </p:nvSpPr>
          <p:spPr>
            <a:xfrm>
              <a:off x="753400" y="488611"/>
              <a:ext cx="130500" cy="1305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7" name="Google Shape;957;p40"/>
            <p:cNvSpPr/>
            <p:nvPr/>
          </p:nvSpPr>
          <p:spPr>
            <a:xfrm>
              <a:off x="304275" y="701936"/>
              <a:ext cx="130500" cy="1305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8" name="Google Shape;958;p40"/>
            <p:cNvSpPr/>
            <p:nvPr/>
          </p:nvSpPr>
          <p:spPr>
            <a:xfrm>
              <a:off x="528838" y="701936"/>
              <a:ext cx="130500" cy="1305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9" name="Google Shape;959;p40"/>
            <p:cNvSpPr/>
            <p:nvPr/>
          </p:nvSpPr>
          <p:spPr>
            <a:xfrm>
              <a:off x="753400" y="701936"/>
              <a:ext cx="130500" cy="1305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60" name="Google Shape;960;p40"/>
          <p:cNvGrpSpPr/>
          <p:nvPr/>
        </p:nvGrpSpPr>
        <p:grpSpPr>
          <a:xfrm>
            <a:off x="3004523" y="3056612"/>
            <a:ext cx="488664" cy="544316"/>
            <a:chOff x="2092454" y="2863767"/>
            <a:chExt cx="391558" cy="436150"/>
          </a:xfrm>
        </p:grpSpPr>
        <p:sp>
          <p:nvSpPr>
            <p:cNvPr id="961" name="Google Shape;961;p40"/>
            <p:cNvSpPr/>
            <p:nvPr/>
          </p:nvSpPr>
          <p:spPr>
            <a:xfrm>
              <a:off x="2092806" y="2863767"/>
              <a:ext cx="391206" cy="226649"/>
            </a:xfrm>
            <a:custGeom>
              <a:avLst/>
              <a:gdLst/>
              <a:ahLst/>
              <a:cxnLst/>
              <a:rect l="l" t="t" r="r" b="b"/>
              <a:pathLst>
                <a:path w="12229" h="7085" extrusionOk="0">
                  <a:moveTo>
                    <a:pt x="6097" y="1"/>
                  </a:moveTo>
                  <a:lnTo>
                    <a:pt x="1" y="3537"/>
                  </a:lnTo>
                  <a:lnTo>
                    <a:pt x="6133" y="7085"/>
                  </a:lnTo>
                  <a:lnTo>
                    <a:pt x="12229" y="3537"/>
                  </a:lnTo>
                  <a:lnTo>
                    <a:pt x="6097" y="1"/>
                  </a:ln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2" name="Google Shape;962;p40"/>
            <p:cNvSpPr/>
            <p:nvPr/>
          </p:nvSpPr>
          <p:spPr>
            <a:xfrm>
              <a:off x="2288583" y="2976883"/>
              <a:ext cx="195427" cy="323035"/>
            </a:xfrm>
            <a:custGeom>
              <a:avLst/>
              <a:gdLst/>
              <a:ahLst/>
              <a:cxnLst/>
              <a:rect l="l" t="t" r="r" b="b"/>
              <a:pathLst>
                <a:path w="6109" h="10098" extrusionOk="0">
                  <a:moveTo>
                    <a:pt x="6109" y="1"/>
                  </a:moveTo>
                  <a:lnTo>
                    <a:pt x="13" y="3549"/>
                  </a:lnTo>
                  <a:lnTo>
                    <a:pt x="1" y="10097"/>
                  </a:lnTo>
                  <a:lnTo>
                    <a:pt x="6097" y="6561"/>
                  </a:lnTo>
                  <a:lnTo>
                    <a:pt x="6109" y="1"/>
                  </a:ln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3" name="Google Shape;963;p40"/>
            <p:cNvSpPr/>
            <p:nvPr/>
          </p:nvSpPr>
          <p:spPr>
            <a:xfrm>
              <a:off x="2092454" y="2976883"/>
              <a:ext cx="196547" cy="323035"/>
            </a:xfrm>
            <a:custGeom>
              <a:avLst/>
              <a:gdLst/>
              <a:ahLst/>
              <a:cxnLst/>
              <a:rect l="l" t="t" r="r" b="b"/>
              <a:pathLst>
                <a:path w="6144" h="10098" extrusionOk="0">
                  <a:moveTo>
                    <a:pt x="12" y="1"/>
                  </a:moveTo>
                  <a:lnTo>
                    <a:pt x="0" y="6561"/>
                  </a:lnTo>
                  <a:lnTo>
                    <a:pt x="6132" y="10097"/>
                  </a:lnTo>
                  <a:lnTo>
                    <a:pt x="6144" y="3549"/>
                  </a:lnTo>
                  <a:lnTo>
                    <a:pt x="12" y="1"/>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64" name="Google Shape;964;p40"/>
          <p:cNvGrpSpPr/>
          <p:nvPr/>
        </p:nvGrpSpPr>
        <p:grpSpPr>
          <a:xfrm>
            <a:off x="1153673" y="684012"/>
            <a:ext cx="488664" cy="544316"/>
            <a:chOff x="2092454" y="2863767"/>
            <a:chExt cx="391558" cy="436150"/>
          </a:xfrm>
        </p:grpSpPr>
        <p:sp>
          <p:nvSpPr>
            <p:cNvPr id="965" name="Google Shape;965;p40"/>
            <p:cNvSpPr/>
            <p:nvPr/>
          </p:nvSpPr>
          <p:spPr>
            <a:xfrm>
              <a:off x="2092806" y="2863767"/>
              <a:ext cx="391206" cy="226649"/>
            </a:xfrm>
            <a:custGeom>
              <a:avLst/>
              <a:gdLst/>
              <a:ahLst/>
              <a:cxnLst/>
              <a:rect l="l" t="t" r="r" b="b"/>
              <a:pathLst>
                <a:path w="12229" h="7085" extrusionOk="0">
                  <a:moveTo>
                    <a:pt x="6097" y="1"/>
                  </a:moveTo>
                  <a:lnTo>
                    <a:pt x="1" y="3537"/>
                  </a:lnTo>
                  <a:lnTo>
                    <a:pt x="6133" y="7085"/>
                  </a:lnTo>
                  <a:lnTo>
                    <a:pt x="12229" y="3537"/>
                  </a:lnTo>
                  <a:lnTo>
                    <a:pt x="6097" y="1"/>
                  </a:ln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6" name="Google Shape;966;p40"/>
            <p:cNvSpPr/>
            <p:nvPr/>
          </p:nvSpPr>
          <p:spPr>
            <a:xfrm>
              <a:off x="2288583" y="2976883"/>
              <a:ext cx="195427" cy="323035"/>
            </a:xfrm>
            <a:custGeom>
              <a:avLst/>
              <a:gdLst/>
              <a:ahLst/>
              <a:cxnLst/>
              <a:rect l="l" t="t" r="r" b="b"/>
              <a:pathLst>
                <a:path w="6109" h="10098" extrusionOk="0">
                  <a:moveTo>
                    <a:pt x="6109" y="1"/>
                  </a:moveTo>
                  <a:lnTo>
                    <a:pt x="13" y="3549"/>
                  </a:lnTo>
                  <a:lnTo>
                    <a:pt x="1" y="10097"/>
                  </a:lnTo>
                  <a:lnTo>
                    <a:pt x="6097" y="6561"/>
                  </a:lnTo>
                  <a:lnTo>
                    <a:pt x="6109" y="1"/>
                  </a:ln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7" name="Google Shape;967;p40"/>
            <p:cNvSpPr/>
            <p:nvPr/>
          </p:nvSpPr>
          <p:spPr>
            <a:xfrm>
              <a:off x="2092454" y="2976883"/>
              <a:ext cx="196547" cy="323035"/>
            </a:xfrm>
            <a:custGeom>
              <a:avLst/>
              <a:gdLst/>
              <a:ahLst/>
              <a:cxnLst/>
              <a:rect l="l" t="t" r="r" b="b"/>
              <a:pathLst>
                <a:path w="6144" h="10098" extrusionOk="0">
                  <a:moveTo>
                    <a:pt x="12" y="1"/>
                  </a:moveTo>
                  <a:lnTo>
                    <a:pt x="0" y="6561"/>
                  </a:lnTo>
                  <a:lnTo>
                    <a:pt x="6132" y="10097"/>
                  </a:lnTo>
                  <a:lnTo>
                    <a:pt x="6144" y="3549"/>
                  </a:lnTo>
                  <a:lnTo>
                    <a:pt x="12" y="1"/>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68" name="Google Shape;968;p40"/>
          <p:cNvGrpSpPr/>
          <p:nvPr/>
        </p:nvGrpSpPr>
        <p:grpSpPr>
          <a:xfrm>
            <a:off x="302023" y="4331950"/>
            <a:ext cx="488664" cy="544316"/>
            <a:chOff x="2092454" y="2863767"/>
            <a:chExt cx="391558" cy="436150"/>
          </a:xfrm>
        </p:grpSpPr>
        <p:sp>
          <p:nvSpPr>
            <p:cNvPr id="969" name="Google Shape;969;p40"/>
            <p:cNvSpPr/>
            <p:nvPr/>
          </p:nvSpPr>
          <p:spPr>
            <a:xfrm>
              <a:off x="2092806" y="2863767"/>
              <a:ext cx="391206" cy="226649"/>
            </a:xfrm>
            <a:custGeom>
              <a:avLst/>
              <a:gdLst/>
              <a:ahLst/>
              <a:cxnLst/>
              <a:rect l="l" t="t" r="r" b="b"/>
              <a:pathLst>
                <a:path w="12229" h="7085" extrusionOk="0">
                  <a:moveTo>
                    <a:pt x="6097" y="1"/>
                  </a:moveTo>
                  <a:lnTo>
                    <a:pt x="1" y="3537"/>
                  </a:lnTo>
                  <a:lnTo>
                    <a:pt x="6133" y="7085"/>
                  </a:lnTo>
                  <a:lnTo>
                    <a:pt x="12229" y="3537"/>
                  </a:lnTo>
                  <a:lnTo>
                    <a:pt x="6097" y="1"/>
                  </a:ln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0" name="Google Shape;970;p40"/>
            <p:cNvSpPr/>
            <p:nvPr/>
          </p:nvSpPr>
          <p:spPr>
            <a:xfrm>
              <a:off x="2288583" y="2976883"/>
              <a:ext cx="195427" cy="323035"/>
            </a:xfrm>
            <a:custGeom>
              <a:avLst/>
              <a:gdLst/>
              <a:ahLst/>
              <a:cxnLst/>
              <a:rect l="l" t="t" r="r" b="b"/>
              <a:pathLst>
                <a:path w="6109" h="10098" extrusionOk="0">
                  <a:moveTo>
                    <a:pt x="6109" y="1"/>
                  </a:moveTo>
                  <a:lnTo>
                    <a:pt x="13" y="3549"/>
                  </a:lnTo>
                  <a:lnTo>
                    <a:pt x="1" y="10097"/>
                  </a:lnTo>
                  <a:lnTo>
                    <a:pt x="6097" y="6561"/>
                  </a:lnTo>
                  <a:lnTo>
                    <a:pt x="6109" y="1"/>
                  </a:ln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1" name="Google Shape;971;p40"/>
            <p:cNvSpPr/>
            <p:nvPr/>
          </p:nvSpPr>
          <p:spPr>
            <a:xfrm>
              <a:off x="2092454" y="2976883"/>
              <a:ext cx="196547" cy="323035"/>
            </a:xfrm>
            <a:custGeom>
              <a:avLst/>
              <a:gdLst/>
              <a:ahLst/>
              <a:cxnLst/>
              <a:rect l="l" t="t" r="r" b="b"/>
              <a:pathLst>
                <a:path w="6144" h="10098" extrusionOk="0">
                  <a:moveTo>
                    <a:pt x="12" y="1"/>
                  </a:moveTo>
                  <a:lnTo>
                    <a:pt x="0" y="6561"/>
                  </a:lnTo>
                  <a:lnTo>
                    <a:pt x="6132" y="10097"/>
                  </a:lnTo>
                  <a:lnTo>
                    <a:pt x="6144" y="3549"/>
                  </a:lnTo>
                  <a:lnTo>
                    <a:pt x="12" y="1"/>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72" name="Google Shape;972;p40"/>
          <p:cNvGrpSpPr/>
          <p:nvPr/>
        </p:nvGrpSpPr>
        <p:grpSpPr>
          <a:xfrm>
            <a:off x="4364861" y="1228325"/>
            <a:ext cx="488664" cy="544316"/>
            <a:chOff x="2092454" y="2863767"/>
            <a:chExt cx="391558" cy="436150"/>
          </a:xfrm>
        </p:grpSpPr>
        <p:sp>
          <p:nvSpPr>
            <p:cNvPr id="973" name="Google Shape;973;p40"/>
            <p:cNvSpPr/>
            <p:nvPr/>
          </p:nvSpPr>
          <p:spPr>
            <a:xfrm>
              <a:off x="2092806" y="2863767"/>
              <a:ext cx="391206" cy="226649"/>
            </a:xfrm>
            <a:custGeom>
              <a:avLst/>
              <a:gdLst/>
              <a:ahLst/>
              <a:cxnLst/>
              <a:rect l="l" t="t" r="r" b="b"/>
              <a:pathLst>
                <a:path w="12229" h="7085" extrusionOk="0">
                  <a:moveTo>
                    <a:pt x="6097" y="1"/>
                  </a:moveTo>
                  <a:lnTo>
                    <a:pt x="1" y="3537"/>
                  </a:lnTo>
                  <a:lnTo>
                    <a:pt x="6133" y="7085"/>
                  </a:lnTo>
                  <a:lnTo>
                    <a:pt x="12229" y="3537"/>
                  </a:lnTo>
                  <a:lnTo>
                    <a:pt x="6097" y="1"/>
                  </a:ln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4" name="Google Shape;974;p40"/>
            <p:cNvSpPr/>
            <p:nvPr/>
          </p:nvSpPr>
          <p:spPr>
            <a:xfrm>
              <a:off x="2288583" y="2976883"/>
              <a:ext cx="195427" cy="323035"/>
            </a:xfrm>
            <a:custGeom>
              <a:avLst/>
              <a:gdLst/>
              <a:ahLst/>
              <a:cxnLst/>
              <a:rect l="l" t="t" r="r" b="b"/>
              <a:pathLst>
                <a:path w="6109" h="10098" extrusionOk="0">
                  <a:moveTo>
                    <a:pt x="6109" y="1"/>
                  </a:moveTo>
                  <a:lnTo>
                    <a:pt x="13" y="3549"/>
                  </a:lnTo>
                  <a:lnTo>
                    <a:pt x="1" y="10097"/>
                  </a:lnTo>
                  <a:lnTo>
                    <a:pt x="6097" y="6561"/>
                  </a:lnTo>
                  <a:lnTo>
                    <a:pt x="6109" y="1"/>
                  </a:ln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5" name="Google Shape;975;p40"/>
            <p:cNvSpPr/>
            <p:nvPr/>
          </p:nvSpPr>
          <p:spPr>
            <a:xfrm>
              <a:off x="2092454" y="2976883"/>
              <a:ext cx="196547" cy="323035"/>
            </a:xfrm>
            <a:custGeom>
              <a:avLst/>
              <a:gdLst/>
              <a:ahLst/>
              <a:cxnLst/>
              <a:rect l="l" t="t" r="r" b="b"/>
              <a:pathLst>
                <a:path w="6144" h="10098" extrusionOk="0">
                  <a:moveTo>
                    <a:pt x="12" y="1"/>
                  </a:moveTo>
                  <a:lnTo>
                    <a:pt x="0" y="6561"/>
                  </a:lnTo>
                  <a:lnTo>
                    <a:pt x="6132" y="10097"/>
                  </a:lnTo>
                  <a:lnTo>
                    <a:pt x="6144" y="3549"/>
                  </a:lnTo>
                  <a:lnTo>
                    <a:pt x="12" y="1"/>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76" name="Google Shape;976;p40"/>
          <p:cNvSpPr/>
          <p:nvPr/>
        </p:nvSpPr>
        <p:spPr>
          <a:xfrm>
            <a:off x="3093900" y="1339714"/>
            <a:ext cx="528900" cy="601800"/>
          </a:xfrm>
          <a:prstGeom prst="upArrow">
            <a:avLst>
              <a:gd name="adj1" fmla="val 50000"/>
              <a:gd name="adj2" fmla="val 67875"/>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7" name="Google Shape;977;p40"/>
          <p:cNvSpPr/>
          <p:nvPr/>
        </p:nvSpPr>
        <p:spPr>
          <a:xfrm>
            <a:off x="3093900" y="1815631"/>
            <a:ext cx="528900" cy="601800"/>
          </a:xfrm>
          <a:prstGeom prst="upArrow">
            <a:avLst>
              <a:gd name="adj1" fmla="val 50000"/>
              <a:gd name="adj2" fmla="val 67875"/>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78" name="Google Shape;978;p40"/>
          <p:cNvGrpSpPr/>
          <p:nvPr/>
        </p:nvGrpSpPr>
        <p:grpSpPr>
          <a:xfrm>
            <a:off x="8186398" y="3621475"/>
            <a:ext cx="488664" cy="544316"/>
            <a:chOff x="2092454" y="2863767"/>
            <a:chExt cx="391558" cy="436150"/>
          </a:xfrm>
        </p:grpSpPr>
        <p:sp>
          <p:nvSpPr>
            <p:cNvPr id="979" name="Google Shape;979;p40"/>
            <p:cNvSpPr/>
            <p:nvPr/>
          </p:nvSpPr>
          <p:spPr>
            <a:xfrm>
              <a:off x="2092806" y="2863767"/>
              <a:ext cx="391206" cy="226649"/>
            </a:xfrm>
            <a:custGeom>
              <a:avLst/>
              <a:gdLst/>
              <a:ahLst/>
              <a:cxnLst/>
              <a:rect l="l" t="t" r="r" b="b"/>
              <a:pathLst>
                <a:path w="12229" h="7085" extrusionOk="0">
                  <a:moveTo>
                    <a:pt x="6097" y="1"/>
                  </a:moveTo>
                  <a:lnTo>
                    <a:pt x="1" y="3537"/>
                  </a:lnTo>
                  <a:lnTo>
                    <a:pt x="6133" y="7085"/>
                  </a:lnTo>
                  <a:lnTo>
                    <a:pt x="12229" y="3537"/>
                  </a:lnTo>
                  <a:lnTo>
                    <a:pt x="6097" y="1"/>
                  </a:ln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0" name="Google Shape;980;p40"/>
            <p:cNvSpPr/>
            <p:nvPr/>
          </p:nvSpPr>
          <p:spPr>
            <a:xfrm>
              <a:off x="2288583" y="2976883"/>
              <a:ext cx="195427" cy="323035"/>
            </a:xfrm>
            <a:custGeom>
              <a:avLst/>
              <a:gdLst/>
              <a:ahLst/>
              <a:cxnLst/>
              <a:rect l="l" t="t" r="r" b="b"/>
              <a:pathLst>
                <a:path w="6109" h="10098" extrusionOk="0">
                  <a:moveTo>
                    <a:pt x="6109" y="1"/>
                  </a:moveTo>
                  <a:lnTo>
                    <a:pt x="13" y="3549"/>
                  </a:lnTo>
                  <a:lnTo>
                    <a:pt x="1" y="10097"/>
                  </a:lnTo>
                  <a:lnTo>
                    <a:pt x="6097" y="6561"/>
                  </a:lnTo>
                  <a:lnTo>
                    <a:pt x="6109" y="1"/>
                  </a:ln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1" name="Google Shape;981;p40"/>
            <p:cNvSpPr/>
            <p:nvPr/>
          </p:nvSpPr>
          <p:spPr>
            <a:xfrm>
              <a:off x="2092454" y="2976883"/>
              <a:ext cx="196547" cy="323035"/>
            </a:xfrm>
            <a:custGeom>
              <a:avLst/>
              <a:gdLst/>
              <a:ahLst/>
              <a:cxnLst/>
              <a:rect l="l" t="t" r="r" b="b"/>
              <a:pathLst>
                <a:path w="6144" h="10098" extrusionOk="0">
                  <a:moveTo>
                    <a:pt x="12" y="1"/>
                  </a:moveTo>
                  <a:lnTo>
                    <a:pt x="0" y="6561"/>
                  </a:lnTo>
                  <a:lnTo>
                    <a:pt x="6132" y="10097"/>
                  </a:lnTo>
                  <a:lnTo>
                    <a:pt x="6144" y="3549"/>
                  </a:lnTo>
                  <a:lnTo>
                    <a:pt x="12" y="1"/>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82" name="Google Shape;982;p40"/>
          <p:cNvGrpSpPr/>
          <p:nvPr/>
        </p:nvGrpSpPr>
        <p:grpSpPr>
          <a:xfrm>
            <a:off x="3883375" y="4362474"/>
            <a:ext cx="355063" cy="130500"/>
            <a:chOff x="304275" y="701936"/>
            <a:chExt cx="355063" cy="130500"/>
          </a:xfrm>
        </p:grpSpPr>
        <p:sp>
          <p:nvSpPr>
            <p:cNvPr id="983" name="Google Shape;983;p40"/>
            <p:cNvSpPr/>
            <p:nvPr/>
          </p:nvSpPr>
          <p:spPr>
            <a:xfrm>
              <a:off x="304275" y="701936"/>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4" name="Google Shape;984;p40"/>
            <p:cNvSpPr/>
            <p:nvPr/>
          </p:nvSpPr>
          <p:spPr>
            <a:xfrm>
              <a:off x="528838"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85" name="Google Shape;985;p40"/>
          <p:cNvGrpSpPr/>
          <p:nvPr/>
        </p:nvGrpSpPr>
        <p:grpSpPr>
          <a:xfrm>
            <a:off x="1837829" y="4085195"/>
            <a:ext cx="896100" cy="206100"/>
            <a:chOff x="5733519" y="960358"/>
            <a:chExt cx="896100" cy="206100"/>
          </a:xfrm>
        </p:grpSpPr>
        <p:grpSp>
          <p:nvGrpSpPr>
            <p:cNvPr id="986" name="Google Shape;986;p40"/>
            <p:cNvGrpSpPr/>
            <p:nvPr/>
          </p:nvGrpSpPr>
          <p:grpSpPr>
            <a:xfrm>
              <a:off x="5733519" y="960358"/>
              <a:ext cx="210300" cy="206100"/>
              <a:chOff x="5733519" y="960358"/>
              <a:chExt cx="210300" cy="206100"/>
            </a:xfrm>
          </p:grpSpPr>
          <p:cxnSp>
            <p:nvCxnSpPr>
              <p:cNvPr id="987" name="Google Shape;987;p40"/>
              <p:cNvCxnSpPr/>
              <p:nvPr/>
            </p:nvCxnSpPr>
            <p:spPr>
              <a:xfrm>
                <a:off x="58386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988" name="Google Shape;988;p40"/>
              <p:cNvCxnSpPr/>
              <p:nvPr/>
            </p:nvCxnSpPr>
            <p:spPr>
              <a:xfrm>
                <a:off x="57335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nvGrpSpPr>
            <p:cNvPr id="989" name="Google Shape;989;p40"/>
            <p:cNvGrpSpPr/>
            <p:nvPr/>
          </p:nvGrpSpPr>
          <p:grpSpPr>
            <a:xfrm>
              <a:off x="6076419" y="960358"/>
              <a:ext cx="210300" cy="206100"/>
              <a:chOff x="6076419" y="960358"/>
              <a:chExt cx="210300" cy="206100"/>
            </a:xfrm>
          </p:grpSpPr>
          <p:cxnSp>
            <p:nvCxnSpPr>
              <p:cNvPr id="990" name="Google Shape;990;p40"/>
              <p:cNvCxnSpPr/>
              <p:nvPr/>
            </p:nvCxnSpPr>
            <p:spPr>
              <a:xfrm>
                <a:off x="61815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991" name="Google Shape;991;p40"/>
              <p:cNvCxnSpPr/>
              <p:nvPr/>
            </p:nvCxnSpPr>
            <p:spPr>
              <a:xfrm>
                <a:off x="60764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nvGrpSpPr>
            <p:cNvPr id="992" name="Google Shape;992;p40"/>
            <p:cNvGrpSpPr/>
            <p:nvPr/>
          </p:nvGrpSpPr>
          <p:grpSpPr>
            <a:xfrm>
              <a:off x="6419319" y="960358"/>
              <a:ext cx="210300" cy="206100"/>
              <a:chOff x="6419319" y="960358"/>
              <a:chExt cx="210300" cy="206100"/>
            </a:xfrm>
          </p:grpSpPr>
          <p:cxnSp>
            <p:nvCxnSpPr>
              <p:cNvPr id="993" name="Google Shape;993;p40"/>
              <p:cNvCxnSpPr/>
              <p:nvPr/>
            </p:nvCxnSpPr>
            <p:spPr>
              <a:xfrm>
                <a:off x="65244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994" name="Google Shape;994;p40"/>
              <p:cNvCxnSpPr/>
              <p:nvPr/>
            </p:nvCxnSpPr>
            <p:spPr>
              <a:xfrm>
                <a:off x="64193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grpSp>
        <p:nvGrpSpPr>
          <p:cNvPr id="995" name="Google Shape;995;p40"/>
          <p:cNvGrpSpPr/>
          <p:nvPr/>
        </p:nvGrpSpPr>
        <p:grpSpPr>
          <a:xfrm>
            <a:off x="4028141" y="683932"/>
            <a:ext cx="210300" cy="206100"/>
            <a:chOff x="6419319" y="960358"/>
            <a:chExt cx="210300" cy="206100"/>
          </a:xfrm>
        </p:grpSpPr>
        <p:cxnSp>
          <p:nvCxnSpPr>
            <p:cNvPr id="996" name="Google Shape;996;p40"/>
            <p:cNvCxnSpPr/>
            <p:nvPr/>
          </p:nvCxnSpPr>
          <p:spPr>
            <a:xfrm>
              <a:off x="65244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997" name="Google Shape;997;p40"/>
            <p:cNvCxnSpPr/>
            <p:nvPr/>
          </p:nvCxnSpPr>
          <p:spPr>
            <a:xfrm>
              <a:off x="64193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nvGrpSpPr>
          <p:cNvPr id="1461" name="Google Shape;1461;p45"/>
          <p:cNvGrpSpPr/>
          <p:nvPr/>
        </p:nvGrpSpPr>
        <p:grpSpPr>
          <a:xfrm>
            <a:off x="1061927" y="2790942"/>
            <a:ext cx="792034" cy="468423"/>
            <a:chOff x="942970" y="2297423"/>
            <a:chExt cx="529434" cy="313117"/>
          </a:xfrm>
        </p:grpSpPr>
        <p:sp>
          <p:nvSpPr>
            <p:cNvPr id="1462" name="Google Shape;1462;p45"/>
            <p:cNvSpPr/>
            <p:nvPr/>
          </p:nvSpPr>
          <p:spPr>
            <a:xfrm>
              <a:off x="944090" y="2382355"/>
              <a:ext cx="526811" cy="228185"/>
            </a:xfrm>
            <a:custGeom>
              <a:avLst/>
              <a:gdLst/>
              <a:ahLst/>
              <a:cxnLst/>
              <a:rect l="l" t="t" r="r" b="b"/>
              <a:pathLst>
                <a:path w="16468" h="7133" extrusionOk="0">
                  <a:moveTo>
                    <a:pt x="16467" y="0"/>
                  </a:moveTo>
                  <a:cubicBezTo>
                    <a:pt x="16467" y="72"/>
                    <a:pt x="16419" y="131"/>
                    <a:pt x="16336" y="191"/>
                  </a:cubicBezTo>
                  <a:lnTo>
                    <a:pt x="4906" y="6787"/>
                  </a:lnTo>
                  <a:cubicBezTo>
                    <a:pt x="4817" y="6834"/>
                    <a:pt x="4704" y="6858"/>
                    <a:pt x="4592" y="6858"/>
                  </a:cubicBezTo>
                  <a:cubicBezTo>
                    <a:pt x="4480" y="6858"/>
                    <a:pt x="4370" y="6834"/>
                    <a:pt x="4287" y="6787"/>
                  </a:cubicBezTo>
                  <a:lnTo>
                    <a:pt x="132" y="4370"/>
                  </a:lnTo>
                  <a:cubicBezTo>
                    <a:pt x="48" y="4322"/>
                    <a:pt x="1" y="4263"/>
                    <a:pt x="1" y="4191"/>
                  </a:cubicBezTo>
                  <a:lnTo>
                    <a:pt x="1" y="4465"/>
                  </a:lnTo>
                  <a:cubicBezTo>
                    <a:pt x="1" y="4537"/>
                    <a:pt x="48" y="4596"/>
                    <a:pt x="132" y="4644"/>
                  </a:cubicBezTo>
                  <a:lnTo>
                    <a:pt x="4287" y="7061"/>
                  </a:lnTo>
                  <a:cubicBezTo>
                    <a:pt x="4370" y="7108"/>
                    <a:pt x="4480" y="7132"/>
                    <a:pt x="4592" y="7132"/>
                  </a:cubicBezTo>
                  <a:cubicBezTo>
                    <a:pt x="4704" y="7132"/>
                    <a:pt x="4817" y="7108"/>
                    <a:pt x="4906" y="7061"/>
                  </a:cubicBezTo>
                  <a:lnTo>
                    <a:pt x="16336" y="465"/>
                  </a:lnTo>
                  <a:cubicBezTo>
                    <a:pt x="16431" y="405"/>
                    <a:pt x="16467" y="346"/>
                    <a:pt x="16467" y="274"/>
                  </a:cubicBezTo>
                  <a:lnTo>
                    <a:pt x="16467" y="0"/>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63" name="Google Shape;1463;p45"/>
            <p:cNvSpPr/>
            <p:nvPr/>
          </p:nvSpPr>
          <p:spPr>
            <a:xfrm>
              <a:off x="942970" y="2297423"/>
              <a:ext cx="529434" cy="304353"/>
            </a:xfrm>
            <a:custGeom>
              <a:avLst/>
              <a:gdLst/>
              <a:ahLst/>
              <a:cxnLst/>
              <a:rect l="l" t="t" r="r" b="b"/>
              <a:pathLst>
                <a:path w="16550" h="9514" extrusionOk="0">
                  <a:moveTo>
                    <a:pt x="11911" y="0"/>
                  </a:moveTo>
                  <a:cubicBezTo>
                    <a:pt x="11799" y="0"/>
                    <a:pt x="11686" y="24"/>
                    <a:pt x="11597" y="72"/>
                  </a:cubicBezTo>
                  <a:lnTo>
                    <a:pt x="167" y="6668"/>
                  </a:lnTo>
                  <a:cubicBezTo>
                    <a:pt x="0" y="6775"/>
                    <a:pt x="0" y="6930"/>
                    <a:pt x="167" y="7025"/>
                  </a:cubicBezTo>
                  <a:lnTo>
                    <a:pt x="4322" y="9442"/>
                  </a:lnTo>
                  <a:cubicBezTo>
                    <a:pt x="4405" y="9489"/>
                    <a:pt x="4515" y="9513"/>
                    <a:pt x="4627" y="9513"/>
                  </a:cubicBezTo>
                  <a:cubicBezTo>
                    <a:pt x="4739" y="9513"/>
                    <a:pt x="4852" y="9489"/>
                    <a:pt x="4941" y="9442"/>
                  </a:cubicBezTo>
                  <a:lnTo>
                    <a:pt x="16371" y="2846"/>
                  </a:lnTo>
                  <a:cubicBezTo>
                    <a:pt x="16550" y="2739"/>
                    <a:pt x="16550" y="2584"/>
                    <a:pt x="16371" y="2489"/>
                  </a:cubicBezTo>
                  <a:lnTo>
                    <a:pt x="12216" y="72"/>
                  </a:lnTo>
                  <a:cubicBezTo>
                    <a:pt x="12132" y="24"/>
                    <a:pt x="12022" y="0"/>
                    <a:pt x="11911" y="0"/>
                  </a:cubicBez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64" name="Google Shape;1464;p45"/>
            <p:cNvSpPr/>
            <p:nvPr/>
          </p:nvSpPr>
          <p:spPr>
            <a:xfrm>
              <a:off x="990187" y="2501165"/>
              <a:ext cx="31254" cy="18330"/>
            </a:xfrm>
            <a:custGeom>
              <a:avLst/>
              <a:gdLst/>
              <a:ahLst/>
              <a:cxnLst/>
              <a:rect l="l" t="t" r="r" b="b"/>
              <a:pathLst>
                <a:path w="977" h="573" extrusionOk="0">
                  <a:moveTo>
                    <a:pt x="489" y="1"/>
                  </a:moveTo>
                  <a:lnTo>
                    <a:pt x="0" y="287"/>
                  </a:lnTo>
                  <a:lnTo>
                    <a:pt x="489" y="572"/>
                  </a:lnTo>
                  <a:lnTo>
                    <a:pt x="977" y="287"/>
                  </a:lnTo>
                  <a:lnTo>
                    <a:pt x="489"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65" name="Google Shape;1465;p45"/>
            <p:cNvSpPr/>
            <p:nvPr/>
          </p:nvSpPr>
          <p:spPr>
            <a:xfrm>
              <a:off x="1011908" y="2488625"/>
              <a:ext cx="31638" cy="17914"/>
            </a:xfrm>
            <a:custGeom>
              <a:avLst/>
              <a:gdLst/>
              <a:ahLst/>
              <a:cxnLst/>
              <a:rect l="l" t="t" r="r" b="b"/>
              <a:pathLst>
                <a:path w="989" h="560" extrusionOk="0">
                  <a:moveTo>
                    <a:pt x="488" y="0"/>
                  </a:moveTo>
                  <a:lnTo>
                    <a:pt x="0" y="274"/>
                  </a:lnTo>
                  <a:lnTo>
                    <a:pt x="500" y="560"/>
                  </a:lnTo>
                  <a:lnTo>
                    <a:pt x="988" y="286"/>
                  </a:lnTo>
                  <a:lnTo>
                    <a:pt x="488"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66" name="Google Shape;1466;p45"/>
            <p:cNvSpPr/>
            <p:nvPr/>
          </p:nvSpPr>
          <p:spPr>
            <a:xfrm>
              <a:off x="1033981" y="2475669"/>
              <a:ext cx="31254" cy="18298"/>
            </a:xfrm>
            <a:custGeom>
              <a:avLst/>
              <a:gdLst/>
              <a:ahLst/>
              <a:cxnLst/>
              <a:rect l="l" t="t" r="r" b="b"/>
              <a:pathLst>
                <a:path w="977" h="572" extrusionOk="0">
                  <a:moveTo>
                    <a:pt x="489" y="0"/>
                  </a:moveTo>
                  <a:lnTo>
                    <a:pt x="1" y="286"/>
                  </a:lnTo>
                  <a:lnTo>
                    <a:pt x="489" y="572"/>
                  </a:lnTo>
                  <a:lnTo>
                    <a:pt x="977" y="286"/>
                  </a:lnTo>
                  <a:lnTo>
                    <a:pt x="489"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67" name="Google Shape;1467;p45"/>
            <p:cNvSpPr/>
            <p:nvPr/>
          </p:nvSpPr>
          <p:spPr>
            <a:xfrm>
              <a:off x="1056086" y="2463097"/>
              <a:ext cx="31254" cy="18298"/>
            </a:xfrm>
            <a:custGeom>
              <a:avLst/>
              <a:gdLst/>
              <a:ahLst/>
              <a:cxnLst/>
              <a:rect l="l" t="t" r="r" b="b"/>
              <a:pathLst>
                <a:path w="977" h="572" extrusionOk="0">
                  <a:moveTo>
                    <a:pt x="488" y="0"/>
                  </a:moveTo>
                  <a:lnTo>
                    <a:pt x="0" y="286"/>
                  </a:lnTo>
                  <a:lnTo>
                    <a:pt x="488" y="572"/>
                  </a:lnTo>
                  <a:lnTo>
                    <a:pt x="976" y="286"/>
                  </a:lnTo>
                  <a:lnTo>
                    <a:pt x="488"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68" name="Google Shape;1468;p45"/>
            <p:cNvSpPr/>
            <p:nvPr/>
          </p:nvSpPr>
          <p:spPr>
            <a:xfrm>
              <a:off x="1078158" y="2450525"/>
              <a:ext cx="31286" cy="17946"/>
            </a:xfrm>
            <a:custGeom>
              <a:avLst/>
              <a:gdLst/>
              <a:ahLst/>
              <a:cxnLst/>
              <a:rect l="l" t="t" r="r" b="b"/>
              <a:pathLst>
                <a:path w="978" h="561" extrusionOk="0">
                  <a:moveTo>
                    <a:pt x="489" y="0"/>
                  </a:moveTo>
                  <a:lnTo>
                    <a:pt x="1" y="274"/>
                  </a:lnTo>
                  <a:lnTo>
                    <a:pt x="489" y="560"/>
                  </a:lnTo>
                  <a:lnTo>
                    <a:pt x="977" y="286"/>
                  </a:lnTo>
                  <a:lnTo>
                    <a:pt x="489"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69" name="Google Shape;1469;p45"/>
            <p:cNvSpPr/>
            <p:nvPr/>
          </p:nvSpPr>
          <p:spPr>
            <a:xfrm>
              <a:off x="1099879" y="2437569"/>
              <a:ext cx="31638" cy="18330"/>
            </a:xfrm>
            <a:custGeom>
              <a:avLst/>
              <a:gdLst/>
              <a:ahLst/>
              <a:cxnLst/>
              <a:rect l="l" t="t" r="r" b="b"/>
              <a:pathLst>
                <a:path w="989" h="573" extrusionOk="0">
                  <a:moveTo>
                    <a:pt x="489" y="1"/>
                  </a:moveTo>
                  <a:lnTo>
                    <a:pt x="0" y="286"/>
                  </a:lnTo>
                  <a:lnTo>
                    <a:pt x="500" y="572"/>
                  </a:lnTo>
                  <a:lnTo>
                    <a:pt x="989" y="286"/>
                  </a:lnTo>
                  <a:lnTo>
                    <a:pt x="489"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70" name="Google Shape;1470;p45"/>
            <p:cNvSpPr/>
            <p:nvPr/>
          </p:nvSpPr>
          <p:spPr>
            <a:xfrm>
              <a:off x="1121952" y="2424997"/>
              <a:ext cx="31286" cy="18330"/>
            </a:xfrm>
            <a:custGeom>
              <a:avLst/>
              <a:gdLst/>
              <a:ahLst/>
              <a:cxnLst/>
              <a:rect l="l" t="t" r="r" b="b"/>
              <a:pathLst>
                <a:path w="978" h="573" extrusionOk="0">
                  <a:moveTo>
                    <a:pt x="489" y="1"/>
                  </a:moveTo>
                  <a:lnTo>
                    <a:pt x="1" y="286"/>
                  </a:lnTo>
                  <a:lnTo>
                    <a:pt x="489" y="572"/>
                  </a:lnTo>
                  <a:lnTo>
                    <a:pt x="977" y="286"/>
                  </a:lnTo>
                  <a:lnTo>
                    <a:pt x="489"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71" name="Google Shape;1471;p45"/>
            <p:cNvSpPr/>
            <p:nvPr/>
          </p:nvSpPr>
          <p:spPr>
            <a:xfrm>
              <a:off x="1144057" y="2412425"/>
              <a:ext cx="31254" cy="17946"/>
            </a:xfrm>
            <a:custGeom>
              <a:avLst/>
              <a:gdLst/>
              <a:ahLst/>
              <a:cxnLst/>
              <a:rect l="l" t="t" r="r" b="b"/>
              <a:pathLst>
                <a:path w="977" h="561" extrusionOk="0">
                  <a:moveTo>
                    <a:pt x="489" y="1"/>
                  </a:moveTo>
                  <a:lnTo>
                    <a:pt x="1" y="287"/>
                  </a:lnTo>
                  <a:lnTo>
                    <a:pt x="489" y="560"/>
                  </a:lnTo>
                  <a:lnTo>
                    <a:pt x="977" y="287"/>
                  </a:lnTo>
                  <a:lnTo>
                    <a:pt x="489"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72" name="Google Shape;1472;p45"/>
            <p:cNvSpPr/>
            <p:nvPr/>
          </p:nvSpPr>
          <p:spPr>
            <a:xfrm>
              <a:off x="1165778" y="2399853"/>
              <a:ext cx="31638" cy="17946"/>
            </a:xfrm>
            <a:custGeom>
              <a:avLst/>
              <a:gdLst/>
              <a:ahLst/>
              <a:cxnLst/>
              <a:rect l="l" t="t" r="r" b="b"/>
              <a:pathLst>
                <a:path w="989" h="561" extrusionOk="0">
                  <a:moveTo>
                    <a:pt x="488" y="1"/>
                  </a:moveTo>
                  <a:lnTo>
                    <a:pt x="0" y="275"/>
                  </a:lnTo>
                  <a:lnTo>
                    <a:pt x="500" y="561"/>
                  </a:lnTo>
                  <a:lnTo>
                    <a:pt x="988" y="275"/>
                  </a:lnTo>
                  <a:lnTo>
                    <a:pt x="488"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73" name="Google Shape;1473;p45"/>
            <p:cNvSpPr/>
            <p:nvPr/>
          </p:nvSpPr>
          <p:spPr>
            <a:xfrm>
              <a:off x="1187851" y="2386930"/>
              <a:ext cx="31286" cy="18298"/>
            </a:xfrm>
            <a:custGeom>
              <a:avLst/>
              <a:gdLst/>
              <a:ahLst/>
              <a:cxnLst/>
              <a:rect l="l" t="t" r="r" b="b"/>
              <a:pathLst>
                <a:path w="978" h="572" extrusionOk="0">
                  <a:moveTo>
                    <a:pt x="489" y="0"/>
                  </a:moveTo>
                  <a:lnTo>
                    <a:pt x="1" y="286"/>
                  </a:lnTo>
                  <a:lnTo>
                    <a:pt x="489" y="572"/>
                  </a:lnTo>
                  <a:lnTo>
                    <a:pt x="977" y="286"/>
                  </a:lnTo>
                  <a:lnTo>
                    <a:pt x="489"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74" name="Google Shape;1474;p45"/>
            <p:cNvSpPr/>
            <p:nvPr/>
          </p:nvSpPr>
          <p:spPr>
            <a:xfrm>
              <a:off x="1209956" y="2374358"/>
              <a:ext cx="31254" cy="17914"/>
            </a:xfrm>
            <a:custGeom>
              <a:avLst/>
              <a:gdLst/>
              <a:ahLst/>
              <a:cxnLst/>
              <a:rect l="l" t="t" r="r" b="b"/>
              <a:pathLst>
                <a:path w="977" h="560" extrusionOk="0">
                  <a:moveTo>
                    <a:pt x="488" y="0"/>
                  </a:moveTo>
                  <a:lnTo>
                    <a:pt x="0" y="286"/>
                  </a:lnTo>
                  <a:lnTo>
                    <a:pt x="488" y="560"/>
                  </a:lnTo>
                  <a:lnTo>
                    <a:pt x="977" y="286"/>
                  </a:lnTo>
                  <a:lnTo>
                    <a:pt x="488"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75" name="Google Shape;1475;p45"/>
            <p:cNvSpPr/>
            <p:nvPr/>
          </p:nvSpPr>
          <p:spPr>
            <a:xfrm>
              <a:off x="1232029" y="2361786"/>
              <a:ext cx="31286" cy="17914"/>
            </a:xfrm>
            <a:custGeom>
              <a:avLst/>
              <a:gdLst/>
              <a:ahLst/>
              <a:cxnLst/>
              <a:rect l="l" t="t" r="r" b="b"/>
              <a:pathLst>
                <a:path w="978" h="560" extrusionOk="0">
                  <a:moveTo>
                    <a:pt x="489" y="0"/>
                  </a:moveTo>
                  <a:lnTo>
                    <a:pt x="1" y="274"/>
                  </a:lnTo>
                  <a:lnTo>
                    <a:pt x="489" y="560"/>
                  </a:lnTo>
                  <a:lnTo>
                    <a:pt x="977" y="274"/>
                  </a:lnTo>
                  <a:lnTo>
                    <a:pt x="489"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76" name="Google Shape;1476;p45"/>
            <p:cNvSpPr/>
            <p:nvPr/>
          </p:nvSpPr>
          <p:spPr>
            <a:xfrm>
              <a:off x="1253750" y="2348830"/>
              <a:ext cx="31638" cy="18298"/>
            </a:xfrm>
            <a:custGeom>
              <a:avLst/>
              <a:gdLst/>
              <a:ahLst/>
              <a:cxnLst/>
              <a:rect l="l" t="t" r="r" b="b"/>
              <a:pathLst>
                <a:path w="989" h="572" extrusionOk="0">
                  <a:moveTo>
                    <a:pt x="489" y="0"/>
                  </a:moveTo>
                  <a:lnTo>
                    <a:pt x="1" y="286"/>
                  </a:lnTo>
                  <a:lnTo>
                    <a:pt x="501" y="572"/>
                  </a:lnTo>
                  <a:lnTo>
                    <a:pt x="989" y="286"/>
                  </a:lnTo>
                  <a:lnTo>
                    <a:pt x="489"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77" name="Google Shape;1477;p45"/>
            <p:cNvSpPr/>
            <p:nvPr/>
          </p:nvSpPr>
          <p:spPr>
            <a:xfrm>
              <a:off x="1275854" y="2336258"/>
              <a:ext cx="31254" cy="17946"/>
            </a:xfrm>
            <a:custGeom>
              <a:avLst/>
              <a:gdLst/>
              <a:ahLst/>
              <a:cxnLst/>
              <a:rect l="l" t="t" r="r" b="b"/>
              <a:pathLst>
                <a:path w="977" h="561" extrusionOk="0">
                  <a:moveTo>
                    <a:pt x="488" y="1"/>
                  </a:moveTo>
                  <a:lnTo>
                    <a:pt x="0" y="286"/>
                  </a:lnTo>
                  <a:lnTo>
                    <a:pt x="488" y="560"/>
                  </a:lnTo>
                  <a:lnTo>
                    <a:pt x="976" y="286"/>
                  </a:lnTo>
                  <a:lnTo>
                    <a:pt x="488"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78" name="Google Shape;1478;p45"/>
            <p:cNvSpPr/>
            <p:nvPr/>
          </p:nvSpPr>
          <p:spPr>
            <a:xfrm>
              <a:off x="1297927" y="2323686"/>
              <a:ext cx="31254" cy="17946"/>
            </a:xfrm>
            <a:custGeom>
              <a:avLst/>
              <a:gdLst/>
              <a:ahLst/>
              <a:cxnLst/>
              <a:rect l="l" t="t" r="r" b="b"/>
              <a:pathLst>
                <a:path w="977" h="561" extrusionOk="0">
                  <a:moveTo>
                    <a:pt x="489" y="1"/>
                  </a:moveTo>
                  <a:lnTo>
                    <a:pt x="1" y="275"/>
                  </a:lnTo>
                  <a:lnTo>
                    <a:pt x="489" y="560"/>
                  </a:lnTo>
                  <a:lnTo>
                    <a:pt x="977" y="275"/>
                  </a:lnTo>
                  <a:lnTo>
                    <a:pt x="489"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79" name="Google Shape;1479;p45"/>
            <p:cNvSpPr/>
            <p:nvPr/>
          </p:nvSpPr>
          <p:spPr>
            <a:xfrm>
              <a:off x="1037020" y="2503084"/>
              <a:ext cx="31286" cy="17946"/>
            </a:xfrm>
            <a:custGeom>
              <a:avLst/>
              <a:gdLst/>
              <a:ahLst/>
              <a:cxnLst/>
              <a:rect l="l" t="t" r="r" b="b"/>
              <a:pathLst>
                <a:path w="978" h="561" extrusionOk="0">
                  <a:moveTo>
                    <a:pt x="489" y="1"/>
                  </a:moveTo>
                  <a:lnTo>
                    <a:pt x="1" y="274"/>
                  </a:lnTo>
                  <a:lnTo>
                    <a:pt x="489" y="560"/>
                  </a:lnTo>
                  <a:lnTo>
                    <a:pt x="977" y="274"/>
                  </a:lnTo>
                  <a:lnTo>
                    <a:pt x="489"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80" name="Google Shape;1480;p45"/>
            <p:cNvSpPr/>
            <p:nvPr/>
          </p:nvSpPr>
          <p:spPr>
            <a:xfrm>
              <a:off x="1059125" y="2490128"/>
              <a:ext cx="31254" cy="18330"/>
            </a:xfrm>
            <a:custGeom>
              <a:avLst/>
              <a:gdLst/>
              <a:ahLst/>
              <a:cxnLst/>
              <a:rect l="l" t="t" r="r" b="b"/>
              <a:pathLst>
                <a:path w="977" h="573" extrusionOk="0">
                  <a:moveTo>
                    <a:pt x="489" y="1"/>
                  </a:moveTo>
                  <a:lnTo>
                    <a:pt x="0" y="286"/>
                  </a:lnTo>
                  <a:lnTo>
                    <a:pt x="489" y="572"/>
                  </a:lnTo>
                  <a:lnTo>
                    <a:pt x="977" y="286"/>
                  </a:lnTo>
                  <a:lnTo>
                    <a:pt x="489"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81" name="Google Shape;1481;p45"/>
            <p:cNvSpPr/>
            <p:nvPr/>
          </p:nvSpPr>
          <p:spPr>
            <a:xfrm>
              <a:off x="1080846" y="2477556"/>
              <a:ext cx="31638" cy="17946"/>
            </a:xfrm>
            <a:custGeom>
              <a:avLst/>
              <a:gdLst/>
              <a:ahLst/>
              <a:cxnLst/>
              <a:rect l="l" t="t" r="r" b="b"/>
              <a:pathLst>
                <a:path w="989" h="561" extrusionOk="0">
                  <a:moveTo>
                    <a:pt x="488" y="1"/>
                  </a:moveTo>
                  <a:lnTo>
                    <a:pt x="0" y="287"/>
                  </a:lnTo>
                  <a:lnTo>
                    <a:pt x="500" y="560"/>
                  </a:lnTo>
                  <a:lnTo>
                    <a:pt x="988" y="287"/>
                  </a:lnTo>
                  <a:lnTo>
                    <a:pt x="488"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82" name="Google Shape;1482;p45"/>
            <p:cNvSpPr/>
            <p:nvPr/>
          </p:nvSpPr>
          <p:spPr>
            <a:xfrm>
              <a:off x="1102918" y="2464984"/>
              <a:ext cx="31254" cy="17946"/>
            </a:xfrm>
            <a:custGeom>
              <a:avLst/>
              <a:gdLst/>
              <a:ahLst/>
              <a:cxnLst/>
              <a:rect l="l" t="t" r="r" b="b"/>
              <a:pathLst>
                <a:path w="977" h="561" extrusionOk="0">
                  <a:moveTo>
                    <a:pt x="489" y="1"/>
                  </a:moveTo>
                  <a:lnTo>
                    <a:pt x="1" y="275"/>
                  </a:lnTo>
                  <a:lnTo>
                    <a:pt x="489" y="560"/>
                  </a:lnTo>
                  <a:lnTo>
                    <a:pt x="977" y="275"/>
                  </a:lnTo>
                  <a:lnTo>
                    <a:pt x="489"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83" name="Google Shape;1483;p45"/>
            <p:cNvSpPr/>
            <p:nvPr/>
          </p:nvSpPr>
          <p:spPr>
            <a:xfrm>
              <a:off x="1125023" y="2452061"/>
              <a:ext cx="31254" cy="18298"/>
            </a:xfrm>
            <a:custGeom>
              <a:avLst/>
              <a:gdLst/>
              <a:ahLst/>
              <a:cxnLst/>
              <a:rect l="l" t="t" r="r" b="b"/>
              <a:pathLst>
                <a:path w="977" h="572" extrusionOk="0">
                  <a:moveTo>
                    <a:pt x="488" y="0"/>
                  </a:moveTo>
                  <a:lnTo>
                    <a:pt x="0" y="286"/>
                  </a:lnTo>
                  <a:lnTo>
                    <a:pt x="488" y="572"/>
                  </a:lnTo>
                  <a:lnTo>
                    <a:pt x="977" y="286"/>
                  </a:lnTo>
                  <a:lnTo>
                    <a:pt x="488"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84" name="Google Shape;1484;p45"/>
            <p:cNvSpPr/>
            <p:nvPr/>
          </p:nvSpPr>
          <p:spPr>
            <a:xfrm>
              <a:off x="1146712" y="2439489"/>
              <a:ext cx="31670" cy="17914"/>
            </a:xfrm>
            <a:custGeom>
              <a:avLst/>
              <a:gdLst/>
              <a:ahLst/>
              <a:cxnLst/>
              <a:rect l="l" t="t" r="r" b="b"/>
              <a:pathLst>
                <a:path w="990" h="560" extrusionOk="0">
                  <a:moveTo>
                    <a:pt x="489" y="0"/>
                  </a:moveTo>
                  <a:lnTo>
                    <a:pt x="1" y="286"/>
                  </a:lnTo>
                  <a:lnTo>
                    <a:pt x="501" y="560"/>
                  </a:lnTo>
                  <a:lnTo>
                    <a:pt x="989" y="286"/>
                  </a:lnTo>
                  <a:lnTo>
                    <a:pt x="489"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85" name="Google Shape;1485;p45"/>
            <p:cNvSpPr/>
            <p:nvPr/>
          </p:nvSpPr>
          <p:spPr>
            <a:xfrm>
              <a:off x="1168817" y="2426917"/>
              <a:ext cx="31254" cy="17914"/>
            </a:xfrm>
            <a:custGeom>
              <a:avLst/>
              <a:gdLst/>
              <a:ahLst/>
              <a:cxnLst/>
              <a:rect l="l" t="t" r="r" b="b"/>
              <a:pathLst>
                <a:path w="977" h="560" extrusionOk="0">
                  <a:moveTo>
                    <a:pt x="489" y="0"/>
                  </a:moveTo>
                  <a:lnTo>
                    <a:pt x="0" y="274"/>
                  </a:lnTo>
                  <a:lnTo>
                    <a:pt x="489" y="560"/>
                  </a:lnTo>
                  <a:lnTo>
                    <a:pt x="977" y="274"/>
                  </a:lnTo>
                  <a:lnTo>
                    <a:pt x="489"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86" name="Google Shape;1486;p45"/>
            <p:cNvSpPr/>
            <p:nvPr/>
          </p:nvSpPr>
          <p:spPr>
            <a:xfrm>
              <a:off x="1190890" y="2413961"/>
              <a:ext cx="31286" cy="18298"/>
            </a:xfrm>
            <a:custGeom>
              <a:avLst/>
              <a:gdLst/>
              <a:ahLst/>
              <a:cxnLst/>
              <a:rect l="l" t="t" r="r" b="b"/>
              <a:pathLst>
                <a:path w="978" h="572" extrusionOk="0">
                  <a:moveTo>
                    <a:pt x="489" y="0"/>
                  </a:moveTo>
                  <a:lnTo>
                    <a:pt x="1" y="286"/>
                  </a:lnTo>
                  <a:lnTo>
                    <a:pt x="489" y="572"/>
                  </a:lnTo>
                  <a:lnTo>
                    <a:pt x="977" y="286"/>
                  </a:lnTo>
                  <a:lnTo>
                    <a:pt x="489"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87" name="Google Shape;1487;p45"/>
            <p:cNvSpPr/>
            <p:nvPr/>
          </p:nvSpPr>
          <p:spPr>
            <a:xfrm>
              <a:off x="1212995" y="2401389"/>
              <a:ext cx="31254" cy="17946"/>
            </a:xfrm>
            <a:custGeom>
              <a:avLst/>
              <a:gdLst/>
              <a:ahLst/>
              <a:cxnLst/>
              <a:rect l="l" t="t" r="r" b="b"/>
              <a:pathLst>
                <a:path w="977" h="561" extrusionOk="0">
                  <a:moveTo>
                    <a:pt x="489" y="1"/>
                  </a:moveTo>
                  <a:lnTo>
                    <a:pt x="1" y="286"/>
                  </a:lnTo>
                  <a:lnTo>
                    <a:pt x="489" y="560"/>
                  </a:lnTo>
                  <a:lnTo>
                    <a:pt x="977" y="286"/>
                  </a:lnTo>
                  <a:lnTo>
                    <a:pt x="489"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88" name="Google Shape;1488;p45"/>
            <p:cNvSpPr/>
            <p:nvPr/>
          </p:nvSpPr>
          <p:spPr>
            <a:xfrm>
              <a:off x="1234716" y="2388817"/>
              <a:ext cx="31638" cy="17946"/>
            </a:xfrm>
            <a:custGeom>
              <a:avLst/>
              <a:gdLst/>
              <a:ahLst/>
              <a:cxnLst/>
              <a:rect l="l" t="t" r="r" b="b"/>
              <a:pathLst>
                <a:path w="989" h="561" extrusionOk="0">
                  <a:moveTo>
                    <a:pt x="488" y="1"/>
                  </a:moveTo>
                  <a:lnTo>
                    <a:pt x="0" y="274"/>
                  </a:lnTo>
                  <a:lnTo>
                    <a:pt x="500" y="560"/>
                  </a:lnTo>
                  <a:lnTo>
                    <a:pt x="988" y="274"/>
                  </a:lnTo>
                  <a:lnTo>
                    <a:pt x="488"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89" name="Google Shape;1489;p45"/>
            <p:cNvSpPr/>
            <p:nvPr/>
          </p:nvSpPr>
          <p:spPr>
            <a:xfrm>
              <a:off x="1256789" y="2375861"/>
              <a:ext cx="31286" cy="18330"/>
            </a:xfrm>
            <a:custGeom>
              <a:avLst/>
              <a:gdLst/>
              <a:ahLst/>
              <a:cxnLst/>
              <a:rect l="l" t="t" r="r" b="b"/>
              <a:pathLst>
                <a:path w="978" h="573" extrusionOk="0">
                  <a:moveTo>
                    <a:pt x="489" y="1"/>
                  </a:moveTo>
                  <a:lnTo>
                    <a:pt x="1" y="287"/>
                  </a:lnTo>
                  <a:lnTo>
                    <a:pt x="489" y="572"/>
                  </a:lnTo>
                  <a:lnTo>
                    <a:pt x="977" y="287"/>
                  </a:lnTo>
                  <a:lnTo>
                    <a:pt x="489"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90" name="Google Shape;1490;p45"/>
            <p:cNvSpPr/>
            <p:nvPr/>
          </p:nvSpPr>
          <p:spPr>
            <a:xfrm>
              <a:off x="1278893" y="2363289"/>
              <a:ext cx="31254" cy="18330"/>
            </a:xfrm>
            <a:custGeom>
              <a:avLst/>
              <a:gdLst/>
              <a:ahLst/>
              <a:cxnLst/>
              <a:rect l="l" t="t" r="r" b="b"/>
              <a:pathLst>
                <a:path w="977" h="573" extrusionOk="0">
                  <a:moveTo>
                    <a:pt x="488" y="1"/>
                  </a:moveTo>
                  <a:lnTo>
                    <a:pt x="0" y="287"/>
                  </a:lnTo>
                  <a:lnTo>
                    <a:pt x="488" y="572"/>
                  </a:lnTo>
                  <a:lnTo>
                    <a:pt x="977" y="287"/>
                  </a:lnTo>
                  <a:lnTo>
                    <a:pt x="488"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91" name="Google Shape;1491;p45"/>
            <p:cNvSpPr/>
            <p:nvPr/>
          </p:nvSpPr>
          <p:spPr>
            <a:xfrm>
              <a:off x="1300582" y="2350749"/>
              <a:ext cx="31670" cy="17914"/>
            </a:xfrm>
            <a:custGeom>
              <a:avLst/>
              <a:gdLst/>
              <a:ahLst/>
              <a:cxnLst/>
              <a:rect l="l" t="t" r="r" b="b"/>
              <a:pathLst>
                <a:path w="990" h="560" extrusionOk="0">
                  <a:moveTo>
                    <a:pt x="489" y="0"/>
                  </a:moveTo>
                  <a:lnTo>
                    <a:pt x="1" y="274"/>
                  </a:lnTo>
                  <a:lnTo>
                    <a:pt x="501" y="560"/>
                  </a:lnTo>
                  <a:lnTo>
                    <a:pt x="989" y="286"/>
                  </a:lnTo>
                  <a:lnTo>
                    <a:pt x="489"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92" name="Google Shape;1492;p45"/>
            <p:cNvSpPr/>
            <p:nvPr/>
          </p:nvSpPr>
          <p:spPr>
            <a:xfrm>
              <a:off x="1322687" y="2337794"/>
              <a:ext cx="31254" cy="18298"/>
            </a:xfrm>
            <a:custGeom>
              <a:avLst/>
              <a:gdLst/>
              <a:ahLst/>
              <a:cxnLst/>
              <a:rect l="l" t="t" r="r" b="b"/>
              <a:pathLst>
                <a:path w="977" h="572" extrusionOk="0">
                  <a:moveTo>
                    <a:pt x="489" y="0"/>
                  </a:moveTo>
                  <a:lnTo>
                    <a:pt x="1" y="286"/>
                  </a:lnTo>
                  <a:lnTo>
                    <a:pt x="489" y="572"/>
                  </a:lnTo>
                  <a:lnTo>
                    <a:pt x="977" y="286"/>
                  </a:lnTo>
                  <a:lnTo>
                    <a:pt x="489"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93" name="Google Shape;1493;p45"/>
            <p:cNvSpPr/>
            <p:nvPr/>
          </p:nvSpPr>
          <p:spPr>
            <a:xfrm>
              <a:off x="1014947" y="2515656"/>
              <a:ext cx="78120" cy="32406"/>
            </a:xfrm>
            <a:custGeom>
              <a:avLst/>
              <a:gdLst/>
              <a:ahLst/>
              <a:cxnLst/>
              <a:rect l="l" t="t" r="r" b="b"/>
              <a:pathLst>
                <a:path w="2442" h="1013" extrusionOk="0">
                  <a:moveTo>
                    <a:pt x="488" y="0"/>
                  </a:moveTo>
                  <a:lnTo>
                    <a:pt x="0" y="286"/>
                  </a:lnTo>
                  <a:lnTo>
                    <a:pt x="786" y="727"/>
                  </a:lnTo>
                  <a:lnTo>
                    <a:pt x="1012" y="870"/>
                  </a:lnTo>
                  <a:lnTo>
                    <a:pt x="1274" y="1012"/>
                  </a:lnTo>
                  <a:lnTo>
                    <a:pt x="1953" y="620"/>
                  </a:lnTo>
                  <a:lnTo>
                    <a:pt x="2322" y="405"/>
                  </a:lnTo>
                  <a:lnTo>
                    <a:pt x="2441" y="334"/>
                  </a:lnTo>
                  <a:lnTo>
                    <a:pt x="1953" y="48"/>
                  </a:lnTo>
                  <a:lnTo>
                    <a:pt x="1822" y="131"/>
                  </a:lnTo>
                  <a:lnTo>
                    <a:pt x="1465" y="334"/>
                  </a:lnTo>
                  <a:lnTo>
                    <a:pt x="1274" y="453"/>
                  </a:lnTo>
                  <a:lnTo>
                    <a:pt x="488"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94" name="Google Shape;1494;p45"/>
            <p:cNvSpPr/>
            <p:nvPr/>
          </p:nvSpPr>
          <p:spPr>
            <a:xfrm>
              <a:off x="1083885" y="2504620"/>
              <a:ext cx="31254" cy="17914"/>
            </a:xfrm>
            <a:custGeom>
              <a:avLst/>
              <a:gdLst/>
              <a:ahLst/>
              <a:cxnLst/>
              <a:rect l="l" t="t" r="r" b="b"/>
              <a:pathLst>
                <a:path w="977" h="560" extrusionOk="0">
                  <a:moveTo>
                    <a:pt x="488" y="0"/>
                  </a:moveTo>
                  <a:lnTo>
                    <a:pt x="0" y="286"/>
                  </a:lnTo>
                  <a:lnTo>
                    <a:pt x="488" y="560"/>
                  </a:lnTo>
                  <a:lnTo>
                    <a:pt x="977" y="286"/>
                  </a:lnTo>
                  <a:lnTo>
                    <a:pt x="488"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95" name="Google Shape;1495;p45"/>
            <p:cNvSpPr/>
            <p:nvPr/>
          </p:nvSpPr>
          <p:spPr>
            <a:xfrm>
              <a:off x="1105957" y="2492048"/>
              <a:ext cx="31286" cy="17914"/>
            </a:xfrm>
            <a:custGeom>
              <a:avLst/>
              <a:gdLst/>
              <a:ahLst/>
              <a:cxnLst/>
              <a:rect l="l" t="t" r="r" b="b"/>
              <a:pathLst>
                <a:path w="978" h="560" extrusionOk="0">
                  <a:moveTo>
                    <a:pt x="489" y="0"/>
                  </a:moveTo>
                  <a:lnTo>
                    <a:pt x="1" y="274"/>
                  </a:lnTo>
                  <a:lnTo>
                    <a:pt x="489" y="560"/>
                  </a:lnTo>
                  <a:lnTo>
                    <a:pt x="977" y="274"/>
                  </a:lnTo>
                  <a:lnTo>
                    <a:pt x="489"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96" name="Google Shape;1496;p45"/>
            <p:cNvSpPr/>
            <p:nvPr/>
          </p:nvSpPr>
          <p:spPr>
            <a:xfrm>
              <a:off x="1127678" y="2479092"/>
              <a:ext cx="31638" cy="18298"/>
            </a:xfrm>
            <a:custGeom>
              <a:avLst/>
              <a:gdLst/>
              <a:ahLst/>
              <a:cxnLst/>
              <a:rect l="l" t="t" r="r" b="b"/>
              <a:pathLst>
                <a:path w="989" h="572" extrusionOk="0">
                  <a:moveTo>
                    <a:pt x="489" y="0"/>
                  </a:moveTo>
                  <a:lnTo>
                    <a:pt x="1" y="286"/>
                  </a:lnTo>
                  <a:lnTo>
                    <a:pt x="501" y="572"/>
                  </a:lnTo>
                  <a:lnTo>
                    <a:pt x="989" y="286"/>
                  </a:lnTo>
                  <a:lnTo>
                    <a:pt x="489"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97" name="Google Shape;1497;p45"/>
            <p:cNvSpPr/>
            <p:nvPr/>
          </p:nvSpPr>
          <p:spPr>
            <a:xfrm>
              <a:off x="1149783" y="2466520"/>
              <a:ext cx="31254" cy="17946"/>
            </a:xfrm>
            <a:custGeom>
              <a:avLst/>
              <a:gdLst/>
              <a:ahLst/>
              <a:cxnLst/>
              <a:rect l="l" t="t" r="r" b="b"/>
              <a:pathLst>
                <a:path w="977" h="561" extrusionOk="0">
                  <a:moveTo>
                    <a:pt x="488" y="1"/>
                  </a:moveTo>
                  <a:lnTo>
                    <a:pt x="0" y="286"/>
                  </a:lnTo>
                  <a:lnTo>
                    <a:pt x="488" y="560"/>
                  </a:lnTo>
                  <a:lnTo>
                    <a:pt x="976" y="286"/>
                  </a:lnTo>
                  <a:lnTo>
                    <a:pt x="488"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98" name="Google Shape;1498;p45"/>
            <p:cNvSpPr/>
            <p:nvPr/>
          </p:nvSpPr>
          <p:spPr>
            <a:xfrm>
              <a:off x="1171856" y="2453948"/>
              <a:ext cx="31254" cy="17946"/>
            </a:xfrm>
            <a:custGeom>
              <a:avLst/>
              <a:gdLst/>
              <a:ahLst/>
              <a:cxnLst/>
              <a:rect l="l" t="t" r="r" b="b"/>
              <a:pathLst>
                <a:path w="977" h="561" extrusionOk="0">
                  <a:moveTo>
                    <a:pt x="489" y="1"/>
                  </a:moveTo>
                  <a:lnTo>
                    <a:pt x="1" y="274"/>
                  </a:lnTo>
                  <a:lnTo>
                    <a:pt x="489" y="560"/>
                  </a:lnTo>
                  <a:lnTo>
                    <a:pt x="977" y="274"/>
                  </a:lnTo>
                  <a:lnTo>
                    <a:pt x="489"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99" name="Google Shape;1499;p45"/>
            <p:cNvSpPr/>
            <p:nvPr/>
          </p:nvSpPr>
          <p:spPr>
            <a:xfrm>
              <a:off x="1193961" y="2440992"/>
              <a:ext cx="31254" cy="18330"/>
            </a:xfrm>
            <a:custGeom>
              <a:avLst/>
              <a:gdLst/>
              <a:ahLst/>
              <a:cxnLst/>
              <a:rect l="l" t="t" r="r" b="b"/>
              <a:pathLst>
                <a:path w="977" h="573" extrusionOk="0">
                  <a:moveTo>
                    <a:pt x="488" y="1"/>
                  </a:moveTo>
                  <a:lnTo>
                    <a:pt x="0" y="287"/>
                  </a:lnTo>
                  <a:lnTo>
                    <a:pt x="488" y="572"/>
                  </a:lnTo>
                  <a:lnTo>
                    <a:pt x="977" y="287"/>
                  </a:lnTo>
                  <a:lnTo>
                    <a:pt x="488"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00" name="Google Shape;1500;p45"/>
            <p:cNvSpPr/>
            <p:nvPr/>
          </p:nvSpPr>
          <p:spPr>
            <a:xfrm>
              <a:off x="1215650" y="2428420"/>
              <a:ext cx="31286" cy="18330"/>
            </a:xfrm>
            <a:custGeom>
              <a:avLst/>
              <a:gdLst/>
              <a:ahLst/>
              <a:cxnLst/>
              <a:rect l="l" t="t" r="r" b="b"/>
              <a:pathLst>
                <a:path w="978" h="573" extrusionOk="0">
                  <a:moveTo>
                    <a:pt x="489" y="1"/>
                  </a:moveTo>
                  <a:lnTo>
                    <a:pt x="1" y="287"/>
                  </a:lnTo>
                  <a:lnTo>
                    <a:pt x="489" y="572"/>
                  </a:lnTo>
                  <a:lnTo>
                    <a:pt x="977" y="287"/>
                  </a:lnTo>
                  <a:lnTo>
                    <a:pt x="489"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01" name="Google Shape;1501;p45"/>
            <p:cNvSpPr/>
            <p:nvPr/>
          </p:nvSpPr>
          <p:spPr>
            <a:xfrm>
              <a:off x="1237755" y="2415848"/>
              <a:ext cx="31254" cy="17946"/>
            </a:xfrm>
            <a:custGeom>
              <a:avLst/>
              <a:gdLst/>
              <a:ahLst/>
              <a:cxnLst/>
              <a:rect l="l" t="t" r="r" b="b"/>
              <a:pathLst>
                <a:path w="977" h="561" extrusionOk="0">
                  <a:moveTo>
                    <a:pt x="489" y="1"/>
                  </a:moveTo>
                  <a:lnTo>
                    <a:pt x="0" y="275"/>
                  </a:lnTo>
                  <a:lnTo>
                    <a:pt x="489" y="561"/>
                  </a:lnTo>
                  <a:lnTo>
                    <a:pt x="977" y="287"/>
                  </a:lnTo>
                  <a:lnTo>
                    <a:pt x="489"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02" name="Google Shape;1502;p45"/>
            <p:cNvSpPr/>
            <p:nvPr/>
          </p:nvSpPr>
          <p:spPr>
            <a:xfrm>
              <a:off x="1259860" y="2402924"/>
              <a:ext cx="31254" cy="18298"/>
            </a:xfrm>
            <a:custGeom>
              <a:avLst/>
              <a:gdLst/>
              <a:ahLst/>
              <a:cxnLst/>
              <a:rect l="l" t="t" r="r" b="b"/>
              <a:pathLst>
                <a:path w="977" h="572" extrusionOk="0">
                  <a:moveTo>
                    <a:pt x="488" y="0"/>
                  </a:moveTo>
                  <a:lnTo>
                    <a:pt x="0" y="286"/>
                  </a:lnTo>
                  <a:lnTo>
                    <a:pt x="488" y="572"/>
                  </a:lnTo>
                  <a:lnTo>
                    <a:pt x="976" y="286"/>
                  </a:lnTo>
                  <a:lnTo>
                    <a:pt x="488"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03" name="Google Shape;1503;p45"/>
            <p:cNvSpPr/>
            <p:nvPr/>
          </p:nvSpPr>
          <p:spPr>
            <a:xfrm>
              <a:off x="1281549" y="2390353"/>
              <a:ext cx="31638" cy="18298"/>
            </a:xfrm>
            <a:custGeom>
              <a:avLst/>
              <a:gdLst/>
              <a:ahLst/>
              <a:cxnLst/>
              <a:rect l="l" t="t" r="r" b="b"/>
              <a:pathLst>
                <a:path w="989" h="572" extrusionOk="0">
                  <a:moveTo>
                    <a:pt x="489" y="0"/>
                  </a:moveTo>
                  <a:lnTo>
                    <a:pt x="1" y="286"/>
                  </a:lnTo>
                  <a:lnTo>
                    <a:pt x="501" y="572"/>
                  </a:lnTo>
                  <a:lnTo>
                    <a:pt x="989" y="286"/>
                  </a:lnTo>
                  <a:lnTo>
                    <a:pt x="489"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04" name="Google Shape;1504;p45"/>
            <p:cNvSpPr/>
            <p:nvPr/>
          </p:nvSpPr>
          <p:spPr>
            <a:xfrm>
              <a:off x="1303653" y="2377781"/>
              <a:ext cx="31254" cy="17914"/>
            </a:xfrm>
            <a:custGeom>
              <a:avLst/>
              <a:gdLst/>
              <a:ahLst/>
              <a:cxnLst/>
              <a:rect l="l" t="t" r="r" b="b"/>
              <a:pathLst>
                <a:path w="977" h="560" extrusionOk="0">
                  <a:moveTo>
                    <a:pt x="488" y="0"/>
                  </a:moveTo>
                  <a:lnTo>
                    <a:pt x="0" y="274"/>
                  </a:lnTo>
                  <a:lnTo>
                    <a:pt x="488" y="560"/>
                  </a:lnTo>
                  <a:lnTo>
                    <a:pt x="977" y="286"/>
                  </a:lnTo>
                  <a:lnTo>
                    <a:pt x="488"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05" name="Google Shape;1505;p45"/>
            <p:cNvSpPr/>
            <p:nvPr/>
          </p:nvSpPr>
          <p:spPr>
            <a:xfrm>
              <a:off x="1325726" y="2364825"/>
              <a:ext cx="31286" cy="18330"/>
            </a:xfrm>
            <a:custGeom>
              <a:avLst/>
              <a:gdLst/>
              <a:ahLst/>
              <a:cxnLst/>
              <a:rect l="l" t="t" r="r" b="b"/>
              <a:pathLst>
                <a:path w="978" h="573" extrusionOk="0">
                  <a:moveTo>
                    <a:pt x="489" y="1"/>
                  </a:moveTo>
                  <a:lnTo>
                    <a:pt x="1" y="286"/>
                  </a:lnTo>
                  <a:lnTo>
                    <a:pt x="489" y="572"/>
                  </a:lnTo>
                  <a:lnTo>
                    <a:pt x="977" y="286"/>
                  </a:lnTo>
                  <a:lnTo>
                    <a:pt x="489"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06" name="Google Shape;1506;p45"/>
            <p:cNvSpPr/>
            <p:nvPr/>
          </p:nvSpPr>
          <p:spPr>
            <a:xfrm>
              <a:off x="1347447" y="2352253"/>
              <a:ext cx="31638" cy="18330"/>
            </a:xfrm>
            <a:custGeom>
              <a:avLst/>
              <a:gdLst/>
              <a:ahLst/>
              <a:cxnLst/>
              <a:rect l="l" t="t" r="r" b="b"/>
              <a:pathLst>
                <a:path w="989" h="573" extrusionOk="0">
                  <a:moveTo>
                    <a:pt x="489" y="1"/>
                  </a:moveTo>
                  <a:lnTo>
                    <a:pt x="0" y="286"/>
                  </a:lnTo>
                  <a:lnTo>
                    <a:pt x="501" y="572"/>
                  </a:lnTo>
                  <a:lnTo>
                    <a:pt x="989" y="286"/>
                  </a:lnTo>
                  <a:lnTo>
                    <a:pt x="489"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07" name="Google Shape;1507;p45"/>
            <p:cNvSpPr/>
            <p:nvPr/>
          </p:nvSpPr>
          <p:spPr>
            <a:xfrm>
              <a:off x="1064851" y="2544223"/>
              <a:ext cx="31254" cy="18298"/>
            </a:xfrm>
            <a:custGeom>
              <a:avLst/>
              <a:gdLst/>
              <a:ahLst/>
              <a:cxnLst/>
              <a:rect l="l" t="t" r="r" b="b"/>
              <a:pathLst>
                <a:path w="977" h="572" extrusionOk="0">
                  <a:moveTo>
                    <a:pt x="488" y="0"/>
                  </a:moveTo>
                  <a:lnTo>
                    <a:pt x="0" y="286"/>
                  </a:lnTo>
                  <a:lnTo>
                    <a:pt x="488" y="572"/>
                  </a:lnTo>
                  <a:lnTo>
                    <a:pt x="976" y="286"/>
                  </a:lnTo>
                  <a:lnTo>
                    <a:pt x="488"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08" name="Google Shape;1508;p45"/>
            <p:cNvSpPr/>
            <p:nvPr/>
          </p:nvSpPr>
          <p:spPr>
            <a:xfrm>
              <a:off x="1086924" y="2531651"/>
              <a:ext cx="31254" cy="18298"/>
            </a:xfrm>
            <a:custGeom>
              <a:avLst/>
              <a:gdLst/>
              <a:ahLst/>
              <a:cxnLst/>
              <a:rect l="l" t="t" r="r" b="b"/>
              <a:pathLst>
                <a:path w="977" h="572" extrusionOk="0">
                  <a:moveTo>
                    <a:pt x="489" y="0"/>
                  </a:moveTo>
                  <a:lnTo>
                    <a:pt x="1" y="286"/>
                  </a:lnTo>
                  <a:lnTo>
                    <a:pt x="489" y="572"/>
                  </a:lnTo>
                  <a:lnTo>
                    <a:pt x="977" y="286"/>
                  </a:lnTo>
                  <a:lnTo>
                    <a:pt x="489"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09" name="Google Shape;1509;p45"/>
            <p:cNvSpPr/>
            <p:nvPr/>
          </p:nvSpPr>
          <p:spPr>
            <a:xfrm>
              <a:off x="1108645" y="2519079"/>
              <a:ext cx="31638" cy="17946"/>
            </a:xfrm>
            <a:custGeom>
              <a:avLst/>
              <a:gdLst/>
              <a:ahLst/>
              <a:cxnLst/>
              <a:rect l="l" t="t" r="r" b="b"/>
              <a:pathLst>
                <a:path w="989" h="561" extrusionOk="0">
                  <a:moveTo>
                    <a:pt x="488" y="1"/>
                  </a:moveTo>
                  <a:lnTo>
                    <a:pt x="0" y="274"/>
                  </a:lnTo>
                  <a:lnTo>
                    <a:pt x="500" y="560"/>
                  </a:lnTo>
                  <a:lnTo>
                    <a:pt x="988" y="286"/>
                  </a:lnTo>
                  <a:lnTo>
                    <a:pt x="488"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10" name="Google Shape;1510;p45"/>
            <p:cNvSpPr/>
            <p:nvPr/>
          </p:nvSpPr>
          <p:spPr>
            <a:xfrm>
              <a:off x="1130717" y="2506123"/>
              <a:ext cx="31286" cy="18330"/>
            </a:xfrm>
            <a:custGeom>
              <a:avLst/>
              <a:gdLst/>
              <a:ahLst/>
              <a:cxnLst/>
              <a:rect l="l" t="t" r="r" b="b"/>
              <a:pathLst>
                <a:path w="978" h="573" extrusionOk="0">
                  <a:moveTo>
                    <a:pt x="489" y="1"/>
                  </a:moveTo>
                  <a:lnTo>
                    <a:pt x="1" y="287"/>
                  </a:lnTo>
                  <a:lnTo>
                    <a:pt x="489" y="572"/>
                  </a:lnTo>
                  <a:lnTo>
                    <a:pt x="977" y="287"/>
                  </a:lnTo>
                  <a:lnTo>
                    <a:pt x="489"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11" name="Google Shape;1511;p45"/>
            <p:cNvSpPr/>
            <p:nvPr/>
          </p:nvSpPr>
          <p:spPr>
            <a:xfrm>
              <a:off x="1152822" y="2493551"/>
              <a:ext cx="31254" cy="18330"/>
            </a:xfrm>
            <a:custGeom>
              <a:avLst/>
              <a:gdLst/>
              <a:ahLst/>
              <a:cxnLst/>
              <a:rect l="l" t="t" r="r" b="b"/>
              <a:pathLst>
                <a:path w="977" h="573" extrusionOk="0">
                  <a:moveTo>
                    <a:pt x="489" y="1"/>
                  </a:moveTo>
                  <a:lnTo>
                    <a:pt x="0" y="287"/>
                  </a:lnTo>
                  <a:lnTo>
                    <a:pt x="489" y="572"/>
                  </a:lnTo>
                  <a:lnTo>
                    <a:pt x="977" y="287"/>
                  </a:lnTo>
                  <a:lnTo>
                    <a:pt x="489"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12" name="Google Shape;1512;p45"/>
            <p:cNvSpPr/>
            <p:nvPr/>
          </p:nvSpPr>
          <p:spPr>
            <a:xfrm>
              <a:off x="1174543" y="2480979"/>
              <a:ext cx="31638" cy="17946"/>
            </a:xfrm>
            <a:custGeom>
              <a:avLst/>
              <a:gdLst/>
              <a:ahLst/>
              <a:cxnLst/>
              <a:rect l="l" t="t" r="r" b="b"/>
              <a:pathLst>
                <a:path w="989" h="561" extrusionOk="0">
                  <a:moveTo>
                    <a:pt x="488" y="1"/>
                  </a:moveTo>
                  <a:lnTo>
                    <a:pt x="0" y="275"/>
                  </a:lnTo>
                  <a:lnTo>
                    <a:pt x="500" y="561"/>
                  </a:lnTo>
                  <a:lnTo>
                    <a:pt x="988" y="287"/>
                  </a:lnTo>
                  <a:lnTo>
                    <a:pt x="488"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13" name="Google Shape;1513;p45"/>
            <p:cNvSpPr/>
            <p:nvPr/>
          </p:nvSpPr>
          <p:spPr>
            <a:xfrm>
              <a:off x="1196616" y="2468055"/>
              <a:ext cx="31254" cy="18298"/>
            </a:xfrm>
            <a:custGeom>
              <a:avLst/>
              <a:gdLst/>
              <a:ahLst/>
              <a:cxnLst/>
              <a:rect l="l" t="t" r="r" b="b"/>
              <a:pathLst>
                <a:path w="977" h="572" extrusionOk="0">
                  <a:moveTo>
                    <a:pt x="489" y="0"/>
                  </a:moveTo>
                  <a:lnTo>
                    <a:pt x="1" y="286"/>
                  </a:lnTo>
                  <a:lnTo>
                    <a:pt x="489" y="572"/>
                  </a:lnTo>
                  <a:lnTo>
                    <a:pt x="977" y="286"/>
                  </a:lnTo>
                  <a:lnTo>
                    <a:pt x="489"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14" name="Google Shape;1514;p45"/>
            <p:cNvSpPr/>
            <p:nvPr/>
          </p:nvSpPr>
          <p:spPr>
            <a:xfrm>
              <a:off x="1218721" y="2455483"/>
              <a:ext cx="31254" cy="18298"/>
            </a:xfrm>
            <a:custGeom>
              <a:avLst/>
              <a:gdLst/>
              <a:ahLst/>
              <a:cxnLst/>
              <a:rect l="l" t="t" r="r" b="b"/>
              <a:pathLst>
                <a:path w="977" h="572" extrusionOk="0">
                  <a:moveTo>
                    <a:pt x="488" y="0"/>
                  </a:moveTo>
                  <a:lnTo>
                    <a:pt x="0" y="286"/>
                  </a:lnTo>
                  <a:lnTo>
                    <a:pt x="488" y="572"/>
                  </a:lnTo>
                  <a:lnTo>
                    <a:pt x="976" y="286"/>
                  </a:lnTo>
                  <a:lnTo>
                    <a:pt x="488"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15" name="Google Shape;1515;p45"/>
            <p:cNvSpPr/>
            <p:nvPr/>
          </p:nvSpPr>
          <p:spPr>
            <a:xfrm>
              <a:off x="1240794" y="2442911"/>
              <a:ext cx="31254" cy="17914"/>
            </a:xfrm>
            <a:custGeom>
              <a:avLst/>
              <a:gdLst/>
              <a:ahLst/>
              <a:cxnLst/>
              <a:rect l="l" t="t" r="r" b="b"/>
              <a:pathLst>
                <a:path w="977" h="560" extrusionOk="0">
                  <a:moveTo>
                    <a:pt x="489" y="0"/>
                  </a:moveTo>
                  <a:lnTo>
                    <a:pt x="1" y="274"/>
                  </a:lnTo>
                  <a:lnTo>
                    <a:pt x="489" y="560"/>
                  </a:lnTo>
                  <a:lnTo>
                    <a:pt x="977" y="286"/>
                  </a:lnTo>
                  <a:lnTo>
                    <a:pt x="489"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16" name="Google Shape;1516;p45"/>
            <p:cNvSpPr/>
            <p:nvPr/>
          </p:nvSpPr>
          <p:spPr>
            <a:xfrm>
              <a:off x="1262515" y="2429956"/>
              <a:ext cx="31638" cy="18330"/>
            </a:xfrm>
            <a:custGeom>
              <a:avLst/>
              <a:gdLst/>
              <a:ahLst/>
              <a:cxnLst/>
              <a:rect l="l" t="t" r="r" b="b"/>
              <a:pathLst>
                <a:path w="989" h="573" extrusionOk="0">
                  <a:moveTo>
                    <a:pt x="489" y="1"/>
                  </a:moveTo>
                  <a:lnTo>
                    <a:pt x="0" y="286"/>
                  </a:lnTo>
                  <a:lnTo>
                    <a:pt x="500" y="572"/>
                  </a:lnTo>
                  <a:lnTo>
                    <a:pt x="989" y="286"/>
                  </a:lnTo>
                  <a:lnTo>
                    <a:pt x="489"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17" name="Google Shape;1517;p45"/>
            <p:cNvSpPr/>
            <p:nvPr/>
          </p:nvSpPr>
          <p:spPr>
            <a:xfrm>
              <a:off x="1284588" y="2417384"/>
              <a:ext cx="31286" cy="18330"/>
            </a:xfrm>
            <a:custGeom>
              <a:avLst/>
              <a:gdLst/>
              <a:ahLst/>
              <a:cxnLst/>
              <a:rect l="l" t="t" r="r" b="b"/>
              <a:pathLst>
                <a:path w="978" h="573" extrusionOk="0">
                  <a:moveTo>
                    <a:pt x="489" y="1"/>
                  </a:moveTo>
                  <a:lnTo>
                    <a:pt x="1" y="286"/>
                  </a:lnTo>
                  <a:lnTo>
                    <a:pt x="489" y="572"/>
                  </a:lnTo>
                  <a:lnTo>
                    <a:pt x="977" y="286"/>
                  </a:lnTo>
                  <a:lnTo>
                    <a:pt x="489"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18" name="Google Shape;1518;p45"/>
            <p:cNvSpPr/>
            <p:nvPr/>
          </p:nvSpPr>
          <p:spPr>
            <a:xfrm>
              <a:off x="1306692" y="2404812"/>
              <a:ext cx="31254" cy="17946"/>
            </a:xfrm>
            <a:custGeom>
              <a:avLst/>
              <a:gdLst/>
              <a:ahLst/>
              <a:cxnLst/>
              <a:rect l="l" t="t" r="r" b="b"/>
              <a:pathLst>
                <a:path w="977" h="561" extrusionOk="0">
                  <a:moveTo>
                    <a:pt x="489" y="1"/>
                  </a:moveTo>
                  <a:lnTo>
                    <a:pt x="0" y="275"/>
                  </a:lnTo>
                  <a:lnTo>
                    <a:pt x="489" y="560"/>
                  </a:lnTo>
                  <a:lnTo>
                    <a:pt x="977" y="286"/>
                  </a:lnTo>
                  <a:lnTo>
                    <a:pt x="489"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19" name="Google Shape;1519;p45"/>
            <p:cNvSpPr/>
            <p:nvPr/>
          </p:nvSpPr>
          <p:spPr>
            <a:xfrm>
              <a:off x="1328413" y="2392240"/>
              <a:ext cx="31638" cy="17946"/>
            </a:xfrm>
            <a:custGeom>
              <a:avLst/>
              <a:gdLst/>
              <a:ahLst/>
              <a:cxnLst/>
              <a:rect l="l" t="t" r="r" b="b"/>
              <a:pathLst>
                <a:path w="989" h="561" extrusionOk="0">
                  <a:moveTo>
                    <a:pt x="488" y="1"/>
                  </a:moveTo>
                  <a:lnTo>
                    <a:pt x="0" y="275"/>
                  </a:lnTo>
                  <a:lnTo>
                    <a:pt x="500" y="560"/>
                  </a:lnTo>
                  <a:lnTo>
                    <a:pt x="988" y="275"/>
                  </a:lnTo>
                  <a:lnTo>
                    <a:pt x="488"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20" name="Google Shape;1520;p45"/>
            <p:cNvSpPr/>
            <p:nvPr/>
          </p:nvSpPr>
          <p:spPr>
            <a:xfrm>
              <a:off x="1350486" y="2379284"/>
              <a:ext cx="31254" cy="18330"/>
            </a:xfrm>
            <a:custGeom>
              <a:avLst/>
              <a:gdLst/>
              <a:ahLst/>
              <a:cxnLst/>
              <a:rect l="l" t="t" r="r" b="b"/>
              <a:pathLst>
                <a:path w="977" h="573" extrusionOk="0">
                  <a:moveTo>
                    <a:pt x="489" y="1"/>
                  </a:moveTo>
                  <a:lnTo>
                    <a:pt x="1" y="287"/>
                  </a:lnTo>
                  <a:lnTo>
                    <a:pt x="489" y="572"/>
                  </a:lnTo>
                  <a:lnTo>
                    <a:pt x="977" y="287"/>
                  </a:lnTo>
                  <a:lnTo>
                    <a:pt x="489"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21" name="Google Shape;1521;p45"/>
            <p:cNvSpPr/>
            <p:nvPr/>
          </p:nvSpPr>
          <p:spPr>
            <a:xfrm>
              <a:off x="1372591" y="2366744"/>
              <a:ext cx="31254" cy="17914"/>
            </a:xfrm>
            <a:custGeom>
              <a:avLst/>
              <a:gdLst/>
              <a:ahLst/>
              <a:cxnLst/>
              <a:rect l="l" t="t" r="r" b="b"/>
              <a:pathLst>
                <a:path w="977" h="560" extrusionOk="0">
                  <a:moveTo>
                    <a:pt x="488" y="0"/>
                  </a:moveTo>
                  <a:lnTo>
                    <a:pt x="0" y="286"/>
                  </a:lnTo>
                  <a:lnTo>
                    <a:pt x="488" y="560"/>
                  </a:lnTo>
                  <a:lnTo>
                    <a:pt x="977" y="286"/>
                  </a:lnTo>
                  <a:lnTo>
                    <a:pt x="488"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22" name="Google Shape;1522;p45"/>
            <p:cNvSpPr/>
            <p:nvPr/>
          </p:nvSpPr>
          <p:spPr>
            <a:xfrm>
              <a:off x="1089579" y="2558682"/>
              <a:ext cx="31670" cy="18330"/>
            </a:xfrm>
            <a:custGeom>
              <a:avLst/>
              <a:gdLst/>
              <a:ahLst/>
              <a:cxnLst/>
              <a:rect l="l" t="t" r="r" b="b"/>
              <a:pathLst>
                <a:path w="990" h="573" extrusionOk="0">
                  <a:moveTo>
                    <a:pt x="489" y="1"/>
                  </a:moveTo>
                  <a:lnTo>
                    <a:pt x="1" y="287"/>
                  </a:lnTo>
                  <a:lnTo>
                    <a:pt x="501" y="572"/>
                  </a:lnTo>
                  <a:lnTo>
                    <a:pt x="989" y="287"/>
                  </a:lnTo>
                  <a:lnTo>
                    <a:pt x="489"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23" name="Google Shape;1523;p45"/>
            <p:cNvSpPr/>
            <p:nvPr/>
          </p:nvSpPr>
          <p:spPr>
            <a:xfrm>
              <a:off x="1111684" y="2546110"/>
              <a:ext cx="31254" cy="17946"/>
            </a:xfrm>
            <a:custGeom>
              <a:avLst/>
              <a:gdLst/>
              <a:ahLst/>
              <a:cxnLst/>
              <a:rect l="l" t="t" r="r" b="b"/>
              <a:pathLst>
                <a:path w="977" h="561" extrusionOk="0">
                  <a:moveTo>
                    <a:pt x="489" y="1"/>
                  </a:moveTo>
                  <a:lnTo>
                    <a:pt x="0" y="275"/>
                  </a:lnTo>
                  <a:lnTo>
                    <a:pt x="489" y="561"/>
                  </a:lnTo>
                  <a:lnTo>
                    <a:pt x="977" y="287"/>
                  </a:lnTo>
                  <a:lnTo>
                    <a:pt x="489"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24" name="Google Shape;1524;p45"/>
            <p:cNvSpPr/>
            <p:nvPr/>
          </p:nvSpPr>
          <p:spPr>
            <a:xfrm>
              <a:off x="1133788" y="2533186"/>
              <a:ext cx="31254" cy="18298"/>
            </a:xfrm>
            <a:custGeom>
              <a:avLst/>
              <a:gdLst/>
              <a:ahLst/>
              <a:cxnLst/>
              <a:rect l="l" t="t" r="r" b="b"/>
              <a:pathLst>
                <a:path w="977" h="572" extrusionOk="0">
                  <a:moveTo>
                    <a:pt x="488" y="0"/>
                  </a:moveTo>
                  <a:lnTo>
                    <a:pt x="0" y="286"/>
                  </a:lnTo>
                  <a:lnTo>
                    <a:pt x="488" y="572"/>
                  </a:lnTo>
                  <a:lnTo>
                    <a:pt x="976" y="286"/>
                  </a:lnTo>
                  <a:lnTo>
                    <a:pt x="488"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25" name="Google Shape;1525;p45"/>
            <p:cNvSpPr/>
            <p:nvPr/>
          </p:nvSpPr>
          <p:spPr>
            <a:xfrm>
              <a:off x="1155477" y="2520614"/>
              <a:ext cx="31638" cy="18298"/>
            </a:xfrm>
            <a:custGeom>
              <a:avLst/>
              <a:gdLst/>
              <a:ahLst/>
              <a:cxnLst/>
              <a:rect l="l" t="t" r="r" b="b"/>
              <a:pathLst>
                <a:path w="989" h="572" extrusionOk="0">
                  <a:moveTo>
                    <a:pt x="489" y="0"/>
                  </a:moveTo>
                  <a:lnTo>
                    <a:pt x="1" y="286"/>
                  </a:lnTo>
                  <a:lnTo>
                    <a:pt x="501" y="572"/>
                  </a:lnTo>
                  <a:lnTo>
                    <a:pt x="989" y="286"/>
                  </a:lnTo>
                  <a:lnTo>
                    <a:pt x="489"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26" name="Google Shape;1526;p45"/>
            <p:cNvSpPr/>
            <p:nvPr/>
          </p:nvSpPr>
          <p:spPr>
            <a:xfrm>
              <a:off x="1177582" y="2431875"/>
              <a:ext cx="163437" cy="94083"/>
            </a:xfrm>
            <a:custGeom>
              <a:avLst/>
              <a:gdLst/>
              <a:ahLst/>
              <a:cxnLst/>
              <a:rect l="l" t="t" r="r" b="b"/>
              <a:pathLst>
                <a:path w="5109" h="2941" extrusionOk="0">
                  <a:moveTo>
                    <a:pt x="4608" y="0"/>
                  </a:moveTo>
                  <a:lnTo>
                    <a:pt x="4370" y="143"/>
                  </a:lnTo>
                  <a:lnTo>
                    <a:pt x="4120" y="286"/>
                  </a:lnTo>
                  <a:lnTo>
                    <a:pt x="3929" y="393"/>
                  </a:lnTo>
                  <a:lnTo>
                    <a:pt x="3441" y="679"/>
                  </a:lnTo>
                  <a:lnTo>
                    <a:pt x="3239" y="798"/>
                  </a:lnTo>
                  <a:lnTo>
                    <a:pt x="2751" y="1072"/>
                  </a:lnTo>
                  <a:lnTo>
                    <a:pt x="2548" y="1191"/>
                  </a:lnTo>
                  <a:lnTo>
                    <a:pt x="2060" y="1476"/>
                  </a:lnTo>
                  <a:lnTo>
                    <a:pt x="1870" y="1584"/>
                  </a:lnTo>
                  <a:lnTo>
                    <a:pt x="1381" y="1869"/>
                  </a:lnTo>
                  <a:lnTo>
                    <a:pt x="1179" y="1976"/>
                  </a:lnTo>
                  <a:lnTo>
                    <a:pt x="691" y="2262"/>
                  </a:lnTo>
                  <a:lnTo>
                    <a:pt x="0" y="2655"/>
                  </a:lnTo>
                  <a:lnTo>
                    <a:pt x="488" y="2941"/>
                  </a:lnTo>
                  <a:lnTo>
                    <a:pt x="1179" y="2548"/>
                  </a:lnTo>
                  <a:lnTo>
                    <a:pt x="1667" y="2262"/>
                  </a:lnTo>
                  <a:lnTo>
                    <a:pt x="1870" y="2155"/>
                  </a:lnTo>
                  <a:lnTo>
                    <a:pt x="2358" y="1869"/>
                  </a:lnTo>
                  <a:lnTo>
                    <a:pt x="2560" y="1750"/>
                  </a:lnTo>
                  <a:lnTo>
                    <a:pt x="3048" y="1476"/>
                  </a:lnTo>
                  <a:lnTo>
                    <a:pt x="3239" y="1357"/>
                  </a:lnTo>
                  <a:lnTo>
                    <a:pt x="3727" y="1072"/>
                  </a:lnTo>
                  <a:lnTo>
                    <a:pt x="3929" y="964"/>
                  </a:lnTo>
                  <a:lnTo>
                    <a:pt x="4417" y="679"/>
                  </a:lnTo>
                  <a:lnTo>
                    <a:pt x="4620" y="560"/>
                  </a:lnTo>
                  <a:lnTo>
                    <a:pt x="4858" y="429"/>
                  </a:lnTo>
                  <a:lnTo>
                    <a:pt x="5108" y="286"/>
                  </a:lnTo>
                  <a:lnTo>
                    <a:pt x="4608"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27" name="Google Shape;1527;p45"/>
            <p:cNvSpPr/>
            <p:nvPr/>
          </p:nvSpPr>
          <p:spPr>
            <a:xfrm>
              <a:off x="1331452" y="2419303"/>
              <a:ext cx="31254" cy="17914"/>
            </a:xfrm>
            <a:custGeom>
              <a:avLst/>
              <a:gdLst/>
              <a:ahLst/>
              <a:cxnLst/>
              <a:rect l="l" t="t" r="r" b="b"/>
              <a:pathLst>
                <a:path w="977" h="560" extrusionOk="0">
                  <a:moveTo>
                    <a:pt x="489" y="0"/>
                  </a:moveTo>
                  <a:lnTo>
                    <a:pt x="0" y="274"/>
                  </a:lnTo>
                  <a:lnTo>
                    <a:pt x="489" y="560"/>
                  </a:lnTo>
                  <a:lnTo>
                    <a:pt x="977" y="274"/>
                  </a:lnTo>
                  <a:lnTo>
                    <a:pt x="489"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28" name="Google Shape;1528;p45"/>
            <p:cNvSpPr/>
            <p:nvPr/>
          </p:nvSpPr>
          <p:spPr>
            <a:xfrm>
              <a:off x="1353525" y="2406347"/>
              <a:ext cx="31286" cy="18298"/>
            </a:xfrm>
            <a:custGeom>
              <a:avLst/>
              <a:gdLst/>
              <a:ahLst/>
              <a:cxnLst/>
              <a:rect l="l" t="t" r="r" b="b"/>
              <a:pathLst>
                <a:path w="978" h="572" extrusionOk="0">
                  <a:moveTo>
                    <a:pt x="489" y="0"/>
                  </a:moveTo>
                  <a:lnTo>
                    <a:pt x="1" y="286"/>
                  </a:lnTo>
                  <a:lnTo>
                    <a:pt x="489" y="572"/>
                  </a:lnTo>
                  <a:lnTo>
                    <a:pt x="977" y="286"/>
                  </a:lnTo>
                  <a:lnTo>
                    <a:pt x="489"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29" name="Google Shape;1529;p45"/>
            <p:cNvSpPr/>
            <p:nvPr/>
          </p:nvSpPr>
          <p:spPr>
            <a:xfrm>
              <a:off x="1375630" y="2393775"/>
              <a:ext cx="31254" cy="17946"/>
            </a:xfrm>
            <a:custGeom>
              <a:avLst/>
              <a:gdLst/>
              <a:ahLst/>
              <a:cxnLst/>
              <a:rect l="l" t="t" r="r" b="b"/>
              <a:pathLst>
                <a:path w="977" h="561" extrusionOk="0">
                  <a:moveTo>
                    <a:pt x="489" y="0"/>
                  </a:moveTo>
                  <a:lnTo>
                    <a:pt x="1" y="286"/>
                  </a:lnTo>
                  <a:lnTo>
                    <a:pt x="489" y="560"/>
                  </a:lnTo>
                  <a:lnTo>
                    <a:pt x="977" y="286"/>
                  </a:lnTo>
                  <a:lnTo>
                    <a:pt x="489"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30" name="Google Shape;1530;p45"/>
            <p:cNvSpPr/>
            <p:nvPr/>
          </p:nvSpPr>
          <p:spPr>
            <a:xfrm>
              <a:off x="1397351" y="2381203"/>
              <a:ext cx="31638" cy="17946"/>
            </a:xfrm>
            <a:custGeom>
              <a:avLst/>
              <a:gdLst/>
              <a:ahLst/>
              <a:cxnLst/>
              <a:rect l="l" t="t" r="r" b="b"/>
              <a:pathLst>
                <a:path w="989" h="561" extrusionOk="0">
                  <a:moveTo>
                    <a:pt x="488" y="1"/>
                  </a:moveTo>
                  <a:lnTo>
                    <a:pt x="0" y="274"/>
                  </a:lnTo>
                  <a:lnTo>
                    <a:pt x="500" y="560"/>
                  </a:lnTo>
                  <a:lnTo>
                    <a:pt x="988" y="274"/>
                  </a:lnTo>
                  <a:lnTo>
                    <a:pt x="488"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2" name="Google Shape;1531;p45"/>
          <p:cNvGrpSpPr/>
          <p:nvPr/>
        </p:nvGrpSpPr>
        <p:grpSpPr>
          <a:xfrm>
            <a:off x="1694925" y="2713080"/>
            <a:ext cx="276422" cy="154722"/>
            <a:chOff x="1366097" y="2245375"/>
            <a:chExt cx="184774" cy="103424"/>
          </a:xfrm>
        </p:grpSpPr>
        <p:sp>
          <p:nvSpPr>
            <p:cNvPr id="3" name="Google Shape;1532;p45"/>
            <p:cNvSpPr/>
            <p:nvPr/>
          </p:nvSpPr>
          <p:spPr>
            <a:xfrm>
              <a:off x="1366097" y="2249758"/>
              <a:ext cx="184774" cy="99041"/>
            </a:xfrm>
            <a:custGeom>
              <a:avLst/>
              <a:gdLst/>
              <a:ahLst/>
              <a:cxnLst/>
              <a:rect l="l" t="t" r="r" b="b"/>
              <a:pathLst>
                <a:path w="5776" h="3096" extrusionOk="0">
                  <a:moveTo>
                    <a:pt x="2777" y="0"/>
                  </a:moveTo>
                  <a:cubicBezTo>
                    <a:pt x="2319" y="0"/>
                    <a:pt x="1844" y="116"/>
                    <a:pt x="1477" y="347"/>
                  </a:cubicBezTo>
                  <a:lnTo>
                    <a:pt x="739" y="538"/>
                  </a:lnTo>
                  <a:cubicBezTo>
                    <a:pt x="1" y="1002"/>
                    <a:pt x="275" y="1859"/>
                    <a:pt x="1084" y="2193"/>
                  </a:cubicBezTo>
                  <a:lnTo>
                    <a:pt x="2966" y="2943"/>
                  </a:lnTo>
                  <a:cubicBezTo>
                    <a:pt x="3218" y="3046"/>
                    <a:pt x="3511" y="3095"/>
                    <a:pt x="3809" y="3095"/>
                  </a:cubicBezTo>
                  <a:cubicBezTo>
                    <a:pt x="4269" y="3095"/>
                    <a:pt x="4742" y="2976"/>
                    <a:pt x="5097" y="2752"/>
                  </a:cubicBezTo>
                  <a:cubicBezTo>
                    <a:pt x="5680" y="2383"/>
                    <a:pt x="5775" y="1835"/>
                    <a:pt x="5311" y="1454"/>
                  </a:cubicBezTo>
                  <a:lnTo>
                    <a:pt x="3978" y="359"/>
                  </a:lnTo>
                  <a:cubicBezTo>
                    <a:pt x="3684" y="119"/>
                    <a:pt x="3240" y="0"/>
                    <a:pt x="2777" y="0"/>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4" name="Google Shape;1533;p45"/>
            <p:cNvSpPr/>
            <p:nvPr/>
          </p:nvSpPr>
          <p:spPr>
            <a:xfrm>
              <a:off x="1371823" y="2245375"/>
              <a:ext cx="174473" cy="93763"/>
            </a:xfrm>
            <a:custGeom>
              <a:avLst/>
              <a:gdLst/>
              <a:ahLst/>
              <a:cxnLst/>
              <a:rect l="l" t="t" r="r" b="b"/>
              <a:pathLst>
                <a:path w="5454" h="2931" extrusionOk="0">
                  <a:moveTo>
                    <a:pt x="2324" y="0"/>
                  </a:moveTo>
                  <a:cubicBezTo>
                    <a:pt x="1919" y="0"/>
                    <a:pt x="1513" y="88"/>
                    <a:pt x="1203" y="270"/>
                  </a:cubicBezTo>
                  <a:lnTo>
                    <a:pt x="691" y="567"/>
                  </a:lnTo>
                  <a:cubicBezTo>
                    <a:pt x="0" y="960"/>
                    <a:pt x="96" y="1627"/>
                    <a:pt x="893" y="1972"/>
                  </a:cubicBezTo>
                  <a:lnTo>
                    <a:pt x="2763" y="2746"/>
                  </a:lnTo>
                  <a:cubicBezTo>
                    <a:pt x="3047" y="2870"/>
                    <a:pt x="3381" y="2930"/>
                    <a:pt x="3715" y="2930"/>
                  </a:cubicBezTo>
                  <a:cubicBezTo>
                    <a:pt x="4122" y="2930"/>
                    <a:pt x="4527" y="2840"/>
                    <a:pt x="4834" y="2663"/>
                  </a:cubicBezTo>
                  <a:cubicBezTo>
                    <a:pt x="5394" y="2342"/>
                    <a:pt x="5454" y="1830"/>
                    <a:pt x="4989" y="1460"/>
                  </a:cubicBezTo>
                  <a:lnTo>
                    <a:pt x="3632" y="389"/>
                  </a:lnTo>
                  <a:cubicBezTo>
                    <a:pt x="3317" y="133"/>
                    <a:pt x="2821" y="0"/>
                    <a:pt x="2324" y="0"/>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 name="Google Shape;1534;p45"/>
            <p:cNvSpPr/>
            <p:nvPr/>
          </p:nvSpPr>
          <p:spPr>
            <a:xfrm>
              <a:off x="1419040" y="2259483"/>
              <a:ext cx="35829" cy="19738"/>
            </a:xfrm>
            <a:custGeom>
              <a:avLst/>
              <a:gdLst/>
              <a:ahLst/>
              <a:cxnLst/>
              <a:rect l="l" t="t" r="r" b="b"/>
              <a:pathLst>
                <a:path w="1120" h="617" extrusionOk="0">
                  <a:moveTo>
                    <a:pt x="263" y="1"/>
                  </a:moveTo>
                  <a:cubicBezTo>
                    <a:pt x="205" y="1"/>
                    <a:pt x="143" y="16"/>
                    <a:pt x="96" y="43"/>
                  </a:cubicBezTo>
                  <a:cubicBezTo>
                    <a:pt x="13" y="91"/>
                    <a:pt x="1" y="162"/>
                    <a:pt x="72" y="210"/>
                  </a:cubicBezTo>
                  <a:lnTo>
                    <a:pt x="739" y="591"/>
                  </a:lnTo>
                  <a:cubicBezTo>
                    <a:pt x="772" y="607"/>
                    <a:pt x="818" y="616"/>
                    <a:pt x="866" y="616"/>
                  </a:cubicBezTo>
                  <a:cubicBezTo>
                    <a:pt x="922" y="616"/>
                    <a:pt x="980" y="604"/>
                    <a:pt x="1025" y="579"/>
                  </a:cubicBezTo>
                  <a:cubicBezTo>
                    <a:pt x="1108" y="519"/>
                    <a:pt x="1120" y="448"/>
                    <a:pt x="1049" y="412"/>
                  </a:cubicBezTo>
                  <a:lnTo>
                    <a:pt x="382" y="31"/>
                  </a:lnTo>
                  <a:cubicBezTo>
                    <a:pt x="350" y="10"/>
                    <a:pt x="308" y="1"/>
                    <a:pt x="263" y="1"/>
                  </a:cubicBezTo>
                  <a:close/>
                </a:path>
              </a:pathLst>
            </a:custGeom>
            <a:solidFill>
              <a:schemeClr val="dk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 name="Google Shape;1535;p45"/>
          <p:cNvGrpSpPr/>
          <p:nvPr/>
        </p:nvGrpSpPr>
        <p:grpSpPr>
          <a:xfrm>
            <a:off x="674433" y="1594338"/>
            <a:ext cx="1049648" cy="1385257"/>
            <a:chOff x="683950" y="1497553"/>
            <a:chExt cx="701636" cy="925974"/>
          </a:xfrm>
        </p:grpSpPr>
        <p:sp>
          <p:nvSpPr>
            <p:cNvPr id="7" name="Google Shape;1536;p45"/>
            <p:cNvSpPr/>
            <p:nvPr/>
          </p:nvSpPr>
          <p:spPr>
            <a:xfrm>
              <a:off x="913252" y="2289041"/>
              <a:ext cx="339766" cy="134486"/>
            </a:xfrm>
            <a:custGeom>
              <a:avLst/>
              <a:gdLst/>
              <a:ahLst/>
              <a:cxnLst/>
              <a:rect l="l" t="t" r="r" b="b"/>
              <a:pathLst>
                <a:path w="10621" h="4204" extrusionOk="0">
                  <a:moveTo>
                    <a:pt x="10609" y="0"/>
                  </a:moveTo>
                  <a:cubicBezTo>
                    <a:pt x="10609" y="24"/>
                    <a:pt x="10609" y="48"/>
                    <a:pt x="10597" y="84"/>
                  </a:cubicBezTo>
                  <a:cubicBezTo>
                    <a:pt x="10573" y="167"/>
                    <a:pt x="10502" y="250"/>
                    <a:pt x="10394" y="310"/>
                  </a:cubicBezTo>
                  <a:lnTo>
                    <a:pt x="4453" y="3739"/>
                  </a:lnTo>
                  <a:cubicBezTo>
                    <a:pt x="4418" y="3763"/>
                    <a:pt x="4370" y="3774"/>
                    <a:pt x="4334" y="3798"/>
                  </a:cubicBezTo>
                  <a:lnTo>
                    <a:pt x="4310" y="3798"/>
                  </a:lnTo>
                  <a:cubicBezTo>
                    <a:pt x="4275" y="3810"/>
                    <a:pt x="4251" y="3822"/>
                    <a:pt x="4203" y="3834"/>
                  </a:cubicBezTo>
                  <a:lnTo>
                    <a:pt x="4191" y="3834"/>
                  </a:lnTo>
                  <a:cubicBezTo>
                    <a:pt x="4144" y="3846"/>
                    <a:pt x="4108" y="3858"/>
                    <a:pt x="4060" y="3858"/>
                  </a:cubicBezTo>
                  <a:lnTo>
                    <a:pt x="4048" y="3858"/>
                  </a:lnTo>
                  <a:cubicBezTo>
                    <a:pt x="4001" y="3870"/>
                    <a:pt x="3965" y="3870"/>
                    <a:pt x="3917" y="3870"/>
                  </a:cubicBezTo>
                  <a:lnTo>
                    <a:pt x="3894" y="3870"/>
                  </a:lnTo>
                  <a:cubicBezTo>
                    <a:pt x="3858" y="3870"/>
                    <a:pt x="3810" y="3870"/>
                    <a:pt x="3775" y="3858"/>
                  </a:cubicBezTo>
                  <a:lnTo>
                    <a:pt x="3751" y="3858"/>
                  </a:lnTo>
                  <a:cubicBezTo>
                    <a:pt x="3715" y="3858"/>
                    <a:pt x="3691" y="3846"/>
                    <a:pt x="3656" y="3846"/>
                  </a:cubicBezTo>
                  <a:cubicBezTo>
                    <a:pt x="3632" y="3834"/>
                    <a:pt x="3608" y="3834"/>
                    <a:pt x="3584" y="3822"/>
                  </a:cubicBezTo>
                  <a:cubicBezTo>
                    <a:pt x="3560" y="3810"/>
                    <a:pt x="3536" y="3810"/>
                    <a:pt x="3513" y="3798"/>
                  </a:cubicBezTo>
                  <a:cubicBezTo>
                    <a:pt x="3501" y="3798"/>
                    <a:pt x="3489" y="3798"/>
                    <a:pt x="3477" y="3786"/>
                  </a:cubicBezTo>
                  <a:cubicBezTo>
                    <a:pt x="3441" y="3774"/>
                    <a:pt x="3406" y="3763"/>
                    <a:pt x="3370" y="3739"/>
                  </a:cubicBezTo>
                  <a:lnTo>
                    <a:pt x="227" y="1905"/>
                  </a:lnTo>
                  <a:cubicBezTo>
                    <a:pt x="203" y="1893"/>
                    <a:pt x="191" y="1881"/>
                    <a:pt x="179" y="1869"/>
                  </a:cubicBezTo>
                  <a:cubicBezTo>
                    <a:pt x="155" y="1858"/>
                    <a:pt x="143" y="1846"/>
                    <a:pt x="119" y="1834"/>
                  </a:cubicBezTo>
                  <a:cubicBezTo>
                    <a:pt x="96" y="1810"/>
                    <a:pt x="84" y="1798"/>
                    <a:pt x="60" y="1774"/>
                  </a:cubicBezTo>
                  <a:cubicBezTo>
                    <a:pt x="60" y="1762"/>
                    <a:pt x="60" y="1762"/>
                    <a:pt x="48" y="1762"/>
                  </a:cubicBezTo>
                  <a:cubicBezTo>
                    <a:pt x="36" y="1739"/>
                    <a:pt x="24" y="1715"/>
                    <a:pt x="12" y="1691"/>
                  </a:cubicBezTo>
                  <a:cubicBezTo>
                    <a:pt x="12" y="1679"/>
                    <a:pt x="12" y="1679"/>
                    <a:pt x="12" y="1679"/>
                  </a:cubicBezTo>
                  <a:cubicBezTo>
                    <a:pt x="12" y="1655"/>
                    <a:pt x="0" y="1631"/>
                    <a:pt x="0" y="1596"/>
                  </a:cubicBezTo>
                  <a:lnTo>
                    <a:pt x="0" y="1929"/>
                  </a:lnTo>
                  <a:cubicBezTo>
                    <a:pt x="0" y="1953"/>
                    <a:pt x="0" y="1965"/>
                    <a:pt x="12" y="1977"/>
                  </a:cubicBezTo>
                  <a:cubicBezTo>
                    <a:pt x="12" y="1989"/>
                    <a:pt x="12" y="2000"/>
                    <a:pt x="12" y="2000"/>
                  </a:cubicBezTo>
                  <a:cubicBezTo>
                    <a:pt x="12" y="2012"/>
                    <a:pt x="12" y="2012"/>
                    <a:pt x="12" y="2012"/>
                  </a:cubicBezTo>
                  <a:cubicBezTo>
                    <a:pt x="24" y="2012"/>
                    <a:pt x="24" y="2024"/>
                    <a:pt x="24" y="2024"/>
                  </a:cubicBezTo>
                  <a:cubicBezTo>
                    <a:pt x="24" y="2036"/>
                    <a:pt x="36" y="2048"/>
                    <a:pt x="36" y="2060"/>
                  </a:cubicBezTo>
                  <a:cubicBezTo>
                    <a:pt x="48" y="2072"/>
                    <a:pt x="48" y="2084"/>
                    <a:pt x="48" y="2084"/>
                  </a:cubicBezTo>
                  <a:cubicBezTo>
                    <a:pt x="60" y="2096"/>
                    <a:pt x="60" y="2096"/>
                    <a:pt x="60" y="2096"/>
                  </a:cubicBezTo>
                  <a:cubicBezTo>
                    <a:pt x="60" y="2108"/>
                    <a:pt x="72" y="2108"/>
                    <a:pt x="72" y="2108"/>
                  </a:cubicBezTo>
                  <a:cubicBezTo>
                    <a:pt x="84" y="2131"/>
                    <a:pt x="96" y="2143"/>
                    <a:pt x="119" y="2155"/>
                  </a:cubicBezTo>
                  <a:cubicBezTo>
                    <a:pt x="119" y="2167"/>
                    <a:pt x="119" y="2167"/>
                    <a:pt x="119" y="2167"/>
                  </a:cubicBezTo>
                  <a:cubicBezTo>
                    <a:pt x="143" y="2179"/>
                    <a:pt x="155" y="2191"/>
                    <a:pt x="179" y="2203"/>
                  </a:cubicBezTo>
                  <a:cubicBezTo>
                    <a:pt x="191" y="2215"/>
                    <a:pt x="203" y="2227"/>
                    <a:pt x="215" y="2227"/>
                  </a:cubicBezTo>
                  <a:cubicBezTo>
                    <a:pt x="215" y="2227"/>
                    <a:pt x="215" y="2239"/>
                    <a:pt x="227" y="2239"/>
                  </a:cubicBezTo>
                  <a:lnTo>
                    <a:pt x="3370" y="4072"/>
                  </a:lnTo>
                  <a:cubicBezTo>
                    <a:pt x="3406" y="4084"/>
                    <a:pt x="3441" y="4108"/>
                    <a:pt x="3477" y="4120"/>
                  </a:cubicBezTo>
                  <a:cubicBezTo>
                    <a:pt x="3489" y="4120"/>
                    <a:pt x="3501" y="4120"/>
                    <a:pt x="3513" y="4132"/>
                  </a:cubicBezTo>
                  <a:cubicBezTo>
                    <a:pt x="3525" y="4132"/>
                    <a:pt x="3525" y="4144"/>
                    <a:pt x="3536" y="4144"/>
                  </a:cubicBezTo>
                  <a:cubicBezTo>
                    <a:pt x="3548" y="4144"/>
                    <a:pt x="3572" y="4144"/>
                    <a:pt x="3584" y="4155"/>
                  </a:cubicBezTo>
                  <a:cubicBezTo>
                    <a:pt x="3608" y="4155"/>
                    <a:pt x="3632" y="4167"/>
                    <a:pt x="3656" y="4167"/>
                  </a:cubicBezTo>
                  <a:cubicBezTo>
                    <a:pt x="3667" y="4167"/>
                    <a:pt x="3679" y="4179"/>
                    <a:pt x="3679" y="4179"/>
                  </a:cubicBezTo>
                  <a:cubicBezTo>
                    <a:pt x="3703" y="4179"/>
                    <a:pt x="3727" y="4179"/>
                    <a:pt x="3751" y="4191"/>
                  </a:cubicBezTo>
                  <a:lnTo>
                    <a:pt x="3775" y="4191"/>
                  </a:lnTo>
                  <a:cubicBezTo>
                    <a:pt x="3810" y="4191"/>
                    <a:pt x="3834" y="4191"/>
                    <a:pt x="3870" y="4203"/>
                  </a:cubicBezTo>
                  <a:lnTo>
                    <a:pt x="3941" y="4203"/>
                  </a:lnTo>
                  <a:cubicBezTo>
                    <a:pt x="3965" y="4203"/>
                    <a:pt x="3989" y="4191"/>
                    <a:pt x="4013" y="4191"/>
                  </a:cubicBezTo>
                  <a:lnTo>
                    <a:pt x="4096" y="4191"/>
                  </a:lnTo>
                  <a:cubicBezTo>
                    <a:pt x="4120" y="4179"/>
                    <a:pt x="4144" y="4179"/>
                    <a:pt x="4168" y="4167"/>
                  </a:cubicBezTo>
                  <a:lnTo>
                    <a:pt x="4203" y="4167"/>
                  </a:lnTo>
                  <a:cubicBezTo>
                    <a:pt x="4227" y="4155"/>
                    <a:pt x="4239" y="4155"/>
                    <a:pt x="4251" y="4155"/>
                  </a:cubicBezTo>
                  <a:cubicBezTo>
                    <a:pt x="4275" y="4144"/>
                    <a:pt x="4287" y="4144"/>
                    <a:pt x="4310" y="4132"/>
                  </a:cubicBezTo>
                  <a:cubicBezTo>
                    <a:pt x="4322" y="4132"/>
                    <a:pt x="4322" y="4132"/>
                    <a:pt x="4334" y="4120"/>
                  </a:cubicBezTo>
                  <a:cubicBezTo>
                    <a:pt x="4382" y="4108"/>
                    <a:pt x="4418" y="4096"/>
                    <a:pt x="4441" y="4072"/>
                  </a:cubicBezTo>
                  <a:lnTo>
                    <a:pt x="10394" y="643"/>
                  </a:lnTo>
                  <a:cubicBezTo>
                    <a:pt x="10537" y="548"/>
                    <a:pt x="10621" y="441"/>
                    <a:pt x="10621" y="322"/>
                  </a:cubicBezTo>
                  <a:lnTo>
                    <a:pt x="10609" y="0"/>
                  </a:lnTo>
                  <a:close/>
                </a:path>
              </a:pathLst>
            </a:custGeom>
            <a:solidFill>
              <a:schemeClr val="l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8" name="Google Shape;1537;p45"/>
            <p:cNvSpPr/>
            <p:nvPr/>
          </p:nvSpPr>
          <p:spPr>
            <a:xfrm>
              <a:off x="910949" y="2216201"/>
              <a:ext cx="344372" cy="196451"/>
            </a:xfrm>
            <a:custGeom>
              <a:avLst/>
              <a:gdLst/>
              <a:ahLst/>
              <a:cxnLst/>
              <a:rect l="l" t="t" r="r" b="b"/>
              <a:pathLst>
                <a:path w="10765" h="6141" extrusionOk="0">
                  <a:moveTo>
                    <a:pt x="6776" y="0"/>
                  </a:moveTo>
                  <a:cubicBezTo>
                    <a:pt x="6582" y="0"/>
                    <a:pt x="6389" y="45"/>
                    <a:pt x="6240" y="134"/>
                  </a:cubicBezTo>
                  <a:lnTo>
                    <a:pt x="299" y="3563"/>
                  </a:lnTo>
                  <a:cubicBezTo>
                    <a:pt x="1" y="3730"/>
                    <a:pt x="1" y="4016"/>
                    <a:pt x="299" y="4182"/>
                  </a:cubicBezTo>
                  <a:lnTo>
                    <a:pt x="3442" y="6016"/>
                  </a:lnTo>
                  <a:cubicBezTo>
                    <a:pt x="3591" y="6099"/>
                    <a:pt x="3787" y="6141"/>
                    <a:pt x="3984" y="6141"/>
                  </a:cubicBezTo>
                  <a:cubicBezTo>
                    <a:pt x="4180" y="6141"/>
                    <a:pt x="4376" y="6099"/>
                    <a:pt x="4525" y="6016"/>
                  </a:cubicBezTo>
                  <a:lnTo>
                    <a:pt x="10466" y="2587"/>
                  </a:lnTo>
                  <a:cubicBezTo>
                    <a:pt x="10764" y="2408"/>
                    <a:pt x="10764" y="2134"/>
                    <a:pt x="10466" y="1968"/>
                  </a:cubicBezTo>
                  <a:lnTo>
                    <a:pt x="7311" y="134"/>
                  </a:lnTo>
                  <a:cubicBezTo>
                    <a:pt x="7162" y="45"/>
                    <a:pt x="6969" y="0"/>
                    <a:pt x="6776" y="0"/>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9" name="Google Shape;1538;p45"/>
            <p:cNvSpPr/>
            <p:nvPr/>
          </p:nvSpPr>
          <p:spPr>
            <a:xfrm>
              <a:off x="1017986" y="2130213"/>
              <a:ext cx="123066" cy="229688"/>
            </a:xfrm>
            <a:custGeom>
              <a:avLst/>
              <a:gdLst/>
              <a:ahLst/>
              <a:cxnLst/>
              <a:rect l="l" t="t" r="r" b="b"/>
              <a:pathLst>
                <a:path w="3847" h="7180" extrusionOk="0">
                  <a:moveTo>
                    <a:pt x="3822" y="0"/>
                  </a:moveTo>
                  <a:lnTo>
                    <a:pt x="1" y="2203"/>
                  </a:lnTo>
                  <a:lnTo>
                    <a:pt x="12" y="7180"/>
                  </a:lnTo>
                  <a:lnTo>
                    <a:pt x="3846" y="4977"/>
                  </a:lnTo>
                  <a:lnTo>
                    <a:pt x="3822" y="0"/>
                  </a:ln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0" name="Google Shape;1539;p45"/>
            <p:cNvSpPr/>
            <p:nvPr/>
          </p:nvSpPr>
          <p:spPr>
            <a:xfrm>
              <a:off x="1005798" y="2193808"/>
              <a:ext cx="12604" cy="166092"/>
            </a:xfrm>
            <a:custGeom>
              <a:avLst/>
              <a:gdLst/>
              <a:ahLst/>
              <a:cxnLst/>
              <a:rect l="l" t="t" r="r" b="b"/>
              <a:pathLst>
                <a:path w="394" h="5192" extrusionOk="0">
                  <a:moveTo>
                    <a:pt x="1" y="1"/>
                  </a:moveTo>
                  <a:lnTo>
                    <a:pt x="12" y="4977"/>
                  </a:lnTo>
                  <a:lnTo>
                    <a:pt x="393" y="5192"/>
                  </a:lnTo>
                  <a:lnTo>
                    <a:pt x="382" y="215"/>
                  </a:lnTo>
                  <a:lnTo>
                    <a:pt x="1" y="1"/>
                  </a:lnTo>
                  <a:close/>
                </a:path>
              </a:pathLst>
            </a:custGeom>
            <a:solidFill>
              <a:schemeClr val="l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1" name="Google Shape;1540;p45"/>
            <p:cNvSpPr/>
            <p:nvPr/>
          </p:nvSpPr>
          <p:spPr>
            <a:xfrm>
              <a:off x="1005798" y="2122983"/>
              <a:ext cx="134486" cy="77704"/>
            </a:xfrm>
            <a:custGeom>
              <a:avLst/>
              <a:gdLst/>
              <a:ahLst/>
              <a:cxnLst/>
              <a:rect l="l" t="t" r="r" b="b"/>
              <a:pathLst>
                <a:path w="4204" h="2429" extrusionOk="0">
                  <a:moveTo>
                    <a:pt x="382" y="2429"/>
                  </a:moveTo>
                  <a:lnTo>
                    <a:pt x="1" y="2215"/>
                  </a:lnTo>
                  <a:lnTo>
                    <a:pt x="3834" y="0"/>
                  </a:lnTo>
                  <a:lnTo>
                    <a:pt x="4203" y="226"/>
                  </a:lnTo>
                  <a:close/>
                </a:path>
              </a:pathLst>
            </a:custGeom>
            <a:solidFill>
              <a:srgbClr val="BCBAF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 name="Google Shape;1541;p45"/>
            <p:cNvSpPr/>
            <p:nvPr/>
          </p:nvSpPr>
          <p:spPr>
            <a:xfrm>
              <a:off x="683950" y="1497553"/>
              <a:ext cx="692871" cy="911107"/>
            </a:xfrm>
            <a:custGeom>
              <a:avLst/>
              <a:gdLst/>
              <a:ahLst/>
              <a:cxnLst/>
              <a:rect l="l" t="t" r="r" b="b"/>
              <a:pathLst>
                <a:path w="21659" h="28481" extrusionOk="0">
                  <a:moveTo>
                    <a:pt x="20546" y="1"/>
                  </a:moveTo>
                  <a:cubicBezTo>
                    <a:pt x="20442" y="1"/>
                    <a:pt x="20324" y="33"/>
                    <a:pt x="20194" y="108"/>
                  </a:cubicBezTo>
                  <a:lnTo>
                    <a:pt x="775" y="11324"/>
                  </a:lnTo>
                  <a:cubicBezTo>
                    <a:pt x="346" y="11574"/>
                    <a:pt x="1" y="12169"/>
                    <a:pt x="1" y="12669"/>
                  </a:cubicBezTo>
                  <a:lnTo>
                    <a:pt x="36" y="27445"/>
                  </a:lnTo>
                  <a:cubicBezTo>
                    <a:pt x="36" y="27695"/>
                    <a:pt x="132" y="27874"/>
                    <a:pt x="275" y="27945"/>
                  </a:cubicBezTo>
                  <a:lnTo>
                    <a:pt x="1175" y="28478"/>
                  </a:lnTo>
                  <a:lnTo>
                    <a:pt x="1175" y="28478"/>
                  </a:lnTo>
                  <a:cubicBezTo>
                    <a:pt x="1035" y="28394"/>
                    <a:pt x="953" y="28217"/>
                    <a:pt x="953" y="27981"/>
                  </a:cubicBezTo>
                  <a:lnTo>
                    <a:pt x="906" y="13193"/>
                  </a:lnTo>
                  <a:cubicBezTo>
                    <a:pt x="906" y="12705"/>
                    <a:pt x="1251" y="12098"/>
                    <a:pt x="1680" y="11848"/>
                  </a:cubicBezTo>
                  <a:lnTo>
                    <a:pt x="21099" y="632"/>
                  </a:lnTo>
                  <a:cubicBezTo>
                    <a:pt x="21228" y="564"/>
                    <a:pt x="21346" y="531"/>
                    <a:pt x="21451" y="531"/>
                  </a:cubicBezTo>
                  <a:cubicBezTo>
                    <a:pt x="21528" y="531"/>
                    <a:pt x="21597" y="549"/>
                    <a:pt x="21658" y="584"/>
                  </a:cubicBezTo>
                  <a:lnTo>
                    <a:pt x="20753" y="49"/>
                  </a:lnTo>
                  <a:cubicBezTo>
                    <a:pt x="20693" y="18"/>
                    <a:pt x="20623" y="1"/>
                    <a:pt x="20546" y="1"/>
                  </a:cubicBezTo>
                  <a:close/>
                  <a:moveTo>
                    <a:pt x="1175" y="28478"/>
                  </a:moveTo>
                  <a:cubicBezTo>
                    <a:pt x="1177" y="28479"/>
                    <a:pt x="1178" y="28480"/>
                    <a:pt x="1179" y="28481"/>
                  </a:cubicBezTo>
                  <a:lnTo>
                    <a:pt x="1175" y="28478"/>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3" name="Google Shape;1542;p45"/>
            <p:cNvSpPr/>
            <p:nvPr/>
          </p:nvSpPr>
          <p:spPr>
            <a:xfrm>
              <a:off x="712901" y="1514316"/>
              <a:ext cx="672686" cy="895880"/>
            </a:xfrm>
            <a:custGeom>
              <a:avLst/>
              <a:gdLst/>
              <a:ahLst/>
              <a:cxnLst/>
              <a:rect l="l" t="t" r="r" b="b"/>
              <a:pathLst>
                <a:path w="21028" h="28005" extrusionOk="0">
                  <a:moveTo>
                    <a:pt x="20548" y="1"/>
                  </a:moveTo>
                  <a:cubicBezTo>
                    <a:pt x="20442" y="1"/>
                    <a:pt x="20322" y="35"/>
                    <a:pt x="20194" y="108"/>
                  </a:cubicBezTo>
                  <a:lnTo>
                    <a:pt x="775" y="11324"/>
                  </a:lnTo>
                  <a:cubicBezTo>
                    <a:pt x="346" y="11574"/>
                    <a:pt x="1" y="12181"/>
                    <a:pt x="1" y="12669"/>
                  </a:cubicBezTo>
                  <a:lnTo>
                    <a:pt x="48" y="27457"/>
                  </a:lnTo>
                  <a:cubicBezTo>
                    <a:pt x="48" y="27802"/>
                    <a:pt x="221" y="28005"/>
                    <a:pt x="474" y="28005"/>
                  </a:cubicBezTo>
                  <a:cubicBezTo>
                    <a:pt x="579" y="28005"/>
                    <a:pt x="697" y="27970"/>
                    <a:pt x="822" y="27897"/>
                  </a:cubicBezTo>
                  <a:lnTo>
                    <a:pt x="20241" y="16682"/>
                  </a:lnTo>
                  <a:cubicBezTo>
                    <a:pt x="20682" y="16443"/>
                    <a:pt x="21027" y="15836"/>
                    <a:pt x="21027" y="15336"/>
                  </a:cubicBezTo>
                  <a:lnTo>
                    <a:pt x="20979" y="561"/>
                  </a:lnTo>
                  <a:cubicBezTo>
                    <a:pt x="20979" y="206"/>
                    <a:pt x="20806" y="1"/>
                    <a:pt x="20548" y="1"/>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 name="Google Shape;1543;p45"/>
            <p:cNvSpPr/>
            <p:nvPr/>
          </p:nvSpPr>
          <p:spPr>
            <a:xfrm>
              <a:off x="714052" y="1909676"/>
              <a:ext cx="671534" cy="500516"/>
            </a:xfrm>
            <a:custGeom>
              <a:avLst/>
              <a:gdLst/>
              <a:ahLst/>
              <a:cxnLst/>
              <a:rect l="l" t="t" r="r" b="b"/>
              <a:pathLst>
                <a:path w="20992" h="15646" extrusionOk="0">
                  <a:moveTo>
                    <a:pt x="20979" y="1"/>
                  </a:moveTo>
                  <a:lnTo>
                    <a:pt x="0" y="12109"/>
                  </a:lnTo>
                  <a:lnTo>
                    <a:pt x="12" y="15098"/>
                  </a:lnTo>
                  <a:cubicBezTo>
                    <a:pt x="12" y="15443"/>
                    <a:pt x="185" y="15646"/>
                    <a:pt x="438" y="15646"/>
                  </a:cubicBezTo>
                  <a:cubicBezTo>
                    <a:pt x="543" y="15646"/>
                    <a:pt x="661" y="15611"/>
                    <a:pt x="786" y="15538"/>
                  </a:cubicBezTo>
                  <a:lnTo>
                    <a:pt x="20205" y="4323"/>
                  </a:lnTo>
                  <a:cubicBezTo>
                    <a:pt x="20646" y="4073"/>
                    <a:pt x="20991" y="3477"/>
                    <a:pt x="20991" y="2977"/>
                  </a:cubicBezTo>
                  <a:lnTo>
                    <a:pt x="20979" y="1"/>
                  </a:ln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 name="Google Shape;1544;p45"/>
            <p:cNvSpPr/>
            <p:nvPr/>
          </p:nvSpPr>
          <p:spPr>
            <a:xfrm>
              <a:off x="748697" y="1576824"/>
              <a:ext cx="606786" cy="639864"/>
            </a:xfrm>
            <a:custGeom>
              <a:avLst/>
              <a:gdLst/>
              <a:ahLst/>
              <a:cxnLst/>
              <a:rect l="l" t="t" r="r" b="b"/>
              <a:pathLst>
                <a:path w="18968" h="20002" extrusionOk="0">
                  <a:moveTo>
                    <a:pt x="18503" y="0"/>
                  </a:moveTo>
                  <a:cubicBezTo>
                    <a:pt x="18409" y="0"/>
                    <a:pt x="18304" y="31"/>
                    <a:pt x="18194" y="95"/>
                  </a:cubicBezTo>
                  <a:lnTo>
                    <a:pt x="775" y="10120"/>
                  </a:lnTo>
                  <a:cubicBezTo>
                    <a:pt x="346" y="10358"/>
                    <a:pt x="1" y="11025"/>
                    <a:pt x="1" y="11596"/>
                  </a:cubicBezTo>
                  <a:lnTo>
                    <a:pt x="1" y="19323"/>
                  </a:lnTo>
                  <a:cubicBezTo>
                    <a:pt x="1" y="19748"/>
                    <a:pt x="191" y="20002"/>
                    <a:pt x="465" y="20002"/>
                  </a:cubicBezTo>
                  <a:cubicBezTo>
                    <a:pt x="560" y="20002"/>
                    <a:pt x="664" y="19971"/>
                    <a:pt x="775" y="19907"/>
                  </a:cubicBezTo>
                  <a:lnTo>
                    <a:pt x="18194" y="9894"/>
                  </a:lnTo>
                  <a:cubicBezTo>
                    <a:pt x="18622" y="9644"/>
                    <a:pt x="18967" y="8977"/>
                    <a:pt x="18967" y="8405"/>
                  </a:cubicBezTo>
                  <a:lnTo>
                    <a:pt x="18967" y="678"/>
                  </a:lnTo>
                  <a:cubicBezTo>
                    <a:pt x="18967" y="254"/>
                    <a:pt x="18777" y="0"/>
                    <a:pt x="18503" y="0"/>
                  </a:cubicBezTo>
                  <a:close/>
                </a:path>
              </a:pathLst>
            </a:custGeom>
            <a:solidFill>
              <a:srgbClr val="FFFFFF"/>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6" name="Google Shape;1545;p45"/>
            <p:cNvSpPr/>
            <p:nvPr/>
          </p:nvSpPr>
          <p:spPr>
            <a:xfrm>
              <a:off x="791371" y="1865338"/>
              <a:ext cx="204928" cy="289094"/>
            </a:xfrm>
            <a:custGeom>
              <a:avLst/>
              <a:gdLst/>
              <a:ahLst/>
              <a:cxnLst/>
              <a:rect l="l" t="t" r="r" b="b"/>
              <a:pathLst>
                <a:path w="6406" h="9037" extrusionOk="0">
                  <a:moveTo>
                    <a:pt x="6308" y="1"/>
                  </a:moveTo>
                  <a:cubicBezTo>
                    <a:pt x="6290" y="1"/>
                    <a:pt x="6271" y="6"/>
                    <a:pt x="6251" y="17"/>
                  </a:cubicBezTo>
                  <a:lnTo>
                    <a:pt x="167" y="3530"/>
                  </a:lnTo>
                  <a:cubicBezTo>
                    <a:pt x="72" y="3577"/>
                    <a:pt x="0" y="3720"/>
                    <a:pt x="0" y="3827"/>
                  </a:cubicBezTo>
                  <a:lnTo>
                    <a:pt x="0" y="8899"/>
                  </a:lnTo>
                  <a:cubicBezTo>
                    <a:pt x="0" y="8988"/>
                    <a:pt x="40" y="9037"/>
                    <a:pt x="99" y="9037"/>
                  </a:cubicBezTo>
                  <a:cubicBezTo>
                    <a:pt x="119" y="9037"/>
                    <a:pt x="142" y="9031"/>
                    <a:pt x="167" y="9019"/>
                  </a:cubicBezTo>
                  <a:lnTo>
                    <a:pt x="6251" y="5506"/>
                  </a:lnTo>
                  <a:cubicBezTo>
                    <a:pt x="6334" y="5459"/>
                    <a:pt x="6406" y="5328"/>
                    <a:pt x="6406" y="5209"/>
                  </a:cubicBezTo>
                  <a:lnTo>
                    <a:pt x="6406" y="136"/>
                  </a:lnTo>
                  <a:cubicBezTo>
                    <a:pt x="6406" y="55"/>
                    <a:pt x="6364" y="1"/>
                    <a:pt x="6308" y="1"/>
                  </a:cubicBez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 name="Google Shape;1546;p45"/>
            <p:cNvSpPr/>
            <p:nvPr/>
          </p:nvSpPr>
          <p:spPr>
            <a:xfrm>
              <a:off x="791755" y="1950815"/>
              <a:ext cx="204544" cy="203712"/>
            </a:xfrm>
            <a:custGeom>
              <a:avLst/>
              <a:gdLst/>
              <a:ahLst/>
              <a:cxnLst/>
              <a:rect l="l" t="t" r="r" b="b"/>
              <a:pathLst>
                <a:path w="6394" h="6368" extrusionOk="0">
                  <a:moveTo>
                    <a:pt x="6013" y="0"/>
                  </a:moveTo>
                  <a:lnTo>
                    <a:pt x="5513" y="727"/>
                  </a:lnTo>
                  <a:lnTo>
                    <a:pt x="5215" y="72"/>
                  </a:lnTo>
                  <a:lnTo>
                    <a:pt x="4870" y="715"/>
                  </a:lnTo>
                  <a:lnTo>
                    <a:pt x="4513" y="1798"/>
                  </a:lnTo>
                  <a:lnTo>
                    <a:pt x="4156" y="1417"/>
                  </a:lnTo>
                  <a:lnTo>
                    <a:pt x="3739" y="465"/>
                  </a:lnTo>
                  <a:lnTo>
                    <a:pt x="3096" y="2703"/>
                  </a:lnTo>
                  <a:lnTo>
                    <a:pt x="2679" y="2275"/>
                  </a:lnTo>
                  <a:lnTo>
                    <a:pt x="2334" y="2906"/>
                  </a:lnTo>
                  <a:lnTo>
                    <a:pt x="1834" y="2465"/>
                  </a:lnTo>
                  <a:lnTo>
                    <a:pt x="1322" y="3346"/>
                  </a:lnTo>
                  <a:lnTo>
                    <a:pt x="774" y="3370"/>
                  </a:lnTo>
                  <a:lnTo>
                    <a:pt x="179" y="4584"/>
                  </a:lnTo>
                  <a:lnTo>
                    <a:pt x="0" y="4846"/>
                  </a:lnTo>
                  <a:lnTo>
                    <a:pt x="0" y="6263"/>
                  </a:lnTo>
                  <a:cubicBezTo>
                    <a:pt x="0" y="6330"/>
                    <a:pt x="30" y="6368"/>
                    <a:pt x="80" y="6368"/>
                  </a:cubicBezTo>
                  <a:cubicBezTo>
                    <a:pt x="101" y="6368"/>
                    <a:pt x="127" y="6361"/>
                    <a:pt x="155" y="6347"/>
                  </a:cubicBezTo>
                  <a:lnTo>
                    <a:pt x="6239" y="2834"/>
                  </a:lnTo>
                  <a:cubicBezTo>
                    <a:pt x="6322" y="2787"/>
                    <a:pt x="6394" y="2667"/>
                    <a:pt x="6394" y="2560"/>
                  </a:cubicBezTo>
                  <a:lnTo>
                    <a:pt x="6394" y="512"/>
                  </a:lnTo>
                  <a:lnTo>
                    <a:pt x="6191" y="536"/>
                  </a:lnTo>
                  <a:lnTo>
                    <a:pt x="6013" y="0"/>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8" name="Google Shape;1547;p45"/>
            <p:cNvSpPr/>
            <p:nvPr/>
          </p:nvSpPr>
          <p:spPr>
            <a:xfrm>
              <a:off x="1038171" y="1770617"/>
              <a:ext cx="292549" cy="177576"/>
            </a:xfrm>
            <a:custGeom>
              <a:avLst/>
              <a:gdLst/>
              <a:ahLst/>
              <a:cxnLst/>
              <a:rect l="l" t="t" r="r" b="b"/>
              <a:pathLst>
                <a:path w="9145" h="5551" extrusionOk="0">
                  <a:moveTo>
                    <a:pt x="9080" y="0"/>
                  </a:moveTo>
                  <a:cubicBezTo>
                    <a:pt x="9067" y="0"/>
                    <a:pt x="9053" y="5"/>
                    <a:pt x="9037" y="14"/>
                  </a:cubicBezTo>
                  <a:lnTo>
                    <a:pt x="120" y="5229"/>
                  </a:lnTo>
                  <a:cubicBezTo>
                    <a:pt x="60" y="5264"/>
                    <a:pt x="1" y="5360"/>
                    <a:pt x="1" y="5443"/>
                  </a:cubicBezTo>
                  <a:cubicBezTo>
                    <a:pt x="1" y="5507"/>
                    <a:pt x="36" y="5550"/>
                    <a:pt x="79" y="5550"/>
                  </a:cubicBezTo>
                  <a:cubicBezTo>
                    <a:pt x="92" y="5550"/>
                    <a:pt x="106" y="5546"/>
                    <a:pt x="120" y="5538"/>
                  </a:cubicBezTo>
                  <a:lnTo>
                    <a:pt x="9037" y="323"/>
                  </a:lnTo>
                  <a:cubicBezTo>
                    <a:pt x="9097" y="288"/>
                    <a:pt x="9145" y="192"/>
                    <a:pt x="9145" y="109"/>
                  </a:cubicBezTo>
                  <a:cubicBezTo>
                    <a:pt x="9145" y="38"/>
                    <a:pt x="9118" y="0"/>
                    <a:pt x="9080" y="0"/>
                  </a:cubicBezTo>
                  <a:close/>
                </a:path>
              </a:pathLst>
            </a:custGeom>
            <a:solidFill>
              <a:schemeClr val="dk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 name="Google Shape;1548;p45"/>
            <p:cNvSpPr/>
            <p:nvPr/>
          </p:nvSpPr>
          <p:spPr>
            <a:xfrm>
              <a:off x="1038171" y="1739363"/>
              <a:ext cx="292549" cy="177257"/>
            </a:xfrm>
            <a:custGeom>
              <a:avLst/>
              <a:gdLst/>
              <a:ahLst/>
              <a:cxnLst/>
              <a:rect l="l" t="t" r="r" b="b"/>
              <a:pathLst>
                <a:path w="9145" h="5541" extrusionOk="0">
                  <a:moveTo>
                    <a:pt x="9081" y="1"/>
                  </a:moveTo>
                  <a:cubicBezTo>
                    <a:pt x="9068" y="1"/>
                    <a:pt x="9053" y="5"/>
                    <a:pt x="9037" y="14"/>
                  </a:cubicBezTo>
                  <a:lnTo>
                    <a:pt x="120" y="5217"/>
                  </a:lnTo>
                  <a:cubicBezTo>
                    <a:pt x="60" y="5265"/>
                    <a:pt x="1" y="5360"/>
                    <a:pt x="1" y="5444"/>
                  </a:cubicBezTo>
                  <a:cubicBezTo>
                    <a:pt x="1" y="5505"/>
                    <a:pt x="33" y="5541"/>
                    <a:pt x="74" y="5541"/>
                  </a:cubicBezTo>
                  <a:cubicBezTo>
                    <a:pt x="89" y="5541"/>
                    <a:pt x="104" y="5536"/>
                    <a:pt x="120" y="5527"/>
                  </a:cubicBezTo>
                  <a:lnTo>
                    <a:pt x="9037" y="312"/>
                  </a:lnTo>
                  <a:cubicBezTo>
                    <a:pt x="9097" y="288"/>
                    <a:pt x="9145" y="181"/>
                    <a:pt x="9145" y="98"/>
                  </a:cubicBezTo>
                  <a:cubicBezTo>
                    <a:pt x="9145" y="36"/>
                    <a:pt x="9119" y="1"/>
                    <a:pt x="9081" y="1"/>
                  </a:cubicBezTo>
                  <a:close/>
                </a:path>
              </a:pathLst>
            </a:custGeom>
            <a:solidFill>
              <a:schemeClr val="dk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 name="Google Shape;1549;p45"/>
            <p:cNvSpPr/>
            <p:nvPr/>
          </p:nvSpPr>
          <p:spPr>
            <a:xfrm>
              <a:off x="1038171" y="1708141"/>
              <a:ext cx="292549" cy="177257"/>
            </a:xfrm>
            <a:custGeom>
              <a:avLst/>
              <a:gdLst/>
              <a:ahLst/>
              <a:cxnLst/>
              <a:rect l="l" t="t" r="r" b="b"/>
              <a:pathLst>
                <a:path w="9145" h="5541" extrusionOk="0">
                  <a:moveTo>
                    <a:pt x="9081" y="0"/>
                  </a:moveTo>
                  <a:cubicBezTo>
                    <a:pt x="9068" y="0"/>
                    <a:pt x="9053" y="5"/>
                    <a:pt x="9037" y="14"/>
                  </a:cubicBezTo>
                  <a:lnTo>
                    <a:pt x="120" y="5217"/>
                  </a:lnTo>
                  <a:cubicBezTo>
                    <a:pt x="60" y="5253"/>
                    <a:pt x="1" y="5348"/>
                    <a:pt x="1" y="5431"/>
                  </a:cubicBezTo>
                  <a:cubicBezTo>
                    <a:pt x="1" y="5502"/>
                    <a:pt x="34" y="5540"/>
                    <a:pt x="75" y="5540"/>
                  </a:cubicBezTo>
                  <a:cubicBezTo>
                    <a:pt x="89" y="5540"/>
                    <a:pt x="104" y="5536"/>
                    <a:pt x="120" y="5527"/>
                  </a:cubicBezTo>
                  <a:lnTo>
                    <a:pt x="9037" y="312"/>
                  </a:lnTo>
                  <a:cubicBezTo>
                    <a:pt x="9097" y="276"/>
                    <a:pt x="9145" y="181"/>
                    <a:pt x="9145" y="97"/>
                  </a:cubicBezTo>
                  <a:cubicBezTo>
                    <a:pt x="9145" y="36"/>
                    <a:pt x="9119" y="0"/>
                    <a:pt x="9081" y="0"/>
                  </a:cubicBezTo>
                  <a:close/>
                </a:path>
              </a:pathLst>
            </a:custGeom>
            <a:solidFill>
              <a:schemeClr val="dk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1" name="Google Shape;1550;p45"/>
            <p:cNvSpPr/>
            <p:nvPr/>
          </p:nvSpPr>
          <p:spPr>
            <a:xfrm>
              <a:off x="1038171" y="1676536"/>
              <a:ext cx="292549" cy="177257"/>
            </a:xfrm>
            <a:custGeom>
              <a:avLst/>
              <a:gdLst/>
              <a:ahLst/>
              <a:cxnLst/>
              <a:rect l="l" t="t" r="r" b="b"/>
              <a:pathLst>
                <a:path w="9145" h="5541" extrusionOk="0">
                  <a:moveTo>
                    <a:pt x="9081" y="0"/>
                  </a:moveTo>
                  <a:cubicBezTo>
                    <a:pt x="9068" y="0"/>
                    <a:pt x="9053" y="5"/>
                    <a:pt x="9037" y="14"/>
                  </a:cubicBezTo>
                  <a:lnTo>
                    <a:pt x="120" y="5229"/>
                  </a:lnTo>
                  <a:cubicBezTo>
                    <a:pt x="60" y="5265"/>
                    <a:pt x="1" y="5360"/>
                    <a:pt x="1" y="5443"/>
                  </a:cubicBezTo>
                  <a:cubicBezTo>
                    <a:pt x="1" y="5505"/>
                    <a:pt x="33" y="5540"/>
                    <a:pt x="74" y="5540"/>
                  </a:cubicBezTo>
                  <a:cubicBezTo>
                    <a:pt x="89" y="5540"/>
                    <a:pt x="104" y="5536"/>
                    <a:pt x="120" y="5526"/>
                  </a:cubicBezTo>
                  <a:lnTo>
                    <a:pt x="9037" y="323"/>
                  </a:lnTo>
                  <a:cubicBezTo>
                    <a:pt x="9097" y="288"/>
                    <a:pt x="9145" y="181"/>
                    <a:pt x="9145" y="97"/>
                  </a:cubicBezTo>
                  <a:cubicBezTo>
                    <a:pt x="9145" y="36"/>
                    <a:pt x="9119" y="0"/>
                    <a:pt x="9081" y="0"/>
                  </a:cubicBezTo>
                  <a:close/>
                </a:path>
              </a:pathLst>
            </a:custGeom>
            <a:solidFill>
              <a:schemeClr val="dk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 name="Google Shape;1551;p45"/>
            <p:cNvSpPr/>
            <p:nvPr/>
          </p:nvSpPr>
          <p:spPr>
            <a:xfrm>
              <a:off x="1038171" y="1832293"/>
              <a:ext cx="292549" cy="177257"/>
            </a:xfrm>
            <a:custGeom>
              <a:avLst/>
              <a:gdLst/>
              <a:ahLst/>
              <a:cxnLst/>
              <a:rect l="l" t="t" r="r" b="b"/>
              <a:pathLst>
                <a:path w="9145" h="5541" extrusionOk="0">
                  <a:moveTo>
                    <a:pt x="9081" y="1"/>
                  </a:moveTo>
                  <a:cubicBezTo>
                    <a:pt x="9068" y="1"/>
                    <a:pt x="9053" y="5"/>
                    <a:pt x="9037" y="15"/>
                  </a:cubicBezTo>
                  <a:lnTo>
                    <a:pt x="120" y="5229"/>
                  </a:lnTo>
                  <a:cubicBezTo>
                    <a:pt x="60" y="5265"/>
                    <a:pt x="1" y="5360"/>
                    <a:pt x="1" y="5444"/>
                  </a:cubicBezTo>
                  <a:cubicBezTo>
                    <a:pt x="1" y="5505"/>
                    <a:pt x="33" y="5541"/>
                    <a:pt x="74" y="5541"/>
                  </a:cubicBezTo>
                  <a:cubicBezTo>
                    <a:pt x="89" y="5541"/>
                    <a:pt x="104" y="5536"/>
                    <a:pt x="120" y="5527"/>
                  </a:cubicBezTo>
                  <a:lnTo>
                    <a:pt x="9037" y="324"/>
                  </a:lnTo>
                  <a:cubicBezTo>
                    <a:pt x="9097" y="288"/>
                    <a:pt x="9145" y="181"/>
                    <a:pt x="9145" y="98"/>
                  </a:cubicBezTo>
                  <a:cubicBezTo>
                    <a:pt x="9145" y="36"/>
                    <a:pt x="9119" y="1"/>
                    <a:pt x="9081" y="1"/>
                  </a:cubicBezTo>
                  <a:close/>
                </a:path>
              </a:pathLst>
            </a:custGeom>
            <a:solidFill>
              <a:schemeClr val="dk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3" name="Google Shape;1552;p45"/>
            <p:cNvSpPr/>
            <p:nvPr/>
          </p:nvSpPr>
          <p:spPr>
            <a:xfrm>
              <a:off x="1038171" y="1801071"/>
              <a:ext cx="292549" cy="177257"/>
            </a:xfrm>
            <a:custGeom>
              <a:avLst/>
              <a:gdLst/>
              <a:ahLst/>
              <a:cxnLst/>
              <a:rect l="l" t="t" r="r" b="b"/>
              <a:pathLst>
                <a:path w="9145" h="5541" extrusionOk="0">
                  <a:moveTo>
                    <a:pt x="9081" y="0"/>
                  </a:moveTo>
                  <a:cubicBezTo>
                    <a:pt x="9068" y="0"/>
                    <a:pt x="9053" y="5"/>
                    <a:pt x="9037" y="14"/>
                  </a:cubicBezTo>
                  <a:lnTo>
                    <a:pt x="120" y="5217"/>
                  </a:lnTo>
                  <a:cubicBezTo>
                    <a:pt x="60" y="5253"/>
                    <a:pt x="1" y="5348"/>
                    <a:pt x="1" y="5443"/>
                  </a:cubicBezTo>
                  <a:cubicBezTo>
                    <a:pt x="1" y="5505"/>
                    <a:pt x="33" y="5541"/>
                    <a:pt x="74" y="5541"/>
                  </a:cubicBezTo>
                  <a:cubicBezTo>
                    <a:pt x="89" y="5541"/>
                    <a:pt x="104" y="5536"/>
                    <a:pt x="120" y="5527"/>
                  </a:cubicBezTo>
                  <a:lnTo>
                    <a:pt x="9037" y="312"/>
                  </a:lnTo>
                  <a:cubicBezTo>
                    <a:pt x="9097" y="276"/>
                    <a:pt x="9145" y="181"/>
                    <a:pt x="9145" y="98"/>
                  </a:cubicBezTo>
                  <a:cubicBezTo>
                    <a:pt x="9145" y="36"/>
                    <a:pt x="9119" y="0"/>
                    <a:pt x="9081" y="0"/>
                  </a:cubicBezTo>
                  <a:close/>
                </a:path>
              </a:pathLst>
            </a:custGeom>
            <a:solidFill>
              <a:schemeClr val="dk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4" name="Google Shape;1553;p45"/>
            <p:cNvSpPr/>
            <p:nvPr/>
          </p:nvSpPr>
          <p:spPr>
            <a:xfrm>
              <a:off x="790603" y="1792370"/>
              <a:ext cx="223226" cy="148210"/>
            </a:xfrm>
            <a:custGeom>
              <a:avLst/>
              <a:gdLst/>
              <a:ahLst/>
              <a:cxnLst/>
              <a:rect l="l" t="t" r="r" b="b"/>
              <a:pathLst>
                <a:path w="6978" h="4633" extrusionOk="0">
                  <a:moveTo>
                    <a:pt x="6978" y="0"/>
                  </a:moveTo>
                  <a:lnTo>
                    <a:pt x="1" y="4037"/>
                  </a:lnTo>
                  <a:lnTo>
                    <a:pt x="1" y="4632"/>
                  </a:lnTo>
                  <a:lnTo>
                    <a:pt x="6978" y="608"/>
                  </a:lnTo>
                  <a:lnTo>
                    <a:pt x="6978" y="0"/>
                  </a:lnTo>
                  <a:close/>
                </a:path>
              </a:pathLst>
            </a:custGeom>
            <a:solidFill>
              <a:schemeClr val="dk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1301" name="Google Shape;1301;p43"/>
          <p:cNvGrpSpPr/>
          <p:nvPr/>
        </p:nvGrpSpPr>
        <p:grpSpPr>
          <a:xfrm>
            <a:off x="2463165" y="771525"/>
            <a:ext cx="832485" cy="771525"/>
            <a:chOff x="3164235" y="1734149"/>
            <a:chExt cx="373675" cy="382917"/>
          </a:xfrm>
        </p:grpSpPr>
        <p:sp>
          <p:nvSpPr>
            <p:cNvPr id="1302" name="Google Shape;1302;p43"/>
            <p:cNvSpPr/>
            <p:nvPr/>
          </p:nvSpPr>
          <p:spPr>
            <a:xfrm>
              <a:off x="3277351" y="1961243"/>
              <a:ext cx="110877" cy="82918"/>
            </a:xfrm>
            <a:custGeom>
              <a:avLst/>
              <a:gdLst/>
              <a:ahLst/>
              <a:cxnLst/>
              <a:rect l="l" t="t" r="r" b="b"/>
              <a:pathLst>
                <a:path w="3466" h="2592" extrusionOk="0">
                  <a:moveTo>
                    <a:pt x="635" y="1"/>
                  </a:moveTo>
                  <a:cubicBezTo>
                    <a:pt x="405" y="1"/>
                    <a:pt x="191" y="53"/>
                    <a:pt x="0" y="163"/>
                  </a:cubicBezTo>
                  <a:lnTo>
                    <a:pt x="739" y="1449"/>
                  </a:lnTo>
                  <a:cubicBezTo>
                    <a:pt x="847" y="1387"/>
                    <a:pt x="969" y="1358"/>
                    <a:pt x="1099" y="1358"/>
                  </a:cubicBezTo>
                  <a:cubicBezTo>
                    <a:pt x="1297" y="1358"/>
                    <a:pt x="1516" y="1426"/>
                    <a:pt x="1739" y="1556"/>
                  </a:cubicBezTo>
                  <a:cubicBezTo>
                    <a:pt x="2096" y="1758"/>
                    <a:pt x="2453" y="2127"/>
                    <a:pt x="2715" y="2592"/>
                  </a:cubicBezTo>
                  <a:lnTo>
                    <a:pt x="3465" y="2163"/>
                  </a:lnTo>
                  <a:cubicBezTo>
                    <a:pt x="2989" y="1341"/>
                    <a:pt x="2370" y="698"/>
                    <a:pt x="1739" y="341"/>
                  </a:cubicBezTo>
                  <a:cubicBezTo>
                    <a:pt x="1360" y="120"/>
                    <a:pt x="981" y="1"/>
                    <a:pt x="635" y="1"/>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303" name="Google Shape;1303;p43"/>
            <p:cNvSpPr/>
            <p:nvPr/>
          </p:nvSpPr>
          <p:spPr>
            <a:xfrm>
              <a:off x="3277351" y="1940418"/>
              <a:ext cx="147058" cy="90020"/>
            </a:xfrm>
            <a:custGeom>
              <a:avLst/>
              <a:gdLst/>
              <a:ahLst/>
              <a:cxnLst/>
              <a:rect l="l" t="t" r="r" b="b"/>
              <a:pathLst>
                <a:path w="4597" h="2814" extrusionOk="0">
                  <a:moveTo>
                    <a:pt x="1744" y="0"/>
                  </a:moveTo>
                  <a:cubicBezTo>
                    <a:pt x="1518" y="0"/>
                    <a:pt x="1307" y="51"/>
                    <a:pt x="1120" y="159"/>
                  </a:cubicBezTo>
                  <a:lnTo>
                    <a:pt x="0" y="814"/>
                  </a:lnTo>
                  <a:cubicBezTo>
                    <a:pt x="191" y="704"/>
                    <a:pt x="405" y="652"/>
                    <a:pt x="635" y="652"/>
                  </a:cubicBezTo>
                  <a:cubicBezTo>
                    <a:pt x="981" y="652"/>
                    <a:pt x="1360" y="771"/>
                    <a:pt x="1739" y="992"/>
                  </a:cubicBezTo>
                  <a:cubicBezTo>
                    <a:pt x="2358" y="1349"/>
                    <a:pt x="2989" y="1992"/>
                    <a:pt x="3465" y="2814"/>
                  </a:cubicBezTo>
                  <a:lnTo>
                    <a:pt x="4596" y="2171"/>
                  </a:lnTo>
                  <a:cubicBezTo>
                    <a:pt x="4120" y="1338"/>
                    <a:pt x="3489" y="706"/>
                    <a:pt x="2858" y="337"/>
                  </a:cubicBezTo>
                  <a:cubicBezTo>
                    <a:pt x="2475" y="121"/>
                    <a:pt x="2092" y="0"/>
                    <a:pt x="1744" y="0"/>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304" name="Google Shape;1304;p43"/>
            <p:cNvSpPr/>
            <p:nvPr/>
          </p:nvSpPr>
          <p:spPr>
            <a:xfrm>
              <a:off x="3220601" y="1858301"/>
              <a:ext cx="224762" cy="153488"/>
            </a:xfrm>
            <a:custGeom>
              <a:avLst/>
              <a:gdLst/>
              <a:ahLst/>
              <a:cxnLst/>
              <a:rect l="l" t="t" r="r" b="b"/>
              <a:pathLst>
                <a:path w="7026" h="4798" extrusionOk="0">
                  <a:moveTo>
                    <a:pt x="1282" y="1"/>
                  </a:moveTo>
                  <a:cubicBezTo>
                    <a:pt x="821" y="1"/>
                    <a:pt x="387" y="104"/>
                    <a:pt x="0" y="321"/>
                  </a:cubicBezTo>
                  <a:lnTo>
                    <a:pt x="750" y="1607"/>
                  </a:lnTo>
                  <a:cubicBezTo>
                    <a:pt x="1051" y="1438"/>
                    <a:pt x="1389" y="1357"/>
                    <a:pt x="1749" y="1357"/>
                  </a:cubicBezTo>
                  <a:cubicBezTo>
                    <a:pt x="2301" y="1357"/>
                    <a:pt x="2907" y="1546"/>
                    <a:pt x="3513" y="1892"/>
                  </a:cubicBezTo>
                  <a:cubicBezTo>
                    <a:pt x="4513" y="2476"/>
                    <a:pt x="5513" y="3488"/>
                    <a:pt x="6275" y="4797"/>
                  </a:cubicBezTo>
                  <a:lnTo>
                    <a:pt x="7025" y="4369"/>
                  </a:lnTo>
                  <a:cubicBezTo>
                    <a:pt x="6061" y="2702"/>
                    <a:pt x="4787" y="1416"/>
                    <a:pt x="3513" y="678"/>
                  </a:cubicBezTo>
                  <a:cubicBezTo>
                    <a:pt x="2751" y="240"/>
                    <a:pt x="1985" y="1"/>
                    <a:pt x="1282" y="1"/>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305" name="Google Shape;1305;p43"/>
            <p:cNvSpPr/>
            <p:nvPr/>
          </p:nvSpPr>
          <p:spPr>
            <a:xfrm>
              <a:off x="3220601" y="1837347"/>
              <a:ext cx="260559" cy="160718"/>
            </a:xfrm>
            <a:custGeom>
              <a:avLst/>
              <a:gdLst/>
              <a:ahLst/>
              <a:cxnLst/>
              <a:rect l="l" t="t" r="r" b="b"/>
              <a:pathLst>
                <a:path w="8145" h="5024" extrusionOk="0">
                  <a:moveTo>
                    <a:pt x="2405" y="1"/>
                  </a:moveTo>
                  <a:cubicBezTo>
                    <a:pt x="1945" y="1"/>
                    <a:pt x="1514" y="104"/>
                    <a:pt x="1131" y="321"/>
                  </a:cubicBezTo>
                  <a:lnTo>
                    <a:pt x="0" y="976"/>
                  </a:lnTo>
                  <a:cubicBezTo>
                    <a:pt x="387" y="759"/>
                    <a:pt x="821" y="656"/>
                    <a:pt x="1282" y="656"/>
                  </a:cubicBezTo>
                  <a:cubicBezTo>
                    <a:pt x="1985" y="656"/>
                    <a:pt x="2751" y="895"/>
                    <a:pt x="3513" y="1333"/>
                  </a:cubicBezTo>
                  <a:cubicBezTo>
                    <a:pt x="4787" y="2071"/>
                    <a:pt x="6061" y="3357"/>
                    <a:pt x="7025" y="5024"/>
                  </a:cubicBezTo>
                  <a:lnTo>
                    <a:pt x="8144" y="4369"/>
                  </a:lnTo>
                  <a:cubicBezTo>
                    <a:pt x="7180" y="2702"/>
                    <a:pt x="5918" y="1416"/>
                    <a:pt x="4644" y="678"/>
                  </a:cubicBezTo>
                  <a:cubicBezTo>
                    <a:pt x="3875" y="240"/>
                    <a:pt x="3106" y="1"/>
                    <a:pt x="2405" y="1"/>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306" name="Google Shape;1306;p43"/>
            <p:cNvSpPr/>
            <p:nvPr/>
          </p:nvSpPr>
          <p:spPr>
            <a:xfrm>
              <a:off x="3164235" y="1755070"/>
              <a:ext cx="337878" cy="224346"/>
            </a:xfrm>
            <a:custGeom>
              <a:avLst/>
              <a:gdLst/>
              <a:ahLst/>
              <a:cxnLst/>
              <a:rect l="l" t="t" r="r" b="b"/>
              <a:pathLst>
                <a:path w="10562" h="7013" extrusionOk="0">
                  <a:moveTo>
                    <a:pt x="1927" y="1"/>
                  </a:moveTo>
                  <a:cubicBezTo>
                    <a:pt x="1233" y="1"/>
                    <a:pt x="581" y="157"/>
                    <a:pt x="0" y="488"/>
                  </a:cubicBezTo>
                  <a:lnTo>
                    <a:pt x="738" y="1774"/>
                  </a:lnTo>
                  <a:cubicBezTo>
                    <a:pt x="1238" y="1491"/>
                    <a:pt x="1796" y="1358"/>
                    <a:pt x="2391" y="1358"/>
                  </a:cubicBezTo>
                  <a:cubicBezTo>
                    <a:pt x="3300" y="1358"/>
                    <a:pt x="4293" y="1670"/>
                    <a:pt x="5287" y="2238"/>
                  </a:cubicBezTo>
                  <a:cubicBezTo>
                    <a:pt x="6930" y="3191"/>
                    <a:pt x="8561" y="4857"/>
                    <a:pt x="9811" y="7012"/>
                  </a:cubicBezTo>
                  <a:lnTo>
                    <a:pt x="10561" y="6584"/>
                  </a:lnTo>
                  <a:cubicBezTo>
                    <a:pt x="9109" y="4072"/>
                    <a:pt x="7204" y="2131"/>
                    <a:pt x="5287" y="1024"/>
                  </a:cubicBezTo>
                  <a:cubicBezTo>
                    <a:pt x="4137" y="363"/>
                    <a:pt x="2984" y="1"/>
                    <a:pt x="1927" y="1"/>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307" name="Google Shape;1307;p43"/>
            <p:cNvSpPr/>
            <p:nvPr/>
          </p:nvSpPr>
          <p:spPr>
            <a:xfrm>
              <a:off x="3164235" y="1734149"/>
              <a:ext cx="373675" cy="231544"/>
            </a:xfrm>
            <a:custGeom>
              <a:avLst/>
              <a:gdLst/>
              <a:ahLst/>
              <a:cxnLst/>
              <a:rect l="l" t="t" r="r" b="b"/>
              <a:pathLst>
                <a:path w="11681" h="7238" extrusionOk="0">
                  <a:moveTo>
                    <a:pt x="3045" y="1"/>
                  </a:moveTo>
                  <a:cubicBezTo>
                    <a:pt x="2354" y="1"/>
                    <a:pt x="1706" y="157"/>
                    <a:pt x="1131" y="487"/>
                  </a:cubicBezTo>
                  <a:lnTo>
                    <a:pt x="0" y="1142"/>
                  </a:lnTo>
                  <a:cubicBezTo>
                    <a:pt x="581" y="811"/>
                    <a:pt x="1231" y="655"/>
                    <a:pt x="1924" y="655"/>
                  </a:cubicBezTo>
                  <a:cubicBezTo>
                    <a:pt x="2978" y="655"/>
                    <a:pt x="4130" y="1017"/>
                    <a:pt x="5287" y="1678"/>
                  </a:cubicBezTo>
                  <a:cubicBezTo>
                    <a:pt x="7204" y="2785"/>
                    <a:pt x="9109" y="4726"/>
                    <a:pt x="10561" y="7238"/>
                  </a:cubicBezTo>
                  <a:lnTo>
                    <a:pt x="11680" y="6583"/>
                  </a:lnTo>
                  <a:cubicBezTo>
                    <a:pt x="10240" y="4071"/>
                    <a:pt x="8323" y="2130"/>
                    <a:pt x="6418" y="1035"/>
                  </a:cubicBezTo>
                  <a:cubicBezTo>
                    <a:pt x="5259" y="366"/>
                    <a:pt x="4101" y="1"/>
                    <a:pt x="3045" y="1"/>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308" name="Google Shape;1308;p43"/>
            <p:cNvSpPr/>
            <p:nvPr/>
          </p:nvSpPr>
          <p:spPr>
            <a:xfrm>
              <a:off x="3305533" y="2035299"/>
              <a:ext cx="64780" cy="79719"/>
            </a:xfrm>
            <a:custGeom>
              <a:avLst/>
              <a:gdLst/>
              <a:ahLst/>
              <a:cxnLst/>
              <a:rect l="l" t="t" r="r" b="b"/>
              <a:pathLst>
                <a:path w="2025" h="2492" extrusionOk="0">
                  <a:moveTo>
                    <a:pt x="22" y="347"/>
                  </a:moveTo>
                  <a:cubicBezTo>
                    <a:pt x="15" y="351"/>
                    <a:pt x="8" y="355"/>
                    <a:pt x="0" y="360"/>
                  </a:cubicBezTo>
                  <a:lnTo>
                    <a:pt x="22" y="347"/>
                  </a:lnTo>
                  <a:close/>
                  <a:moveTo>
                    <a:pt x="755" y="1"/>
                  </a:moveTo>
                  <a:cubicBezTo>
                    <a:pt x="669" y="1"/>
                    <a:pt x="590" y="22"/>
                    <a:pt x="524" y="62"/>
                  </a:cubicBezTo>
                  <a:lnTo>
                    <a:pt x="22" y="347"/>
                  </a:lnTo>
                  <a:lnTo>
                    <a:pt x="22" y="347"/>
                  </a:lnTo>
                  <a:cubicBezTo>
                    <a:pt x="81" y="317"/>
                    <a:pt x="148" y="302"/>
                    <a:pt x="222" y="302"/>
                  </a:cubicBezTo>
                  <a:cubicBezTo>
                    <a:pt x="342" y="302"/>
                    <a:pt x="479" y="342"/>
                    <a:pt x="620" y="419"/>
                  </a:cubicBezTo>
                  <a:cubicBezTo>
                    <a:pt x="1108" y="705"/>
                    <a:pt x="1501" y="1384"/>
                    <a:pt x="1501" y="1931"/>
                  </a:cubicBezTo>
                  <a:cubicBezTo>
                    <a:pt x="1501" y="2197"/>
                    <a:pt x="1400" y="2395"/>
                    <a:pt x="1253" y="2483"/>
                  </a:cubicBezTo>
                  <a:lnTo>
                    <a:pt x="1253" y="2483"/>
                  </a:lnTo>
                  <a:lnTo>
                    <a:pt x="1763" y="2193"/>
                  </a:lnTo>
                  <a:cubicBezTo>
                    <a:pt x="1917" y="2098"/>
                    <a:pt x="2013" y="1908"/>
                    <a:pt x="2013" y="1634"/>
                  </a:cubicBezTo>
                  <a:cubicBezTo>
                    <a:pt x="2025" y="1074"/>
                    <a:pt x="1632" y="396"/>
                    <a:pt x="1143" y="122"/>
                  </a:cubicBezTo>
                  <a:cubicBezTo>
                    <a:pt x="1006" y="39"/>
                    <a:pt x="873" y="1"/>
                    <a:pt x="755" y="1"/>
                  </a:cubicBezTo>
                  <a:close/>
                  <a:moveTo>
                    <a:pt x="1253" y="2483"/>
                  </a:moveTo>
                  <a:lnTo>
                    <a:pt x="1239" y="2491"/>
                  </a:lnTo>
                  <a:cubicBezTo>
                    <a:pt x="1244" y="2488"/>
                    <a:pt x="1248" y="2486"/>
                    <a:pt x="1253" y="2483"/>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309" name="Google Shape;1309;p43"/>
            <p:cNvSpPr/>
            <p:nvPr/>
          </p:nvSpPr>
          <p:spPr>
            <a:xfrm>
              <a:off x="3297152" y="2044960"/>
              <a:ext cx="56398" cy="72105"/>
            </a:xfrm>
            <a:custGeom>
              <a:avLst/>
              <a:gdLst/>
              <a:ahLst/>
              <a:cxnLst/>
              <a:rect l="l" t="t" r="r" b="b"/>
              <a:pathLst>
                <a:path w="1763" h="2254" extrusionOk="0">
                  <a:moveTo>
                    <a:pt x="497" y="1"/>
                  </a:moveTo>
                  <a:cubicBezTo>
                    <a:pt x="211" y="1"/>
                    <a:pt x="12" y="228"/>
                    <a:pt x="12" y="617"/>
                  </a:cubicBezTo>
                  <a:cubicBezTo>
                    <a:pt x="1" y="1177"/>
                    <a:pt x="393" y="1856"/>
                    <a:pt x="882" y="2130"/>
                  </a:cubicBezTo>
                  <a:cubicBezTo>
                    <a:pt x="1022" y="2214"/>
                    <a:pt x="1155" y="2253"/>
                    <a:pt x="1273" y="2253"/>
                  </a:cubicBezTo>
                  <a:cubicBezTo>
                    <a:pt x="1556" y="2253"/>
                    <a:pt x="1754" y="2024"/>
                    <a:pt x="1763" y="1629"/>
                  </a:cubicBezTo>
                  <a:cubicBezTo>
                    <a:pt x="1763" y="1082"/>
                    <a:pt x="1370" y="403"/>
                    <a:pt x="882" y="117"/>
                  </a:cubicBezTo>
                  <a:cubicBezTo>
                    <a:pt x="744" y="38"/>
                    <a:pt x="614" y="1"/>
                    <a:pt x="497" y="1"/>
                  </a:cubicBez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27" name="Google Shape;1454;p45"/>
          <p:cNvGrpSpPr/>
          <p:nvPr/>
        </p:nvGrpSpPr>
        <p:grpSpPr>
          <a:xfrm>
            <a:off x="2028866" y="2311308"/>
            <a:ext cx="792019" cy="643626"/>
            <a:chOff x="2395620" y="664415"/>
            <a:chExt cx="387750" cy="315101"/>
          </a:xfrm>
        </p:grpSpPr>
        <p:sp>
          <p:nvSpPr>
            <p:cNvPr id="28" name="Google Shape;1455;p45"/>
            <p:cNvSpPr/>
            <p:nvPr/>
          </p:nvSpPr>
          <p:spPr>
            <a:xfrm>
              <a:off x="2395620" y="664415"/>
              <a:ext cx="371404" cy="311391"/>
            </a:xfrm>
            <a:custGeom>
              <a:avLst/>
              <a:gdLst/>
              <a:ahLst/>
              <a:cxnLst/>
              <a:rect l="l" t="t" r="r" b="b"/>
              <a:pathLst>
                <a:path w="11610" h="9734" extrusionOk="0">
                  <a:moveTo>
                    <a:pt x="4789" y="1"/>
                  </a:moveTo>
                  <a:cubicBezTo>
                    <a:pt x="4481" y="1"/>
                    <a:pt x="4134" y="103"/>
                    <a:pt x="3763" y="316"/>
                  </a:cubicBezTo>
                  <a:cubicBezTo>
                    <a:pt x="2501" y="1054"/>
                    <a:pt x="1477" y="2816"/>
                    <a:pt x="1477" y="4281"/>
                  </a:cubicBezTo>
                  <a:cubicBezTo>
                    <a:pt x="1477" y="4495"/>
                    <a:pt x="1501" y="4697"/>
                    <a:pt x="1548" y="4876"/>
                  </a:cubicBezTo>
                  <a:cubicBezTo>
                    <a:pt x="679" y="5483"/>
                    <a:pt x="0" y="6733"/>
                    <a:pt x="0" y="7757"/>
                  </a:cubicBezTo>
                  <a:cubicBezTo>
                    <a:pt x="0" y="8305"/>
                    <a:pt x="203" y="8698"/>
                    <a:pt x="512" y="8876"/>
                  </a:cubicBezTo>
                  <a:lnTo>
                    <a:pt x="1985" y="9731"/>
                  </a:lnTo>
                  <a:lnTo>
                    <a:pt x="1985" y="9731"/>
                  </a:lnTo>
                  <a:cubicBezTo>
                    <a:pt x="1678" y="9552"/>
                    <a:pt x="1477" y="9160"/>
                    <a:pt x="1477" y="8614"/>
                  </a:cubicBezTo>
                  <a:cubicBezTo>
                    <a:pt x="1477" y="7579"/>
                    <a:pt x="2155" y="6340"/>
                    <a:pt x="3025" y="5733"/>
                  </a:cubicBezTo>
                  <a:cubicBezTo>
                    <a:pt x="2977" y="5554"/>
                    <a:pt x="2953" y="5352"/>
                    <a:pt x="2953" y="5138"/>
                  </a:cubicBezTo>
                  <a:cubicBezTo>
                    <a:pt x="2953" y="3673"/>
                    <a:pt x="3977" y="1899"/>
                    <a:pt x="5239" y="1173"/>
                  </a:cubicBezTo>
                  <a:cubicBezTo>
                    <a:pt x="5607" y="967"/>
                    <a:pt x="5945" y="860"/>
                    <a:pt x="6254" y="860"/>
                  </a:cubicBezTo>
                  <a:cubicBezTo>
                    <a:pt x="6285" y="860"/>
                    <a:pt x="6316" y="861"/>
                    <a:pt x="6346" y="863"/>
                  </a:cubicBezTo>
                  <a:cubicBezTo>
                    <a:pt x="6227" y="959"/>
                    <a:pt x="6120" y="1054"/>
                    <a:pt x="6025" y="1173"/>
                  </a:cubicBezTo>
                  <a:lnTo>
                    <a:pt x="7501" y="2030"/>
                  </a:lnTo>
                  <a:cubicBezTo>
                    <a:pt x="7728" y="1780"/>
                    <a:pt x="7978" y="1566"/>
                    <a:pt x="8240" y="1411"/>
                  </a:cubicBezTo>
                  <a:cubicBezTo>
                    <a:pt x="8442" y="1292"/>
                    <a:pt x="8632" y="1221"/>
                    <a:pt x="8811" y="1197"/>
                  </a:cubicBezTo>
                  <a:lnTo>
                    <a:pt x="9895" y="1828"/>
                  </a:lnTo>
                  <a:cubicBezTo>
                    <a:pt x="10049" y="1685"/>
                    <a:pt x="10204" y="1566"/>
                    <a:pt x="10371" y="1471"/>
                  </a:cubicBezTo>
                  <a:cubicBezTo>
                    <a:pt x="10654" y="1312"/>
                    <a:pt x="10921" y="1237"/>
                    <a:pt x="11155" y="1237"/>
                  </a:cubicBezTo>
                  <a:cubicBezTo>
                    <a:pt x="11326" y="1237"/>
                    <a:pt x="11479" y="1276"/>
                    <a:pt x="11609" y="1352"/>
                  </a:cubicBezTo>
                  <a:lnTo>
                    <a:pt x="10133" y="494"/>
                  </a:lnTo>
                  <a:cubicBezTo>
                    <a:pt x="10003" y="419"/>
                    <a:pt x="9849" y="380"/>
                    <a:pt x="9679" y="380"/>
                  </a:cubicBezTo>
                  <a:cubicBezTo>
                    <a:pt x="9444" y="380"/>
                    <a:pt x="9177" y="455"/>
                    <a:pt x="8894" y="613"/>
                  </a:cubicBezTo>
                  <a:cubicBezTo>
                    <a:pt x="8799" y="673"/>
                    <a:pt x="8716" y="732"/>
                    <a:pt x="8632" y="792"/>
                  </a:cubicBezTo>
                  <a:lnTo>
                    <a:pt x="8001" y="435"/>
                  </a:lnTo>
                  <a:cubicBezTo>
                    <a:pt x="7866" y="360"/>
                    <a:pt x="7712" y="320"/>
                    <a:pt x="7543" y="320"/>
                  </a:cubicBezTo>
                  <a:cubicBezTo>
                    <a:pt x="7309" y="320"/>
                    <a:pt x="7046" y="395"/>
                    <a:pt x="6763" y="554"/>
                  </a:cubicBezTo>
                  <a:cubicBezTo>
                    <a:pt x="6656" y="613"/>
                    <a:pt x="6549" y="697"/>
                    <a:pt x="6454" y="768"/>
                  </a:cubicBezTo>
                  <a:lnTo>
                    <a:pt x="5394" y="161"/>
                  </a:lnTo>
                  <a:cubicBezTo>
                    <a:pt x="5218" y="55"/>
                    <a:pt x="5014" y="1"/>
                    <a:pt x="4789" y="1"/>
                  </a:cubicBezTo>
                  <a:close/>
                  <a:moveTo>
                    <a:pt x="1985" y="9731"/>
                  </a:moveTo>
                  <a:lnTo>
                    <a:pt x="1985" y="9731"/>
                  </a:lnTo>
                  <a:cubicBezTo>
                    <a:pt x="1986" y="9732"/>
                    <a:pt x="1987" y="9733"/>
                    <a:pt x="1989" y="9734"/>
                  </a:cubicBezTo>
                  <a:lnTo>
                    <a:pt x="1985" y="9731"/>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9" name="Google Shape;1456;p45"/>
            <p:cNvSpPr/>
            <p:nvPr/>
          </p:nvSpPr>
          <p:spPr>
            <a:xfrm>
              <a:off x="2442837" y="691926"/>
              <a:ext cx="340534" cy="287590"/>
            </a:xfrm>
            <a:custGeom>
              <a:avLst/>
              <a:gdLst/>
              <a:ahLst/>
              <a:cxnLst/>
              <a:rect l="l" t="t" r="r" b="b"/>
              <a:pathLst>
                <a:path w="10645" h="8990" extrusionOk="0">
                  <a:moveTo>
                    <a:pt x="4790" y="1"/>
                  </a:moveTo>
                  <a:cubicBezTo>
                    <a:pt x="4480" y="1"/>
                    <a:pt x="4131" y="101"/>
                    <a:pt x="3763" y="313"/>
                  </a:cubicBezTo>
                  <a:cubicBezTo>
                    <a:pt x="2501" y="1051"/>
                    <a:pt x="1477" y="2813"/>
                    <a:pt x="1477" y="4278"/>
                  </a:cubicBezTo>
                  <a:cubicBezTo>
                    <a:pt x="1477" y="4492"/>
                    <a:pt x="1501" y="4694"/>
                    <a:pt x="1549" y="4873"/>
                  </a:cubicBezTo>
                  <a:cubicBezTo>
                    <a:pt x="668" y="5480"/>
                    <a:pt x="1" y="6719"/>
                    <a:pt x="1" y="7754"/>
                  </a:cubicBezTo>
                  <a:cubicBezTo>
                    <a:pt x="1" y="8540"/>
                    <a:pt x="396" y="8989"/>
                    <a:pt x="970" y="8989"/>
                  </a:cubicBezTo>
                  <a:cubicBezTo>
                    <a:pt x="1205" y="8989"/>
                    <a:pt x="1471" y="8914"/>
                    <a:pt x="1751" y="8754"/>
                  </a:cubicBezTo>
                  <a:lnTo>
                    <a:pt x="8907" y="4623"/>
                  </a:lnTo>
                  <a:cubicBezTo>
                    <a:pt x="9871" y="4063"/>
                    <a:pt x="10645" y="2718"/>
                    <a:pt x="10645" y="1611"/>
                  </a:cubicBezTo>
                  <a:cubicBezTo>
                    <a:pt x="10645" y="826"/>
                    <a:pt x="10250" y="376"/>
                    <a:pt x="9676" y="376"/>
                  </a:cubicBezTo>
                  <a:cubicBezTo>
                    <a:pt x="9441" y="376"/>
                    <a:pt x="9175" y="451"/>
                    <a:pt x="8895" y="611"/>
                  </a:cubicBezTo>
                  <a:cubicBezTo>
                    <a:pt x="8728" y="706"/>
                    <a:pt x="8573" y="825"/>
                    <a:pt x="8419" y="968"/>
                  </a:cubicBezTo>
                  <a:cubicBezTo>
                    <a:pt x="8267" y="545"/>
                    <a:pt x="7953" y="313"/>
                    <a:pt x="7546" y="313"/>
                  </a:cubicBezTo>
                  <a:cubicBezTo>
                    <a:pt x="7312" y="313"/>
                    <a:pt x="7046" y="390"/>
                    <a:pt x="6764" y="551"/>
                  </a:cubicBezTo>
                  <a:cubicBezTo>
                    <a:pt x="6502" y="706"/>
                    <a:pt x="6252" y="920"/>
                    <a:pt x="6025" y="1170"/>
                  </a:cubicBezTo>
                  <a:cubicBezTo>
                    <a:pt x="5890" y="419"/>
                    <a:pt x="5421" y="1"/>
                    <a:pt x="4790" y="1"/>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1457" name="Google Shape;1457;p45"/>
          <p:cNvGrpSpPr/>
          <p:nvPr/>
        </p:nvGrpSpPr>
        <p:grpSpPr>
          <a:xfrm>
            <a:off x="2302715" y="2472703"/>
            <a:ext cx="339259" cy="480857"/>
            <a:chOff x="2529689" y="743430"/>
            <a:chExt cx="166092" cy="235414"/>
          </a:xfrm>
        </p:grpSpPr>
        <p:sp>
          <p:nvSpPr>
            <p:cNvPr id="1458" name="Google Shape;1458;p45"/>
            <p:cNvSpPr/>
            <p:nvPr/>
          </p:nvSpPr>
          <p:spPr>
            <a:xfrm>
              <a:off x="2645459" y="841702"/>
              <a:ext cx="50320" cy="28983"/>
            </a:xfrm>
            <a:custGeom>
              <a:avLst/>
              <a:gdLst/>
              <a:ahLst/>
              <a:cxnLst/>
              <a:rect l="l" t="t" r="r" b="b"/>
              <a:pathLst>
                <a:path w="1573" h="906" extrusionOk="0">
                  <a:moveTo>
                    <a:pt x="918" y="1"/>
                  </a:moveTo>
                  <a:lnTo>
                    <a:pt x="1" y="524"/>
                  </a:lnTo>
                  <a:lnTo>
                    <a:pt x="644" y="905"/>
                  </a:lnTo>
                  <a:lnTo>
                    <a:pt x="1573" y="370"/>
                  </a:lnTo>
                  <a:lnTo>
                    <a:pt x="918" y="1"/>
                  </a:lnTo>
                  <a:close/>
                </a:path>
              </a:pathLst>
            </a:custGeom>
            <a:solidFill>
              <a:schemeClr val="dk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59" name="Google Shape;1459;p45"/>
            <p:cNvSpPr/>
            <p:nvPr/>
          </p:nvSpPr>
          <p:spPr>
            <a:xfrm>
              <a:off x="2529689" y="743430"/>
              <a:ext cx="136373" cy="193923"/>
            </a:xfrm>
            <a:custGeom>
              <a:avLst/>
              <a:gdLst/>
              <a:ahLst/>
              <a:cxnLst/>
              <a:rect l="l" t="t" r="r" b="b"/>
              <a:pathLst>
                <a:path w="4263" h="6062" extrusionOk="0">
                  <a:moveTo>
                    <a:pt x="3608" y="1"/>
                  </a:moveTo>
                  <a:lnTo>
                    <a:pt x="905" y="1572"/>
                  </a:lnTo>
                  <a:lnTo>
                    <a:pt x="917" y="5156"/>
                  </a:lnTo>
                  <a:lnTo>
                    <a:pt x="0" y="5692"/>
                  </a:lnTo>
                  <a:lnTo>
                    <a:pt x="643" y="6061"/>
                  </a:lnTo>
                  <a:lnTo>
                    <a:pt x="1560" y="5537"/>
                  </a:lnTo>
                  <a:lnTo>
                    <a:pt x="1548" y="1941"/>
                  </a:lnTo>
                  <a:lnTo>
                    <a:pt x="4263" y="382"/>
                  </a:lnTo>
                  <a:lnTo>
                    <a:pt x="3608" y="1"/>
                  </a:lnTo>
                  <a:close/>
                </a:path>
              </a:pathLst>
            </a:custGeom>
            <a:gradFill>
              <a:gsLst>
                <a:gs pos="0">
                  <a:schemeClr val="dk2"/>
                </a:gs>
                <a:gs pos="100000">
                  <a:schemeClr val="lt1"/>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60" name="Google Shape;1460;p45"/>
            <p:cNvSpPr/>
            <p:nvPr/>
          </p:nvSpPr>
          <p:spPr>
            <a:xfrm>
              <a:off x="2550258" y="755618"/>
              <a:ext cx="145523" cy="223226"/>
            </a:xfrm>
            <a:custGeom>
              <a:avLst/>
              <a:gdLst/>
              <a:ahLst/>
              <a:cxnLst/>
              <a:rect l="l" t="t" r="r" b="b"/>
              <a:pathLst>
                <a:path w="4549" h="6978" extrusionOk="0">
                  <a:moveTo>
                    <a:pt x="3620" y="1"/>
                  </a:moveTo>
                  <a:lnTo>
                    <a:pt x="905" y="1560"/>
                  </a:lnTo>
                  <a:lnTo>
                    <a:pt x="917" y="5156"/>
                  </a:lnTo>
                  <a:lnTo>
                    <a:pt x="0" y="5680"/>
                  </a:lnTo>
                  <a:lnTo>
                    <a:pt x="2274" y="6978"/>
                  </a:lnTo>
                  <a:lnTo>
                    <a:pt x="4549" y="3061"/>
                  </a:lnTo>
                  <a:lnTo>
                    <a:pt x="3620" y="3596"/>
                  </a:lnTo>
                  <a:lnTo>
                    <a:pt x="3620"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1899" name="Google Shape;1899;p52"/>
          <p:cNvGrpSpPr/>
          <p:nvPr/>
        </p:nvGrpSpPr>
        <p:grpSpPr>
          <a:xfrm>
            <a:off x="418465" y="3350895"/>
            <a:ext cx="1035685" cy="659765"/>
            <a:chOff x="2321724" y="3410534"/>
            <a:chExt cx="836059" cy="507839"/>
          </a:xfrm>
        </p:grpSpPr>
        <p:sp>
          <p:nvSpPr>
            <p:cNvPr id="1900" name="Google Shape;1900;p52"/>
            <p:cNvSpPr/>
            <p:nvPr/>
          </p:nvSpPr>
          <p:spPr>
            <a:xfrm>
              <a:off x="2324763" y="3611429"/>
              <a:ext cx="830364" cy="306944"/>
            </a:xfrm>
            <a:custGeom>
              <a:avLst/>
              <a:gdLst/>
              <a:ahLst/>
              <a:cxnLst/>
              <a:rect l="l" t="t" r="r" b="b"/>
              <a:pathLst>
                <a:path w="25957" h="9595" extrusionOk="0">
                  <a:moveTo>
                    <a:pt x="25957" y="2394"/>
                  </a:moveTo>
                  <a:lnTo>
                    <a:pt x="25956" y="2402"/>
                  </a:lnTo>
                  <a:lnTo>
                    <a:pt x="25956" y="2402"/>
                  </a:lnTo>
                  <a:cubicBezTo>
                    <a:pt x="25956" y="2399"/>
                    <a:pt x="25957" y="2397"/>
                    <a:pt x="25957" y="2394"/>
                  </a:cubicBezTo>
                  <a:close/>
                  <a:moveTo>
                    <a:pt x="1" y="1"/>
                  </a:moveTo>
                  <a:lnTo>
                    <a:pt x="1" y="917"/>
                  </a:lnTo>
                  <a:cubicBezTo>
                    <a:pt x="1" y="1060"/>
                    <a:pt x="96" y="1203"/>
                    <a:pt x="275" y="1298"/>
                  </a:cubicBezTo>
                  <a:lnTo>
                    <a:pt x="14372" y="9442"/>
                  </a:lnTo>
                  <a:cubicBezTo>
                    <a:pt x="14550" y="9543"/>
                    <a:pt x="14788" y="9594"/>
                    <a:pt x="15028" y="9594"/>
                  </a:cubicBezTo>
                  <a:cubicBezTo>
                    <a:pt x="15268" y="9594"/>
                    <a:pt x="15509" y="9543"/>
                    <a:pt x="15693" y="9442"/>
                  </a:cubicBezTo>
                  <a:lnTo>
                    <a:pt x="25683" y="3692"/>
                  </a:lnTo>
                  <a:cubicBezTo>
                    <a:pt x="25861" y="3584"/>
                    <a:pt x="25945" y="3453"/>
                    <a:pt x="25945" y="3311"/>
                  </a:cubicBezTo>
                  <a:lnTo>
                    <a:pt x="25956" y="2402"/>
                  </a:lnTo>
                  <a:lnTo>
                    <a:pt x="25956" y="2402"/>
                  </a:lnTo>
                  <a:cubicBezTo>
                    <a:pt x="25953" y="2542"/>
                    <a:pt x="25858" y="2670"/>
                    <a:pt x="25683" y="2775"/>
                  </a:cubicBezTo>
                  <a:lnTo>
                    <a:pt x="15693" y="8525"/>
                  </a:lnTo>
                  <a:cubicBezTo>
                    <a:pt x="15509" y="8627"/>
                    <a:pt x="15268" y="8677"/>
                    <a:pt x="15028" y="8677"/>
                  </a:cubicBezTo>
                  <a:cubicBezTo>
                    <a:pt x="14788" y="8677"/>
                    <a:pt x="14550" y="8627"/>
                    <a:pt x="14372" y="8525"/>
                  </a:cubicBezTo>
                  <a:lnTo>
                    <a:pt x="275" y="382"/>
                  </a:lnTo>
                  <a:cubicBezTo>
                    <a:pt x="96" y="286"/>
                    <a:pt x="1" y="144"/>
                    <a:pt x="1" y="1"/>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01" name="Google Shape;1901;p52"/>
            <p:cNvSpPr/>
            <p:nvPr/>
          </p:nvSpPr>
          <p:spPr>
            <a:xfrm>
              <a:off x="2321724" y="3410534"/>
              <a:ext cx="836059" cy="478506"/>
            </a:xfrm>
            <a:custGeom>
              <a:avLst/>
              <a:gdLst/>
              <a:ahLst/>
              <a:cxnLst/>
              <a:rect l="l" t="t" r="r" b="b"/>
              <a:pathLst>
                <a:path w="26135" h="14958" extrusionOk="0">
                  <a:moveTo>
                    <a:pt x="11020" y="0"/>
                  </a:moveTo>
                  <a:cubicBezTo>
                    <a:pt x="10782" y="0"/>
                    <a:pt x="10544" y="54"/>
                    <a:pt x="10359" y="161"/>
                  </a:cubicBezTo>
                  <a:lnTo>
                    <a:pt x="370" y="5900"/>
                  </a:lnTo>
                  <a:cubicBezTo>
                    <a:pt x="1" y="6114"/>
                    <a:pt x="13" y="6459"/>
                    <a:pt x="370" y="6662"/>
                  </a:cubicBezTo>
                  <a:lnTo>
                    <a:pt x="14467" y="14805"/>
                  </a:lnTo>
                  <a:cubicBezTo>
                    <a:pt x="14645" y="14907"/>
                    <a:pt x="14883" y="14957"/>
                    <a:pt x="15123" y="14957"/>
                  </a:cubicBezTo>
                  <a:cubicBezTo>
                    <a:pt x="15363" y="14957"/>
                    <a:pt x="15604" y="14907"/>
                    <a:pt x="15788" y="14805"/>
                  </a:cubicBezTo>
                  <a:lnTo>
                    <a:pt x="25778" y="9055"/>
                  </a:lnTo>
                  <a:cubicBezTo>
                    <a:pt x="26135" y="8840"/>
                    <a:pt x="26135" y="8507"/>
                    <a:pt x="25778" y="8293"/>
                  </a:cubicBezTo>
                  <a:lnTo>
                    <a:pt x="11681" y="161"/>
                  </a:lnTo>
                  <a:cubicBezTo>
                    <a:pt x="11496" y="54"/>
                    <a:pt x="11258" y="0"/>
                    <a:pt x="11020" y="0"/>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02" name="Google Shape;1902;p52"/>
            <p:cNvSpPr/>
            <p:nvPr/>
          </p:nvSpPr>
          <p:spPr>
            <a:xfrm>
              <a:off x="2390662" y="3445915"/>
              <a:ext cx="374827" cy="204736"/>
            </a:xfrm>
            <a:custGeom>
              <a:avLst/>
              <a:gdLst/>
              <a:ahLst/>
              <a:cxnLst/>
              <a:rect l="l" t="t" r="r" b="b"/>
              <a:pathLst>
                <a:path w="11717" h="6400" extrusionOk="0">
                  <a:moveTo>
                    <a:pt x="9059" y="1"/>
                  </a:moveTo>
                  <a:cubicBezTo>
                    <a:pt x="8993" y="1"/>
                    <a:pt x="8924" y="16"/>
                    <a:pt x="8871" y="43"/>
                  </a:cubicBezTo>
                  <a:lnTo>
                    <a:pt x="108" y="4877"/>
                  </a:lnTo>
                  <a:cubicBezTo>
                    <a:pt x="1" y="4937"/>
                    <a:pt x="1" y="5020"/>
                    <a:pt x="84" y="5067"/>
                  </a:cubicBezTo>
                  <a:lnTo>
                    <a:pt x="2513" y="6365"/>
                  </a:lnTo>
                  <a:cubicBezTo>
                    <a:pt x="2552" y="6388"/>
                    <a:pt x="2605" y="6400"/>
                    <a:pt x="2661" y="6400"/>
                  </a:cubicBezTo>
                  <a:cubicBezTo>
                    <a:pt x="2723" y="6400"/>
                    <a:pt x="2790" y="6385"/>
                    <a:pt x="2846" y="6353"/>
                  </a:cubicBezTo>
                  <a:lnTo>
                    <a:pt x="11609" y="1519"/>
                  </a:lnTo>
                  <a:cubicBezTo>
                    <a:pt x="11705" y="1460"/>
                    <a:pt x="11716" y="1377"/>
                    <a:pt x="11633" y="1329"/>
                  </a:cubicBezTo>
                  <a:lnTo>
                    <a:pt x="9204" y="31"/>
                  </a:lnTo>
                  <a:cubicBezTo>
                    <a:pt x="9162" y="10"/>
                    <a:pt x="9112" y="1"/>
                    <a:pt x="9059" y="1"/>
                  </a:cubicBez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03" name="Google Shape;1903;p52"/>
            <p:cNvSpPr/>
            <p:nvPr/>
          </p:nvSpPr>
          <p:spPr>
            <a:xfrm>
              <a:off x="2513982" y="3663221"/>
              <a:ext cx="100673" cy="37556"/>
            </a:xfrm>
            <a:custGeom>
              <a:avLst/>
              <a:gdLst/>
              <a:ahLst/>
              <a:cxnLst/>
              <a:rect l="l" t="t" r="r" b="b"/>
              <a:pathLst>
                <a:path w="3147" h="1174" extrusionOk="0">
                  <a:moveTo>
                    <a:pt x="3" y="1"/>
                  </a:moveTo>
                  <a:cubicBezTo>
                    <a:pt x="0" y="13"/>
                    <a:pt x="0" y="26"/>
                    <a:pt x="3" y="39"/>
                  </a:cubicBezTo>
                  <a:lnTo>
                    <a:pt x="3" y="39"/>
                  </a:lnTo>
                  <a:lnTo>
                    <a:pt x="3" y="1"/>
                  </a:lnTo>
                  <a:close/>
                  <a:moveTo>
                    <a:pt x="3147" y="13"/>
                  </a:moveTo>
                  <a:cubicBezTo>
                    <a:pt x="3147" y="60"/>
                    <a:pt x="3123" y="108"/>
                    <a:pt x="3051" y="144"/>
                  </a:cubicBezTo>
                  <a:lnTo>
                    <a:pt x="1813" y="870"/>
                  </a:lnTo>
                  <a:cubicBezTo>
                    <a:pt x="1748" y="906"/>
                    <a:pt x="1664" y="924"/>
                    <a:pt x="1581" y="924"/>
                  </a:cubicBezTo>
                  <a:cubicBezTo>
                    <a:pt x="1498" y="924"/>
                    <a:pt x="1414" y="906"/>
                    <a:pt x="1349" y="870"/>
                  </a:cubicBezTo>
                  <a:lnTo>
                    <a:pt x="99" y="144"/>
                  </a:lnTo>
                  <a:cubicBezTo>
                    <a:pt x="45" y="117"/>
                    <a:pt x="12" y="77"/>
                    <a:pt x="3" y="39"/>
                  </a:cubicBezTo>
                  <a:lnTo>
                    <a:pt x="3" y="39"/>
                  </a:lnTo>
                  <a:lnTo>
                    <a:pt x="3" y="263"/>
                  </a:lnTo>
                  <a:cubicBezTo>
                    <a:pt x="3" y="310"/>
                    <a:pt x="27" y="358"/>
                    <a:pt x="99" y="394"/>
                  </a:cubicBezTo>
                  <a:lnTo>
                    <a:pt x="1349" y="1120"/>
                  </a:lnTo>
                  <a:cubicBezTo>
                    <a:pt x="1414" y="1156"/>
                    <a:pt x="1498" y="1174"/>
                    <a:pt x="1581" y="1174"/>
                  </a:cubicBezTo>
                  <a:cubicBezTo>
                    <a:pt x="1664" y="1174"/>
                    <a:pt x="1748" y="1156"/>
                    <a:pt x="1813" y="1120"/>
                  </a:cubicBezTo>
                  <a:lnTo>
                    <a:pt x="3051" y="394"/>
                  </a:lnTo>
                  <a:cubicBezTo>
                    <a:pt x="3123" y="358"/>
                    <a:pt x="3147" y="310"/>
                    <a:pt x="3147" y="263"/>
                  </a:cubicBezTo>
                  <a:lnTo>
                    <a:pt x="3147" y="13"/>
                  </a:ln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04" name="Google Shape;1904;p52"/>
            <p:cNvSpPr/>
            <p:nvPr/>
          </p:nvSpPr>
          <p:spPr>
            <a:xfrm>
              <a:off x="2512926" y="3634110"/>
              <a:ext cx="102880" cy="58574"/>
            </a:xfrm>
            <a:custGeom>
              <a:avLst/>
              <a:gdLst/>
              <a:ahLst/>
              <a:cxnLst/>
              <a:rect l="l" t="t" r="r" b="b"/>
              <a:pathLst>
                <a:path w="3216" h="1831" extrusionOk="0">
                  <a:moveTo>
                    <a:pt x="1602" y="0"/>
                  </a:moveTo>
                  <a:cubicBezTo>
                    <a:pt x="1519" y="0"/>
                    <a:pt x="1435" y="18"/>
                    <a:pt x="1370" y="54"/>
                  </a:cubicBezTo>
                  <a:lnTo>
                    <a:pt x="120" y="780"/>
                  </a:lnTo>
                  <a:cubicBezTo>
                    <a:pt x="1" y="851"/>
                    <a:pt x="1" y="970"/>
                    <a:pt x="132" y="1054"/>
                  </a:cubicBezTo>
                  <a:lnTo>
                    <a:pt x="1382" y="1768"/>
                  </a:lnTo>
                  <a:cubicBezTo>
                    <a:pt x="1447" y="1810"/>
                    <a:pt x="1531" y="1831"/>
                    <a:pt x="1614" y="1831"/>
                  </a:cubicBezTo>
                  <a:cubicBezTo>
                    <a:pt x="1697" y="1831"/>
                    <a:pt x="1781" y="1810"/>
                    <a:pt x="1846" y="1768"/>
                  </a:cubicBezTo>
                  <a:lnTo>
                    <a:pt x="3084" y="1054"/>
                  </a:lnTo>
                  <a:cubicBezTo>
                    <a:pt x="3215" y="970"/>
                    <a:pt x="3215" y="851"/>
                    <a:pt x="3084" y="780"/>
                  </a:cubicBezTo>
                  <a:lnTo>
                    <a:pt x="1834" y="54"/>
                  </a:lnTo>
                  <a:cubicBezTo>
                    <a:pt x="1769" y="18"/>
                    <a:pt x="1685" y="0"/>
                    <a:pt x="1602" y="0"/>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05" name="Google Shape;1905;p52"/>
            <p:cNvSpPr/>
            <p:nvPr/>
          </p:nvSpPr>
          <p:spPr>
            <a:xfrm>
              <a:off x="2591013" y="3622850"/>
              <a:ext cx="100577" cy="37172"/>
            </a:xfrm>
            <a:custGeom>
              <a:avLst/>
              <a:gdLst/>
              <a:ahLst/>
              <a:cxnLst/>
              <a:rect l="l" t="t" r="r" b="b"/>
              <a:pathLst>
                <a:path w="3144" h="1162" extrusionOk="0">
                  <a:moveTo>
                    <a:pt x="0" y="1"/>
                  </a:moveTo>
                  <a:lnTo>
                    <a:pt x="0" y="251"/>
                  </a:lnTo>
                  <a:cubicBezTo>
                    <a:pt x="0" y="298"/>
                    <a:pt x="24" y="346"/>
                    <a:pt x="96" y="382"/>
                  </a:cubicBezTo>
                  <a:lnTo>
                    <a:pt x="1346" y="1108"/>
                  </a:lnTo>
                  <a:cubicBezTo>
                    <a:pt x="1411" y="1144"/>
                    <a:pt x="1495" y="1162"/>
                    <a:pt x="1578" y="1162"/>
                  </a:cubicBezTo>
                  <a:cubicBezTo>
                    <a:pt x="1661" y="1162"/>
                    <a:pt x="1745" y="1144"/>
                    <a:pt x="1810" y="1108"/>
                  </a:cubicBezTo>
                  <a:lnTo>
                    <a:pt x="3048" y="382"/>
                  </a:lnTo>
                  <a:cubicBezTo>
                    <a:pt x="3120" y="346"/>
                    <a:pt x="3144" y="298"/>
                    <a:pt x="3144" y="251"/>
                  </a:cubicBezTo>
                  <a:lnTo>
                    <a:pt x="3144" y="1"/>
                  </a:lnTo>
                  <a:cubicBezTo>
                    <a:pt x="3144" y="48"/>
                    <a:pt x="3120" y="96"/>
                    <a:pt x="3048" y="132"/>
                  </a:cubicBezTo>
                  <a:lnTo>
                    <a:pt x="1810" y="858"/>
                  </a:lnTo>
                  <a:cubicBezTo>
                    <a:pt x="1745" y="894"/>
                    <a:pt x="1661" y="912"/>
                    <a:pt x="1578" y="912"/>
                  </a:cubicBezTo>
                  <a:cubicBezTo>
                    <a:pt x="1495" y="912"/>
                    <a:pt x="1411" y="894"/>
                    <a:pt x="1346" y="858"/>
                  </a:cubicBezTo>
                  <a:lnTo>
                    <a:pt x="96" y="132"/>
                  </a:lnTo>
                  <a:cubicBezTo>
                    <a:pt x="24" y="96"/>
                    <a:pt x="0" y="48"/>
                    <a:pt x="0" y="1"/>
                  </a:cubicBez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06" name="Google Shape;1906;p52"/>
            <p:cNvSpPr/>
            <p:nvPr/>
          </p:nvSpPr>
          <p:spPr>
            <a:xfrm>
              <a:off x="2589861" y="3593451"/>
              <a:ext cx="102880" cy="58574"/>
            </a:xfrm>
            <a:custGeom>
              <a:avLst/>
              <a:gdLst/>
              <a:ahLst/>
              <a:cxnLst/>
              <a:rect l="l" t="t" r="r" b="b"/>
              <a:pathLst>
                <a:path w="3216" h="1831" extrusionOk="0">
                  <a:moveTo>
                    <a:pt x="1602" y="0"/>
                  </a:moveTo>
                  <a:cubicBezTo>
                    <a:pt x="1519" y="0"/>
                    <a:pt x="1435" y="21"/>
                    <a:pt x="1370" y="63"/>
                  </a:cubicBezTo>
                  <a:lnTo>
                    <a:pt x="132" y="777"/>
                  </a:lnTo>
                  <a:cubicBezTo>
                    <a:pt x="1" y="860"/>
                    <a:pt x="1" y="979"/>
                    <a:pt x="132" y="1051"/>
                  </a:cubicBezTo>
                  <a:lnTo>
                    <a:pt x="1382" y="1777"/>
                  </a:lnTo>
                  <a:cubicBezTo>
                    <a:pt x="1447" y="1813"/>
                    <a:pt x="1531" y="1831"/>
                    <a:pt x="1614" y="1831"/>
                  </a:cubicBezTo>
                  <a:cubicBezTo>
                    <a:pt x="1697" y="1831"/>
                    <a:pt x="1781" y="1813"/>
                    <a:pt x="1846" y="1777"/>
                  </a:cubicBezTo>
                  <a:lnTo>
                    <a:pt x="3084" y="1051"/>
                  </a:lnTo>
                  <a:cubicBezTo>
                    <a:pt x="3215" y="979"/>
                    <a:pt x="3215" y="860"/>
                    <a:pt x="3084" y="789"/>
                  </a:cubicBezTo>
                  <a:lnTo>
                    <a:pt x="1834" y="63"/>
                  </a:lnTo>
                  <a:cubicBezTo>
                    <a:pt x="1769" y="21"/>
                    <a:pt x="1685" y="0"/>
                    <a:pt x="1602" y="0"/>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07" name="Google Shape;1907;p52"/>
            <p:cNvSpPr/>
            <p:nvPr/>
          </p:nvSpPr>
          <p:spPr>
            <a:xfrm>
              <a:off x="2667948" y="3582095"/>
              <a:ext cx="100577" cy="37172"/>
            </a:xfrm>
            <a:custGeom>
              <a:avLst/>
              <a:gdLst/>
              <a:ahLst/>
              <a:cxnLst/>
              <a:rect l="l" t="t" r="r" b="b"/>
              <a:pathLst>
                <a:path w="3144" h="1162" extrusionOk="0">
                  <a:moveTo>
                    <a:pt x="0" y="1"/>
                  </a:moveTo>
                  <a:lnTo>
                    <a:pt x="0" y="251"/>
                  </a:lnTo>
                  <a:cubicBezTo>
                    <a:pt x="0" y="299"/>
                    <a:pt x="24" y="346"/>
                    <a:pt x="96" y="382"/>
                  </a:cubicBezTo>
                  <a:lnTo>
                    <a:pt x="1346" y="1108"/>
                  </a:lnTo>
                  <a:cubicBezTo>
                    <a:pt x="1411" y="1144"/>
                    <a:pt x="1495" y="1162"/>
                    <a:pt x="1578" y="1162"/>
                  </a:cubicBezTo>
                  <a:cubicBezTo>
                    <a:pt x="1661" y="1162"/>
                    <a:pt x="1745" y="1144"/>
                    <a:pt x="1810" y="1108"/>
                  </a:cubicBezTo>
                  <a:lnTo>
                    <a:pt x="3048" y="382"/>
                  </a:lnTo>
                  <a:cubicBezTo>
                    <a:pt x="3120" y="346"/>
                    <a:pt x="3144" y="299"/>
                    <a:pt x="3144" y="251"/>
                  </a:cubicBezTo>
                  <a:lnTo>
                    <a:pt x="3144" y="1"/>
                  </a:lnTo>
                  <a:cubicBezTo>
                    <a:pt x="3144" y="48"/>
                    <a:pt x="3120" y="96"/>
                    <a:pt x="3048" y="132"/>
                  </a:cubicBezTo>
                  <a:lnTo>
                    <a:pt x="1810" y="858"/>
                  </a:lnTo>
                  <a:cubicBezTo>
                    <a:pt x="1745" y="894"/>
                    <a:pt x="1661" y="912"/>
                    <a:pt x="1578" y="912"/>
                  </a:cubicBezTo>
                  <a:cubicBezTo>
                    <a:pt x="1495" y="912"/>
                    <a:pt x="1411" y="894"/>
                    <a:pt x="1346" y="858"/>
                  </a:cubicBezTo>
                  <a:lnTo>
                    <a:pt x="96" y="132"/>
                  </a:lnTo>
                  <a:cubicBezTo>
                    <a:pt x="24" y="96"/>
                    <a:pt x="0" y="48"/>
                    <a:pt x="0" y="1"/>
                  </a:cubicBez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08" name="Google Shape;1908;p52"/>
            <p:cNvSpPr/>
            <p:nvPr/>
          </p:nvSpPr>
          <p:spPr>
            <a:xfrm>
              <a:off x="2666796" y="3552984"/>
              <a:ext cx="102880" cy="58286"/>
            </a:xfrm>
            <a:custGeom>
              <a:avLst/>
              <a:gdLst/>
              <a:ahLst/>
              <a:cxnLst/>
              <a:rect l="l" t="t" r="r" b="b"/>
              <a:pathLst>
                <a:path w="3216" h="1822" extrusionOk="0">
                  <a:moveTo>
                    <a:pt x="1602" y="0"/>
                  </a:moveTo>
                  <a:cubicBezTo>
                    <a:pt x="1519" y="0"/>
                    <a:pt x="1435" y="18"/>
                    <a:pt x="1370" y="54"/>
                  </a:cubicBezTo>
                  <a:lnTo>
                    <a:pt x="132" y="780"/>
                  </a:lnTo>
                  <a:cubicBezTo>
                    <a:pt x="1" y="851"/>
                    <a:pt x="1" y="970"/>
                    <a:pt x="132" y="1042"/>
                  </a:cubicBezTo>
                  <a:lnTo>
                    <a:pt x="1382" y="1768"/>
                  </a:lnTo>
                  <a:cubicBezTo>
                    <a:pt x="1447" y="1804"/>
                    <a:pt x="1531" y="1822"/>
                    <a:pt x="1614" y="1822"/>
                  </a:cubicBezTo>
                  <a:cubicBezTo>
                    <a:pt x="1697" y="1822"/>
                    <a:pt x="1781" y="1804"/>
                    <a:pt x="1846" y="1768"/>
                  </a:cubicBezTo>
                  <a:lnTo>
                    <a:pt x="3084" y="1042"/>
                  </a:lnTo>
                  <a:cubicBezTo>
                    <a:pt x="3215" y="970"/>
                    <a:pt x="3215" y="851"/>
                    <a:pt x="3084" y="780"/>
                  </a:cubicBezTo>
                  <a:lnTo>
                    <a:pt x="1834" y="54"/>
                  </a:lnTo>
                  <a:cubicBezTo>
                    <a:pt x="1769" y="18"/>
                    <a:pt x="1685" y="0"/>
                    <a:pt x="1602" y="0"/>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09" name="Google Shape;1909;p52"/>
            <p:cNvSpPr/>
            <p:nvPr/>
          </p:nvSpPr>
          <p:spPr>
            <a:xfrm>
              <a:off x="2744883" y="3541340"/>
              <a:ext cx="100577" cy="37460"/>
            </a:xfrm>
            <a:custGeom>
              <a:avLst/>
              <a:gdLst/>
              <a:ahLst/>
              <a:cxnLst/>
              <a:rect l="l" t="t" r="r" b="b"/>
              <a:pathLst>
                <a:path w="3144" h="1171" extrusionOk="0">
                  <a:moveTo>
                    <a:pt x="0" y="1"/>
                  </a:moveTo>
                  <a:lnTo>
                    <a:pt x="0" y="251"/>
                  </a:lnTo>
                  <a:cubicBezTo>
                    <a:pt x="0" y="299"/>
                    <a:pt x="24" y="346"/>
                    <a:pt x="96" y="394"/>
                  </a:cubicBezTo>
                  <a:lnTo>
                    <a:pt x="1346" y="1108"/>
                  </a:lnTo>
                  <a:cubicBezTo>
                    <a:pt x="1411" y="1150"/>
                    <a:pt x="1495" y="1171"/>
                    <a:pt x="1578" y="1171"/>
                  </a:cubicBezTo>
                  <a:cubicBezTo>
                    <a:pt x="1661" y="1171"/>
                    <a:pt x="1745" y="1150"/>
                    <a:pt x="1810" y="1108"/>
                  </a:cubicBezTo>
                  <a:lnTo>
                    <a:pt x="3048" y="394"/>
                  </a:lnTo>
                  <a:cubicBezTo>
                    <a:pt x="3120" y="358"/>
                    <a:pt x="3144" y="299"/>
                    <a:pt x="3144" y="251"/>
                  </a:cubicBezTo>
                  <a:lnTo>
                    <a:pt x="3144" y="1"/>
                  </a:lnTo>
                  <a:cubicBezTo>
                    <a:pt x="3144" y="49"/>
                    <a:pt x="3120" y="96"/>
                    <a:pt x="3048" y="132"/>
                  </a:cubicBezTo>
                  <a:lnTo>
                    <a:pt x="1810" y="858"/>
                  </a:lnTo>
                  <a:cubicBezTo>
                    <a:pt x="1745" y="894"/>
                    <a:pt x="1661" y="912"/>
                    <a:pt x="1578" y="912"/>
                  </a:cubicBezTo>
                  <a:cubicBezTo>
                    <a:pt x="1495" y="912"/>
                    <a:pt x="1411" y="894"/>
                    <a:pt x="1346" y="858"/>
                  </a:cubicBezTo>
                  <a:lnTo>
                    <a:pt x="96" y="132"/>
                  </a:lnTo>
                  <a:cubicBezTo>
                    <a:pt x="24" y="96"/>
                    <a:pt x="0" y="49"/>
                    <a:pt x="0" y="1"/>
                  </a:cubicBez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10" name="Google Shape;1910;p52"/>
            <p:cNvSpPr/>
            <p:nvPr/>
          </p:nvSpPr>
          <p:spPr>
            <a:xfrm>
              <a:off x="2743731" y="3512229"/>
              <a:ext cx="102880" cy="58286"/>
            </a:xfrm>
            <a:custGeom>
              <a:avLst/>
              <a:gdLst/>
              <a:ahLst/>
              <a:cxnLst/>
              <a:rect l="l" t="t" r="r" b="b"/>
              <a:pathLst>
                <a:path w="3216" h="1822" extrusionOk="0">
                  <a:moveTo>
                    <a:pt x="1602" y="0"/>
                  </a:moveTo>
                  <a:cubicBezTo>
                    <a:pt x="1519" y="0"/>
                    <a:pt x="1435" y="18"/>
                    <a:pt x="1370" y="54"/>
                  </a:cubicBezTo>
                  <a:lnTo>
                    <a:pt x="132" y="780"/>
                  </a:lnTo>
                  <a:cubicBezTo>
                    <a:pt x="1" y="851"/>
                    <a:pt x="1" y="970"/>
                    <a:pt x="132" y="1042"/>
                  </a:cubicBezTo>
                  <a:lnTo>
                    <a:pt x="1382" y="1768"/>
                  </a:lnTo>
                  <a:cubicBezTo>
                    <a:pt x="1447" y="1804"/>
                    <a:pt x="1531" y="1822"/>
                    <a:pt x="1614" y="1822"/>
                  </a:cubicBezTo>
                  <a:cubicBezTo>
                    <a:pt x="1697" y="1822"/>
                    <a:pt x="1781" y="1804"/>
                    <a:pt x="1846" y="1768"/>
                  </a:cubicBezTo>
                  <a:lnTo>
                    <a:pt x="3084" y="1042"/>
                  </a:lnTo>
                  <a:cubicBezTo>
                    <a:pt x="3215" y="970"/>
                    <a:pt x="3215" y="851"/>
                    <a:pt x="3084" y="780"/>
                  </a:cubicBezTo>
                  <a:lnTo>
                    <a:pt x="1834" y="54"/>
                  </a:lnTo>
                  <a:cubicBezTo>
                    <a:pt x="1769" y="18"/>
                    <a:pt x="1685" y="0"/>
                    <a:pt x="1602" y="0"/>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11" name="Google Shape;1911;p52"/>
            <p:cNvSpPr/>
            <p:nvPr/>
          </p:nvSpPr>
          <p:spPr>
            <a:xfrm>
              <a:off x="2593188" y="3708166"/>
              <a:ext cx="100705" cy="37172"/>
            </a:xfrm>
            <a:custGeom>
              <a:avLst/>
              <a:gdLst/>
              <a:ahLst/>
              <a:cxnLst/>
              <a:rect l="l" t="t" r="r" b="b"/>
              <a:pathLst>
                <a:path w="3148" h="1162" extrusionOk="0">
                  <a:moveTo>
                    <a:pt x="3147" y="1"/>
                  </a:moveTo>
                  <a:cubicBezTo>
                    <a:pt x="3147" y="1"/>
                    <a:pt x="3147" y="1"/>
                    <a:pt x="3147" y="1"/>
                  </a:cubicBezTo>
                  <a:lnTo>
                    <a:pt x="3147" y="1"/>
                  </a:lnTo>
                  <a:close/>
                  <a:moveTo>
                    <a:pt x="4" y="1"/>
                  </a:moveTo>
                  <a:cubicBezTo>
                    <a:pt x="1" y="13"/>
                    <a:pt x="1" y="25"/>
                    <a:pt x="4" y="37"/>
                  </a:cubicBezTo>
                  <a:lnTo>
                    <a:pt x="4" y="37"/>
                  </a:lnTo>
                  <a:lnTo>
                    <a:pt x="4" y="1"/>
                  </a:lnTo>
                  <a:close/>
                  <a:moveTo>
                    <a:pt x="3147" y="1"/>
                  </a:moveTo>
                  <a:cubicBezTo>
                    <a:pt x="3147" y="48"/>
                    <a:pt x="3123" y="96"/>
                    <a:pt x="3052" y="132"/>
                  </a:cubicBezTo>
                  <a:lnTo>
                    <a:pt x="1814" y="858"/>
                  </a:lnTo>
                  <a:cubicBezTo>
                    <a:pt x="1748" y="894"/>
                    <a:pt x="1665" y="912"/>
                    <a:pt x="1581" y="912"/>
                  </a:cubicBezTo>
                  <a:cubicBezTo>
                    <a:pt x="1498" y="912"/>
                    <a:pt x="1415" y="894"/>
                    <a:pt x="1349" y="858"/>
                  </a:cubicBezTo>
                  <a:lnTo>
                    <a:pt x="99" y="132"/>
                  </a:lnTo>
                  <a:cubicBezTo>
                    <a:pt x="46" y="105"/>
                    <a:pt x="12" y="72"/>
                    <a:pt x="4" y="37"/>
                  </a:cubicBezTo>
                  <a:lnTo>
                    <a:pt x="4" y="37"/>
                  </a:lnTo>
                  <a:lnTo>
                    <a:pt x="4" y="251"/>
                  </a:lnTo>
                  <a:cubicBezTo>
                    <a:pt x="4" y="298"/>
                    <a:pt x="28" y="346"/>
                    <a:pt x="99" y="382"/>
                  </a:cubicBezTo>
                  <a:lnTo>
                    <a:pt x="1349" y="1108"/>
                  </a:lnTo>
                  <a:cubicBezTo>
                    <a:pt x="1415" y="1144"/>
                    <a:pt x="1498" y="1162"/>
                    <a:pt x="1581" y="1162"/>
                  </a:cubicBezTo>
                  <a:cubicBezTo>
                    <a:pt x="1665" y="1162"/>
                    <a:pt x="1748" y="1144"/>
                    <a:pt x="1814" y="1108"/>
                  </a:cubicBezTo>
                  <a:lnTo>
                    <a:pt x="3052" y="382"/>
                  </a:lnTo>
                  <a:cubicBezTo>
                    <a:pt x="3123" y="346"/>
                    <a:pt x="3147" y="298"/>
                    <a:pt x="3147" y="251"/>
                  </a:cubicBezTo>
                  <a:lnTo>
                    <a:pt x="3147" y="1"/>
                  </a:ln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12" name="Google Shape;1912;p52"/>
            <p:cNvSpPr/>
            <p:nvPr/>
          </p:nvSpPr>
          <p:spPr>
            <a:xfrm>
              <a:off x="2592164" y="3679023"/>
              <a:ext cx="102848" cy="58318"/>
            </a:xfrm>
            <a:custGeom>
              <a:avLst/>
              <a:gdLst/>
              <a:ahLst/>
              <a:cxnLst/>
              <a:rect l="l" t="t" r="r" b="b"/>
              <a:pathLst>
                <a:path w="3215" h="1823" extrusionOk="0">
                  <a:moveTo>
                    <a:pt x="1601" y="1"/>
                  </a:moveTo>
                  <a:cubicBezTo>
                    <a:pt x="1518" y="1"/>
                    <a:pt x="1435" y="19"/>
                    <a:pt x="1369" y="55"/>
                  </a:cubicBezTo>
                  <a:lnTo>
                    <a:pt x="119" y="781"/>
                  </a:lnTo>
                  <a:cubicBezTo>
                    <a:pt x="0" y="852"/>
                    <a:pt x="0" y="971"/>
                    <a:pt x="131" y="1043"/>
                  </a:cubicBezTo>
                  <a:lnTo>
                    <a:pt x="1381" y="1769"/>
                  </a:lnTo>
                  <a:cubicBezTo>
                    <a:pt x="1447" y="1805"/>
                    <a:pt x="1530" y="1823"/>
                    <a:pt x="1613" y="1823"/>
                  </a:cubicBezTo>
                  <a:cubicBezTo>
                    <a:pt x="1697" y="1823"/>
                    <a:pt x="1780" y="1805"/>
                    <a:pt x="1846" y="1769"/>
                  </a:cubicBezTo>
                  <a:lnTo>
                    <a:pt x="3084" y="1043"/>
                  </a:lnTo>
                  <a:cubicBezTo>
                    <a:pt x="3215" y="971"/>
                    <a:pt x="3215" y="852"/>
                    <a:pt x="3084" y="781"/>
                  </a:cubicBezTo>
                  <a:lnTo>
                    <a:pt x="1834" y="55"/>
                  </a:lnTo>
                  <a:cubicBezTo>
                    <a:pt x="1768" y="19"/>
                    <a:pt x="1685" y="1"/>
                    <a:pt x="1601" y="1"/>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13" name="Google Shape;1913;p52"/>
            <p:cNvSpPr/>
            <p:nvPr/>
          </p:nvSpPr>
          <p:spPr>
            <a:xfrm>
              <a:off x="2670123" y="3667411"/>
              <a:ext cx="100705" cy="37460"/>
            </a:xfrm>
            <a:custGeom>
              <a:avLst/>
              <a:gdLst/>
              <a:ahLst/>
              <a:cxnLst/>
              <a:rect l="l" t="t" r="r" b="b"/>
              <a:pathLst>
                <a:path w="3148" h="1171" extrusionOk="0">
                  <a:moveTo>
                    <a:pt x="3147" y="1"/>
                  </a:moveTo>
                  <a:cubicBezTo>
                    <a:pt x="3147" y="1"/>
                    <a:pt x="3147" y="1"/>
                    <a:pt x="3147" y="1"/>
                  </a:cubicBezTo>
                  <a:lnTo>
                    <a:pt x="3147" y="1"/>
                  </a:lnTo>
                  <a:close/>
                  <a:moveTo>
                    <a:pt x="4" y="1"/>
                  </a:moveTo>
                  <a:cubicBezTo>
                    <a:pt x="1" y="13"/>
                    <a:pt x="1" y="25"/>
                    <a:pt x="4" y="37"/>
                  </a:cubicBezTo>
                  <a:lnTo>
                    <a:pt x="4" y="37"/>
                  </a:lnTo>
                  <a:lnTo>
                    <a:pt x="4" y="1"/>
                  </a:lnTo>
                  <a:close/>
                  <a:moveTo>
                    <a:pt x="3147" y="1"/>
                  </a:moveTo>
                  <a:cubicBezTo>
                    <a:pt x="3147" y="48"/>
                    <a:pt x="3123" y="96"/>
                    <a:pt x="3052" y="132"/>
                  </a:cubicBezTo>
                  <a:lnTo>
                    <a:pt x="1814" y="858"/>
                  </a:lnTo>
                  <a:cubicBezTo>
                    <a:pt x="1748" y="894"/>
                    <a:pt x="1665" y="912"/>
                    <a:pt x="1581" y="912"/>
                  </a:cubicBezTo>
                  <a:cubicBezTo>
                    <a:pt x="1498" y="912"/>
                    <a:pt x="1415" y="894"/>
                    <a:pt x="1349" y="858"/>
                  </a:cubicBezTo>
                  <a:lnTo>
                    <a:pt x="99" y="132"/>
                  </a:lnTo>
                  <a:cubicBezTo>
                    <a:pt x="46" y="105"/>
                    <a:pt x="13" y="72"/>
                    <a:pt x="4" y="37"/>
                  </a:cubicBezTo>
                  <a:lnTo>
                    <a:pt x="4" y="37"/>
                  </a:lnTo>
                  <a:lnTo>
                    <a:pt x="4" y="251"/>
                  </a:lnTo>
                  <a:cubicBezTo>
                    <a:pt x="4" y="299"/>
                    <a:pt x="28" y="346"/>
                    <a:pt x="99" y="394"/>
                  </a:cubicBezTo>
                  <a:lnTo>
                    <a:pt x="1349" y="1108"/>
                  </a:lnTo>
                  <a:cubicBezTo>
                    <a:pt x="1415" y="1150"/>
                    <a:pt x="1498" y="1171"/>
                    <a:pt x="1581" y="1171"/>
                  </a:cubicBezTo>
                  <a:cubicBezTo>
                    <a:pt x="1665" y="1171"/>
                    <a:pt x="1748" y="1150"/>
                    <a:pt x="1814" y="1108"/>
                  </a:cubicBezTo>
                  <a:lnTo>
                    <a:pt x="3052" y="394"/>
                  </a:lnTo>
                  <a:cubicBezTo>
                    <a:pt x="3123" y="358"/>
                    <a:pt x="3147" y="299"/>
                    <a:pt x="3147" y="251"/>
                  </a:cubicBezTo>
                  <a:lnTo>
                    <a:pt x="3147" y="1"/>
                  </a:ln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14" name="Google Shape;1914;p52"/>
            <p:cNvSpPr/>
            <p:nvPr/>
          </p:nvSpPr>
          <p:spPr>
            <a:xfrm>
              <a:off x="2669099" y="3638301"/>
              <a:ext cx="102848" cy="58286"/>
            </a:xfrm>
            <a:custGeom>
              <a:avLst/>
              <a:gdLst/>
              <a:ahLst/>
              <a:cxnLst/>
              <a:rect l="l" t="t" r="r" b="b"/>
              <a:pathLst>
                <a:path w="3215" h="1822" extrusionOk="0">
                  <a:moveTo>
                    <a:pt x="1602" y="0"/>
                  </a:moveTo>
                  <a:cubicBezTo>
                    <a:pt x="1518" y="0"/>
                    <a:pt x="1435" y="18"/>
                    <a:pt x="1369" y="54"/>
                  </a:cubicBezTo>
                  <a:lnTo>
                    <a:pt x="119" y="780"/>
                  </a:lnTo>
                  <a:cubicBezTo>
                    <a:pt x="0" y="851"/>
                    <a:pt x="0" y="970"/>
                    <a:pt x="131" y="1042"/>
                  </a:cubicBezTo>
                  <a:lnTo>
                    <a:pt x="1381" y="1768"/>
                  </a:lnTo>
                  <a:cubicBezTo>
                    <a:pt x="1447" y="1804"/>
                    <a:pt x="1530" y="1822"/>
                    <a:pt x="1613" y="1822"/>
                  </a:cubicBezTo>
                  <a:cubicBezTo>
                    <a:pt x="1697" y="1822"/>
                    <a:pt x="1780" y="1804"/>
                    <a:pt x="1846" y="1768"/>
                  </a:cubicBezTo>
                  <a:lnTo>
                    <a:pt x="3084" y="1042"/>
                  </a:lnTo>
                  <a:cubicBezTo>
                    <a:pt x="3215" y="970"/>
                    <a:pt x="3215" y="851"/>
                    <a:pt x="3084" y="780"/>
                  </a:cubicBezTo>
                  <a:lnTo>
                    <a:pt x="1834" y="54"/>
                  </a:lnTo>
                  <a:cubicBezTo>
                    <a:pt x="1768" y="18"/>
                    <a:pt x="1685" y="0"/>
                    <a:pt x="1602" y="0"/>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15" name="Google Shape;1915;p52"/>
            <p:cNvSpPr/>
            <p:nvPr/>
          </p:nvSpPr>
          <p:spPr>
            <a:xfrm>
              <a:off x="2747058" y="3626656"/>
              <a:ext cx="100705" cy="37556"/>
            </a:xfrm>
            <a:custGeom>
              <a:avLst/>
              <a:gdLst/>
              <a:ahLst/>
              <a:cxnLst/>
              <a:rect l="l" t="t" r="r" b="b"/>
              <a:pathLst>
                <a:path w="3148" h="1174" extrusionOk="0">
                  <a:moveTo>
                    <a:pt x="3147" y="1"/>
                  </a:moveTo>
                  <a:cubicBezTo>
                    <a:pt x="3147" y="1"/>
                    <a:pt x="3147" y="1"/>
                    <a:pt x="3147" y="1"/>
                  </a:cubicBezTo>
                  <a:lnTo>
                    <a:pt x="3147" y="1"/>
                  </a:lnTo>
                  <a:close/>
                  <a:moveTo>
                    <a:pt x="4" y="1"/>
                  </a:moveTo>
                  <a:lnTo>
                    <a:pt x="4" y="1"/>
                  </a:lnTo>
                  <a:cubicBezTo>
                    <a:pt x="1" y="13"/>
                    <a:pt x="1" y="25"/>
                    <a:pt x="4" y="37"/>
                  </a:cubicBezTo>
                  <a:lnTo>
                    <a:pt x="4" y="37"/>
                  </a:lnTo>
                  <a:lnTo>
                    <a:pt x="4" y="1"/>
                  </a:lnTo>
                  <a:close/>
                  <a:moveTo>
                    <a:pt x="3147" y="1"/>
                  </a:moveTo>
                  <a:cubicBezTo>
                    <a:pt x="3147" y="49"/>
                    <a:pt x="3123" y="96"/>
                    <a:pt x="3052" y="132"/>
                  </a:cubicBezTo>
                  <a:lnTo>
                    <a:pt x="1814" y="858"/>
                  </a:lnTo>
                  <a:cubicBezTo>
                    <a:pt x="1748" y="894"/>
                    <a:pt x="1665" y="912"/>
                    <a:pt x="1581" y="912"/>
                  </a:cubicBezTo>
                  <a:cubicBezTo>
                    <a:pt x="1498" y="912"/>
                    <a:pt x="1415" y="894"/>
                    <a:pt x="1349" y="858"/>
                  </a:cubicBezTo>
                  <a:lnTo>
                    <a:pt x="99" y="132"/>
                  </a:lnTo>
                  <a:cubicBezTo>
                    <a:pt x="46" y="105"/>
                    <a:pt x="13" y="72"/>
                    <a:pt x="4" y="37"/>
                  </a:cubicBezTo>
                  <a:lnTo>
                    <a:pt x="4" y="37"/>
                  </a:lnTo>
                  <a:lnTo>
                    <a:pt x="4" y="251"/>
                  </a:lnTo>
                  <a:cubicBezTo>
                    <a:pt x="4" y="310"/>
                    <a:pt x="28" y="358"/>
                    <a:pt x="99" y="394"/>
                  </a:cubicBezTo>
                  <a:lnTo>
                    <a:pt x="1349" y="1120"/>
                  </a:lnTo>
                  <a:cubicBezTo>
                    <a:pt x="1415" y="1156"/>
                    <a:pt x="1498" y="1174"/>
                    <a:pt x="1581" y="1174"/>
                  </a:cubicBezTo>
                  <a:cubicBezTo>
                    <a:pt x="1665" y="1174"/>
                    <a:pt x="1748" y="1156"/>
                    <a:pt x="1814" y="1120"/>
                  </a:cubicBezTo>
                  <a:lnTo>
                    <a:pt x="3052" y="394"/>
                  </a:lnTo>
                  <a:cubicBezTo>
                    <a:pt x="3123" y="358"/>
                    <a:pt x="3147" y="310"/>
                    <a:pt x="3147" y="263"/>
                  </a:cubicBezTo>
                  <a:lnTo>
                    <a:pt x="3147" y="1"/>
                  </a:ln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16" name="Google Shape;1916;p52"/>
            <p:cNvSpPr/>
            <p:nvPr/>
          </p:nvSpPr>
          <p:spPr>
            <a:xfrm>
              <a:off x="2746035" y="3597546"/>
              <a:ext cx="102848" cy="58286"/>
            </a:xfrm>
            <a:custGeom>
              <a:avLst/>
              <a:gdLst/>
              <a:ahLst/>
              <a:cxnLst/>
              <a:rect l="l" t="t" r="r" b="b"/>
              <a:pathLst>
                <a:path w="3215" h="1822" extrusionOk="0">
                  <a:moveTo>
                    <a:pt x="1602" y="0"/>
                  </a:moveTo>
                  <a:cubicBezTo>
                    <a:pt x="1518" y="0"/>
                    <a:pt x="1435" y="18"/>
                    <a:pt x="1369" y="54"/>
                  </a:cubicBezTo>
                  <a:lnTo>
                    <a:pt x="119" y="780"/>
                  </a:lnTo>
                  <a:cubicBezTo>
                    <a:pt x="0" y="851"/>
                    <a:pt x="0" y="970"/>
                    <a:pt x="131" y="1042"/>
                  </a:cubicBezTo>
                  <a:lnTo>
                    <a:pt x="1381" y="1768"/>
                  </a:lnTo>
                  <a:cubicBezTo>
                    <a:pt x="1447" y="1804"/>
                    <a:pt x="1530" y="1822"/>
                    <a:pt x="1613" y="1822"/>
                  </a:cubicBezTo>
                  <a:cubicBezTo>
                    <a:pt x="1697" y="1822"/>
                    <a:pt x="1780" y="1804"/>
                    <a:pt x="1846" y="1768"/>
                  </a:cubicBezTo>
                  <a:lnTo>
                    <a:pt x="3084" y="1042"/>
                  </a:lnTo>
                  <a:cubicBezTo>
                    <a:pt x="3215" y="970"/>
                    <a:pt x="3215" y="851"/>
                    <a:pt x="3084" y="780"/>
                  </a:cubicBezTo>
                  <a:lnTo>
                    <a:pt x="1834" y="54"/>
                  </a:lnTo>
                  <a:cubicBezTo>
                    <a:pt x="1768" y="18"/>
                    <a:pt x="1685" y="0"/>
                    <a:pt x="1602" y="0"/>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17" name="Google Shape;1917;p52"/>
            <p:cNvSpPr/>
            <p:nvPr/>
          </p:nvSpPr>
          <p:spPr>
            <a:xfrm>
              <a:off x="2823993" y="3585902"/>
              <a:ext cx="100705" cy="37556"/>
            </a:xfrm>
            <a:custGeom>
              <a:avLst/>
              <a:gdLst/>
              <a:ahLst/>
              <a:cxnLst/>
              <a:rect l="l" t="t" r="r" b="b"/>
              <a:pathLst>
                <a:path w="3148" h="1174" extrusionOk="0">
                  <a:moveTo>
                    <a:pt x="4" y="1"/>
                  </a:moveTo>
                  <a:lnTo>
                    <a:pt x="4" y="1"/>
                  </a:lnTo>
                  <a:cubicBezTo>
                    <a:pt x="1" y="13"/>
                    <a:pt x="1" y="26"/>
                    <a:pt x="4" y="39"/>
                  </a:cubicBezTo>
                  <a:lnTo>
                    <a:pt x="4" y="39"/>
                  </a:lnTo>
                  <a:lnTo>
                    <a:pt x="4" y="1"/>
                  </a:lnTo>
                  <a:close/>
                  <a:moveTo>
                    <a:pt x="3147" y="13"/>
                  </a:moveTo>
                  <a:cubicBezTo>
                    <a:pt x="3147" y="60"/>
                    <a:pt x="3112" y="108"/>
                    <a:pt x="3052" y="144"/>
                  </a:cubicBezTo>
                  <a:lnTo>
                    <a:pt x="1814" y="870"/>
                  </a:lnTo>
                  <a:cubicBezTo>
                    <a:pt x="1748" y="906"/>
                    <a:pt x="1665" y="924"/>
                    <a:pt x="1582" y="924"/>
                  </a:cubicBezTo>
                  <a:cubicBezTo>
                    <a:pt x="1498" y="924"/>
                    <a:pt x="1415" y="906"/>
                    <a:pt x="1349" y="870"/>
                  </a:cubicBezTo>
                  <a:lnTo>
                    <a:pt x="99" y="144"/>
                  </a:lnTo>
                  <a:cubicBezTo>
                    <a:pt x="46" y="117"/>
                    <a:pt x="13" y="77"/>
                    <a:pt x="4" y="39"/>
                  </a:cubicBezTo>
                  <a:lnTo>
                    <a:pt x="4" y="39"/>
                  </a:lnTo>
                  <a:lnTo>
                    <a:pt x="4" y="263"/>
                  </a:lnTo>
                  <a:cubicBezTo>
                    <a:pt x="4" y="310"/>
                    <a:pt x="28" y="358"/>
                    <a:pt x="99" y="394"/>
                  </a:cubicBezTo>
                  <a:lnTo>
                    <a:pt x="1349" y="1120"/>
                  </a:lnTo>
                  <a:cubicBezTo>
                    <a:pt x="1415" y="1156"/>
                    <a:pt x="1498" y="1174"/>
                    <a:pt x="1582" y="1174"/>
                  </a:cubicBezTo>
                  <a:cubicBezTo>
                    <a:pt x="1665" y="1174"/>
                    <a:pt x="1748" y="1156"/>
                    <a:pt x="1814" y="1120"/>
                  </a:cubicBezTo>
                  <a:lnTo>
                    <a:pt x="3052" y="394"/>
                  </a:lnTo>
                  <a:cubicBezTo>
                    <a:pt x="3112" y="358"/>
                    <a:pt x="3147" y="310"/>
                    <a:pt x="3147" y="263"/>
                  </a:cubicBezTo>
                  <a:lnTo>
                    <a:pt x="3147" y="13"/>
                  </a:ln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18" name="Google Shape;1918;p52"/>
            <p:cNvSpPr/>
            <p:nvPr/>
          </p:nvSpPr>
          <p:spPr>
            <a:xfrm>
              <a:off x="2822970" y="3556791"/>
              <a:ext cx="102848" cy="58670"/>
            </a:xfrm>
            <a:custGeom>
              <a:avLst/>
              <a:gdLst/>
              <a:ahLst/>
              <a:cxnLst/>
              <a:rect l="l" t="t" r="r" b="b"/>
              <a:pathLst>
                <a:path w="3215" h="1834" extrusionOk="0">
                  <a:moveTo>
                    <a:pt x="1602" y="0"/>
                  </a:moveTo>
                  <a:cubicBezTo>
                    <a:pt x="1518" y="0"/>
                    <a:pt x="1435" y="18"/>
                    <a:pt x="1369" y="54"/>
                  </a:cubicBezTo>
                  <a:lnTo>
                    <a:pt x="119" y="780"/>
                  </a:lnTo>
                  <a:cubicBezTo>
                    <a:pt x="0" y="851"/>
                    <a:pt x="0" y="982"/>
                    <a:pt x="131" y="1054"/>
                  </a:cubicBezTo>
                  <a:lnTo>
                    <a:pt x="1381" y="1780"/>
                  </a:lnTo>
                  <a:cubicBezTo>
                    <a:pt x="1447" y="1816"/>
                    <a:pt x="1530" y="1834"/>
                    <a:pt x="1614" y="1834"/>
                  </a:cubicBezTo>
                  <a:cubicBezTo>
                    <a:pt x="1697" y="1834"/>
                    <a:pt x="1780" y="1816"/>
                    <a:pt x="1846" y="1780"/>
                  </a:cubicBezTo>
                  <a:lnTo>
                    <a:pt x="3084" y="1054"/>
                  </a:lnTo>
                  <a:cubicBezTo>
                    <a:pt x="3215" y="982"/>
                    <a:pt x="3215" y="863"/>
                    <a:pt x="3084" y="780"/>
                  </a:cubicBezTo>
                  <a:lnTo>
                    <a:pt x="1834" y="54"/>
                  </a:lnTo>
                  <a:cubicBezTo>
                    <a:pt x="1768" y="18"/>
                    <a:pt x="1685" y="0"/>
                    <a:pt x="1602" y="0"/>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19" name="Google Shape;1919;p52"/>
            <p:cNvSpPr/>
            <p:nvPr/>
          </p:nvSpPr>
          <p:spPr>
            <a:xfrm>
              <a:off x="2672426" y="3752728"/>
              <a:ext cx="100673" cy="37556"/>
            </a:xfrm>
            <a:custGeom>
              <a:avLst/>
              <a:gdLst/>
              <a:ahLst/>
              <a:cxnLst/>
              <a:rect l="l" t="t" r="r" b="b"/>
              <a:pathLst>
                <a:path w="3147" h="1174" extrusionOk="0">
                  <a:moveTo>
                    <a:pt x="3147" y="1"/>
                  </a:moveTo>
                  <a:cubicBezTo>
                    <a:pt x="3147" y="1"/>
                    <a:pt x="3147" y="1"/>
                    <a:pt x="3147" y="1"/>
                  </a:cubicBezTo>
                  <a:lnTo>
                    <a:pt x="3147" y="1"/>
                  </a:lnTo>
                  <a:close/>
                  <a:moveTo>
                    <a:pt x="3" y="1"/>
                  </a:moveTo>
                  <a:cubicBezTo>
                    <a:pt x="0" y="13"/>
                    <a:pt x="0" y="25"/>
                    <a:pt x="3" y="37"/>
                  </a:cubicBezTo>
                  <a:lnTo>
                    <a:pt x="3" y="37"/>
                  </a:lnTo>
                  <a:lnTo>
                    <a:pt x="3" y="1"/>
                  </a:lnTo>
                  <a:close/>
                  <a:moveTo>
                    <a:pt x="3147" y="1"/>
                  </a:moveTo>
                  <a:cubicBezTo>
                    <a:pt x="3147" y="48"/>
                    <a:pt x="3123" y="96"/>
                    <a:pt x="3051" y="132"/>
                  </a:cubicBezTo>
                  <a:lnTo>
                    <a:pt x="1813" y="858"/>
                  </a:lnTo>
                  <a:cubicBezTo>
                    <a:pt x="1748" y="894"/>
                    <a:pt x="1664" y="912"/>
                    <a:pt x="1581" y="912"/>
                  </a:cubicBezTo>
                  <a:cubicBezTo>
                    <a:pt x="1498" y="912"/>
                    <a:pt x="1414" y="894"/>
                    <a:pt x="1349" y="858"/>
                  </a:cubicBezTo>
                  <a:lnTo>
                    <a:pt x="99" y="132"/>
                  </a:lnTo>
                  <a:cubicBezTo>
                    <a:pt x="45" y="105"/>
                    <a:pt x="12" y="72"/>
                    <a:pt x="3" y="37"/>
                  </a:cubicBezTo>
                  <a:lnTo>
                    <a:pt x="3" y="37"/>
                  </a:lnTo>
                  <a:lnTo>
                    <a:pt x="3" y="251"/>
                  </a:lnTo>
                  <a:cubicBezTo>
                    <a:pt x="3" y="310"/>
                    <a:pt x="27" y="358"/>
                    <a:pt x="99" y="394"/>
                  </a:cubicBezTo>
                  <a:lnTo>
                    <a:pt x="1349" y="1120"/>
                  </a:lnTo>
                  <a:cubicBezTo>
                    <a:pt x="1414" y="1156"/>
                    <a:pt x="1498" y="1174"/>
                    <a:pt x="1581" y="1174"/>
                  </a:cubicBezTo>
                  <a:cubicBezTo>
                    <a:pt x="1664" y="1174"/>
                    <a:pt x="1748" y="1156"/>
                    <a:pt x="1813" y="1120"/>
                  </a:cubicBezTo>
                  <a:lnTo>
                    <a:pt x="3051" y="394"/>
                  </a:lnTo>
                  <a:cubicBezTo>
                    <a:pt x="3123" y="358"/>
                    <a:pt x="3147" y="310"/>
                    <a:pt x="3147" y="263"/>
                  </a:cubicBezTo>
                  <a:lnTo>
                    <a:pt x="3147" y="1"/>
                  </a:ln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20" name="Google Shape;1920;p52"/>
            <p:cNvSpPr/>
            <p:nvPr/>
          </p:nvSpPr>
          <p:spPr>
            <a:xfrm>
              <a:off x="2671371" y="3723617"/>
              <a:ext cx="102880" cy="58286"/>
            </a:xfrm>
            <a:custGeom>
              <a:avLst/>
              <a:gdLst/>
              <a:ahLst/>
              <a:cxnLst/>
              <a:rect l="l" t="t" r="r" b="b"/>
              <a:pathLst>
                <a:path w="3216" h="1822" extrusionOk="0">
                  <a:moveTo>
                    <a:pt x="1602" y="0"/>
                  </a:moveTo>
                  <a:cubicBezTo>
                    <a:pt x="1519" y="0"/>
                    <a:pt x="1435" y="18"/>
                    <a:pt x="1370" y="54"/>
                  </a:cubicBezTo>
                  <a:lnTo>
                    <a:pt x="120" y="780"/>
                  </a:lnTo>
                  <a:cubicBezTo>
                    <a:pt x="1" y="851"/>
                    <a:pt x="1" y="970"/>
                    <a:pt x="132" y="1042"/>
                  </a:cubicBezTo>
                  <a:lnTo>
                    <a:pt x="1382" y="1768"/>
                  </a:lnTo>
                  <a:cubicBezTo>
                    <a:pt x="1447" y="1804"/>
                    <a:pt x="1531" y="1822"/>
                    <a:pt x="1614" y="1822"/>
                  </a:cubicBezTo>
                  <a:cubicBezTo>
                    <a:pt x="1697" y="1822"/>
                    <a:pt x="1781" y="1804"/>
                    <a:pt x="1846" y="1768"/>
                  </a:cubicBezTo>
                  <a:lnTo>
                    <a:pt x="3084" y="1042"/>
                  </a:lnTo>
                  <a:cubicBezTo>
                    <a:pt x="3215" y="970"/>
                    <a:pt x="3215" y="851"/>
                    <a:pt x="3084" y="780"/>
                  </a:cubicBezTo>
                  <a:lnTo>
                    <a:pt x="1834" y="54"/>
                  </a:lnTo>
                  <a:cubicBezTo>
                    <a:pt x="1769" y="18"/>
                    <a:pt x="1685" y="0"/>
                    <a:pt x="1602" y="0"/>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21" name="Google Shape;1921;p52"/>
            <p:cNvSpPr/>
            <p:nvPr/>
          </p:nvSpPr>
          <p:spPr>
            <a:xfrm>
              <a:off x="2749362" y="3711973"/>
              <a:ext cx="100673" cy="37556"/>
            </a:xfrm>
            <a:custGeom>
              <a:avLst/>
              <a:gdLst/>
              <a:ahLst/>
              <a:cxnLst/>
              <a:rect l="l" t="t" r="r" b="b"/>
              <a:pathLst>
                <a:path w="3147" h="1174" extrusionOk="0">
                  <a:moveTo>
                    <a:pt x="3" y="1"/>
                  </a:moveTo>
                  <a:cubicBezTo>
                    <a:pt x="0" y="13"/>
                    <a:pt x="0" y="26"/>
                    <a:pt x="3" y="39"/>
                  </a:cubicBezTo>
                  <a:lnTo>
                    <a:pt x="3" y="39"/>
                  </a:lnTo>
                  <a:lnTo>
                    <a:pt x="3" y="1"/>
                  </a:lnTo>
                  <a:close/>
                  <a:moveTo>
                    <a:pt x="3147" y="13"/>
                  </a:moveTo>
                  <a:cubicBezTo>
                    <a:pt x="3147" y="60"/>
                    <a:pt x="3123" y="108"/>
                    <a:pt x="3051" y="144"/>
                  </a:cubicBezTo>
                  <a:lnTo>
                    <a:pt x="1813" y="870"/>
                  </a:lnTo>
                  <a:cubicBezTo>
                    <a:pt x="1748" y="906"/>
                    <a:pt x="1664" y="924"/>
                    <a:pt x="1581" y="924"/>
                  </a:cubicBezTo>
                  <a:cubicBezTo>
                    <a:pt x="1498" y="924"/>
                    <a:pt x="1414" y="906"/>
                    <a:pt x="1349" y="870"/>
                  </a:cubicBezTo>
                  <a:lnTo>
                    <a:pt x="99" y="144"/>
                  </a:lnTo>
                  <a:cubicBezTo>
                    <a:pt x="45" y="117"/>
                    <a:pt x="12" y="77"/>
                    <a:pt x="3" y="39"/>
                  </a:cubicBezTo>
                  <a:lnTo>
                    <a:pt x="3" y="39"/>
                  </a:lnTo>
                  <a:lnTo>
                    <a:pt x="3" y="263"/>
                  </a:lnTo>
                  <a:cubicBezTo>
                    <a:pt x="3" y="310"/>
                    <a:pt x="27" y="358"/>
                    <a:pt x="99" y="394"/>
                  </a:cubicBezTo>
                  <a:lnTo>
                    <a:pt x="1349" y="1120"/>
                  </a:lnTo>
                  <a:cubicBezTo>
                    <a:pt x="1414" y="1156"/>
                    <a:pt x="1498" y="1174"/>
                    <a:pt x="1581" y="1174"/>
                  </a:cubicBezTo>
                  <a:cubicBezTo>
                    <a:pt x="1664" y="1174"/>
                    <a:pt x="1748" y="1156"/>
                    <a:pt x="1813" y="1120"/>
                  </a:cubicBezTo>
                  <a:lnTo>
                    <a:pt x="3051" y="394"/>
                  </a:lnTo>
                  <a:cubicBezTo>
                    <a:pt x="3123" y="358"/>
                    <a:pt x="3147" y="310"/>
                    <a:pt x="3147" y="263"/>
                  </a:cubicBezTo>
                  <a:lnTo>
                    <a:pt x="3147" y="13"/>
                  </a:ln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22" name="Google Shape;1922;p52"/>
            <p:cNvSpPr/>
            <p:nvPr/>
          </p:nvSpPr>
          <p:spPr>
            <a:xfrm>
              <a:off x="2748306" y="3682862"/>
              <a:ext cx="102880" cy="58574"/>
            </a:xfrm>
            <a:custGeom>
              <a:avLst/>
              <a:gdLst/>
              <a:ahLst/>
              <a:cxnLst/>
              <a:rect l="l" t="t" r="r" b="b"/>
              <a:pathLst>
                <a:path w="3216" h="1831" extrusionOk="0">
                  <a:moveTo>
                    <a:pt x="1602" y="0"/>
                  </a:moveTo>
                  <a:cubicBezTo>
                    <a:pt x="1519" y="0"/>
                    <a:pt x="1435" y="18"/>
                    <a:pt x="1370" y="54"/>
                  </a:cubicBezTo>
                  <a:lnTo>
                    <a:pt x="120" y="780"/>
                  </a:lnTo>
                  <a:cubicBezTo>
                    <a:pt x="1" y="851"/>
                    <a:pt x="1" y="970"/>
                    <a:pt x="132" y="1054"/>
                  </a:cubicBezTo>
                  <a:lnTo>
                    <a:pt x="1382" y="1768"/>
                  </a:lnTo>
                  <a:cubicBezTo>
                    <a:pt x="1447" y="1810"/>
                    <a:pt x="1531" y="1831"/>
                    <a:pt x="1614" y="1831"/>
                  </a:cubicBezTo>
                  <a:cubicBezTo>
                    <a:pt x="1697" y="1831"/>
                    <a:pt x="1781" y="1810"/>
                    <a:pt x="1846" y="1768"/>
                  </a:cubicBezTo>
                  <a:lnTo>
                    <a:pt x="3084" y="1054"/>
                  </a:lnTo>
                  <a:cubicBezTo>
                    <a:pt x="3215" y="970"/>
                    <a:pt x="3215" y="851"/>
                    <a:pt x="3084" y="780"/>
                  </a:cubicBezTo>
                  <a:lnTo>
                    <a:pt x="1834" y="54"/>
                  </a:lnTo>
                  <a:cubicBezTo>
                    <a:pt x="1769" y="18"/>
                    <a:pt x="1685" y="0"/>
                    <a:pt x="1602" y="0"/>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23" name="Google Shape;1923;p52"/>
            <p:cNvSpPr/>
            <p:nvPr/>
          </p:nvSpPr>
          <p:spPr>
            <a:xfrm>
              <a:off x="2826297" y="3671602"/>
              <a:ext cx="100673" cy="37172"/>
            </a:xfrm>
            <a:custGeom>
              <a:avLst/>
              <a:gdLst/>
              <a:ahLst/>
              <a:cxnLst/>
              <a:rect l="l" t="t" r="r" b="b"/>
              <a:pathLst>
                <a:path w="3147" h="1162" extrusionOk="0">
                  <a:moveTo>
                    <a:pt x="3147" y="1"/>
                  </a:moveTo>
                  <a:cubicBezTo>
                    <a:pt x="3147" y="1"/>
                    <a:pt x="3147" y="1"/>
                    <a:pt x="3147" y="1"/>
                  </a:cubicBezTo>
                  <a:lnTo>
                    <a:pt x="3147" y="1"/>
                  </a:lnTo>
                  <a:close/>
                  <a:moveTo>
                    <a:pt x="3" y="1"/>
                  </a:moveTo>
                  <a:cubicBezTo>
                    <a:pt x="0" y="13"/>
                    <a:pt x="0" y="25"/>
                    <a:pt x="3" y="37"/>
                  </a:cubicBezTo>
                  <a:lnTo>
                    <a:pt x="3" y="37"/>
                  </a:lnTo>
                  <a:lnTo>
                    <a:pt x="3" y="1"/>
                  </a:lnTo>
                  <a:close/>
                  <a:moveTo>
                    <a:pt x="3147" y="1"/>
                  </a:moveTo>
                  <a:cubicBezTo>
                    <a:pt x="3147" y="48"/>
                    <a:pt x="3123" y="96"/>
                    <a:pt x="3051" y="132"/>
                  </a:cubicBezTo>
                  <a:lnTo>
                    <a:pt x="1813" y="858"/>
                  </a:lnTo>
                  <a:cubicBezTo>
                    <a:pt x="1748" y="894"/>
                    <a:pt x="1664" y="912"/>
                    <a:pt x="1581" y="912"/>
                  </a:cubicBezTo>
                  <a:cubicBezTo>
                    <a:pt x="1498" y="912"/>
                    <a:pt x="1414" y="894"/>
                    <a:pt x="1349" y="858"/>
                  </a:cubicBezTo>
                  <a:lnTo>
                    <a:pt x="99" y="132"/>
                  </a:lnTo>
                  <a:cubicBezTo>
                    <a:pt x="45" y="105"/>
                    <a:pt x="12" y="72"/>
                    <a:pt x="3" y="37"/>
                  </a:cubicBezTo>
                  <a:lnTo>
                    <a:pt x="3" y="37"/>
                  </a:lnTo>
                  <a:lnTo>
                    <a:pt x="3" y="251"/>
                  </a:lnTo>
                  <a:cubicBezTo>
                    <a:pt x="3" y="298"/>
                    <a:pt x="27" y="346"/>
                    <a:pt x="99" y="382"/>
                  </a:cubicBezTo>
                  <a:lnTo>
                    <a:pt x="1349" y="1108"/>
                  </a:lnTo>
                  <a:cubicBezTo>
                    <a:pt x="1414" y="1144"/>
                    <a:pt x="1498" y="1162"/>
                    <a:pt x="1581" y="1162"/>
                  </a:cubicBezTo>
                  <a:cubicBezTo>
                    <a:pt x="1664" y="1162"/>
                    <a:pt x="1748" y="1144"/>
                    <a:pt x="1813" y="1108"/>
                  </a:cubicBezTo>
                  <a:lnTo>
                    <a:pt x="3051" y="382"/>
                  </a:lnTo>
                  <a:cubicBezTo>
                    <a:pt x="3123" y="346"/>
                    <a:pt x="3147" y="298"/>
                    <a:pt x="3147" y="251"/>
                  </a:cubicBezTo>
                  <a:lnTo>
                    <a:pt x="3147" y="1"/>
                  </a:ln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24" name="Google Shape;1924;p52"/>
            <p:cNvSpPr/>
            <p:nvPr/>
          </p:nvSpPr>
          <p:spPr>
            <a:xfrm>
              <a:off x="2825241" y="3642203"/>
              <a:ext cx="102880" cy="58574"/>
            </a:xfrm>
            <a:custGeom>
              <a:avLst/>
              <a:gdLst/>
              <a:ahLst/>
              <a:cxnLst/>
              <a:rect l="l" t="t" r="r" b="b"/>
              <a:pathLst>
                <a:path w="3216" h="1831" extrusionOk="0">
                  <a:moveTo>
                    <a:pt x="1602" y="0"/>
                  </a:moveTo>
                  <a:cubicBezTo>
                    <a:pt x="1519" y="0"/>
                    <a:pt x="1435" y="21"/>
                    <a:pt x="1370" y="63"/>
                  </a:cubicBezTo>
                  <a:lnTo>
                    <a:pt x="120" y="777"/>
                  </a:lnTo>
                  <a:cubicBezTo>
                    <a:pt x="1" y="860"/>
                    <a:pt x="1" y="979"/>
                    <a:pt x="132" y="1051"/>
                  </a:cubicBezTo>
                  <a:lnTo>
                    <a:pt x="1382" y="1777"/>
                  </a:lnTo>
                  <a:cubicBezTo>
                    <a:pt x="1447" y="1813"/>
                    <a:pt x="1531" y="1831"/>
                    <a:pt x="1614" y="1831"/>
                  </a:cubicBezTo>
                  <a:cubicBezTo>
                    <a:pt x="1697" y="1831"/>
                    <a:pt x="1781" y="1813"/>
                    <a:pt x="1846" y="1777"/>
                  </a:cubicBezTo>
                  <a:lnTo>
                    <a:pt x="3084" y="1051"/>
                  </a:lnTo>
                  <a:cubicBezTo>
                    <a:pt x="3215" y="979"/>
                    <a:pt x="3215" y="860"/>
                    <a:pt x="3084" y="789"/>
                  </a:cubicBezTo>
                  <a:lnTo>
                    <a:pt x="1834" y="63"/>
                  </a:lnTo>
                  <a:cubicBezTo>
                    <a:pt x="1769" y="21"/>
                    <a:pt x="1685" y="0"/>
                    <a:pt x="1602" y="0"/>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25" name="Google Shape;1925;p52"/>
            <p:cNvSpPr/>
            <p:nvPr/>
          </p:nvSpPr>
          <p:spPr>
            <a:xfrm>
              <a:off x="2903232" y="3630847"/>
              <a:ext cx="100673" cy="37172"/>
            </a:xfrm>
            <a:custGeom>
              <a:avLst/>
              <a:gdLst/>
              <a:ahLst/>
              <a:cxnLst/>
              <a:rect l="l" t="t" r="r" b="b"/>
              <a:pathLst>
                <a:path w="3147" h="1162" extrusionOk="0">
                  <a:moveTo>
                    <a:pt x="3147" y="1"/>
                  </a:moveTo>
                  <a:cubicBezTo>
                    <a:pt x="3147" y="1"/>
                    <a:pt x="3147" y="1"/>
                    <a:pt x="3147" y="1"/>
                  </a:cubicBezTo>
                  <a:lnTo>
                    <a:pt x="3147" y="1"/>
                  </a:lnTo>
                  <a:close/>
                  <a:moveTo>
                    <a:pt x="3" y="1"/>
                  </a:moveTo>
                  <a:lnTo>
                    <a:pt x="3" y="1"/>
                  </a:lnTo>
                  <a:cubicBezTo>
                    <a:pt x="0" y="13"/>
                    <a:pt x="0" y="25"/>
                    <a:pt x="3" y="37"/>
                  </a:cubicBezTo>
                  <a:lnTo>
                    <a:pt x="3" y="37"/>
                  </a:lnTo>
                  <a:lnTo>
                    <a:pt x="3" y="1"/>
                  </a:lnTo>
                  <a:close/>
                  <a:moveTo>
                    <a:pt x="3147" y="1"/>
                  </a:moveTo>
                  <a:cubicBezTo>
                    <a:pt x="3147" y="48"/>
                    <a:pt x="3123" y="96"/>
                    <a:pt x="3051" y="132"/>
                  </a:cubicBezTo>
                  <a:lnTo>
                    <a:pt x="1813" y="858"/>
                  </a:lnTo>
                  <a:cubicBezTo>
                    <a:pt x="1748" y="894"/>
                    <a:pt x="1664" y="912"/>
                    <a:pt x="1581" y="912"/>
                  </a:cubicBezTo>
                  <a:cubicBezTo>
                    <a:pt x="1498" y="912"/>
                    <a:pt x="1414" y="894"/>
                    <a:pt x="1349" y="858"/>
                  </a:cubicBezTo>
                  <a:lnTo>
                    <a:pt x="99" y="132"/>
                  </a:lnTo>
                  <a:cubicBezTo>
                    <a:pt x="46" y="105"/>
                    <a:pt x="12" y="72"/>
                    <a:pt x="3" y="37"/>
                  </a:cubicBezTo>
                  <a:lnTo>
                    <a:pt x="3" y="37"/>
                  </a:lnTo>
                  <a:lnTo>
                    <a:pt x="3" y="251"/>
                  </a:lnTo>
                  <a:cubicBezTo>
                    <a:pt x="3" y="299"/>
                    <a:pt x="27" y="346"/>
                    <a:pt x="99" y="382"/>
                  </a:cubicBezTo>
                  <a:lnTo>
                    <a:pt x="1349" y="1108"/>
                  </a:lnTo>
                  <a:cubicBezTo>
                    <a:pt x="1414" y="1144"/>
                    <a:pt x="1498" y="1162"/>
                    <a:pt x="1581" y="1162"/>
                  </a:cubicBezTo>
                  <a:cubicBezTo>
                    <a:pt x="1664" y="1162"/>
                    <a:pt x="1748" y="1144"/>
                    <a:pt x="1813" y="1108"/>
                  </a:cubicBezTo>
                  <a:lnTo>
                    <a:pt x="3051" y="382"/>
                  </a:lnTo>
                  <a:cubicBezTo>
                    <a:pt x="3111" y="346"/>
                    <a:pt x="3147" y="299"/>
                    <a:pt x="3147" y="251"/>
                  </a:cubicBezTo>
                  <a:lnTo>
                    <a:pt x="3147" y="1"/>
                  </a:ln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26" name="Google Shape;1926;p52"/>
            <p:cNvSpPr/>
            <p:nvPr/>
          </p:nvSpPr>
          <p:spPr>
            <a:xfrm>
              <a:off x="2902176" y="3601736"/>
              <a:ext cx="102880" cy="58286"/>
            </a:xfrm>
            <a:custGeom>
              <a:avLst/>
              <a:gdLst/>
              <a:ahLst/>
              <a:cxnLst/>
              <a:rect l="l" t="t" r="r" b="b"/>
              <a:pathLst>
                <a:path w="3216" h="1822" extrusionOk="0">
                  <a:moveTo>
                    <a:pt x="1602" y="0"/>
                  </a:moveTo>
                  <a:cubicBezTo>
                    <a:pt x="1519" y="0"/>
                    <a:pt x="1435" y="18"/>
                    <a:pt x="1370" y="54"/>
                  </a:cubicBezTo>
                  <a:lnTo>
                    <a:pt x="120" y="780"/>
                  </a:lnTo>
                  <a:cubicBezTo>
                    <a:pt x="1" y="851"/>
                    <a:pt x="1" y="970"/>
                    <a:pt x="132" y="1042"/>
                  </a:cubicBezTo>
                  <a:lnTo>
                    <a:pt x="1382" y="1768"/>
                  </a:lnTo>
                  <a:cubicBezTo>
                    <a:pt x="1447" y="1804"/>
                    <a:pt x="1531" y="1822"/>
                    <a:pt x="1614" y="1822"/>
                  </a:cubicBezTo>
                  <a:cubicBezTo>
                    <a:pt x="1697" y="1822"/>
                    <a:pt x="1781" y="1804"/>
                    <a:pt x="1846" y="1768"/>
                  </a:cubicBezTo>
                  <a:lnTo>
                    <a:pt x="3084" y="1042"/>
                  </a:lnTo>
                  <a:cubicBezTo>
                    <a:pt x="3215" y="970"/>
                    <a:pt x="3215" y="851"/>
                    <a:pt x="3084" y="780"/>
                  </a:cubicBezTo>
                  <a:lnTo>
                    <a:pt x="1834" y="54"/>
                  </a:lnTo>
                  <a:cubicBezTo>
                    <a:pt x="1769" y="18"/>
                    <a:pt x="1685" y="0"/>
                    <a:pt x="1602" y="0"/>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27" name="Google Shape;1927;p52"/>
            <p:cNvSpPr/>
            <p:nvPr/>
          </p:nvSpPr>
          <p:spPr>
            <a:xfrm>
              <a:off x="2751345" y="3797673"/>
              <a:ext cx="100992" cy="37172"/>
            </a:xfrm>
            <a:custGeom>
              <a:avLst/>
              <a:gdLst/>
              <a:ahLst/>
              <a:cxnLst/>
              <a:rect l="l" t="t" r="r" b="b"/>
              <a:pathLst>
                <a:path w="3157" h="1162" extrusionOk="0">
                  <a:moveTo>
                    <a:pt x="1" y="1"/>
                  </a:moveTo>
                  <a:lnTo>
                    <a:pt x="1" y="251"/>
                  </a:lnTo>
                  <a:cubicBezTo>
                    <a:pt x="1" y="298"/>
                    <a:pt x="37" y="346"/>
                    <a:pt x="96" y="382"/>
                  </a:cubicBezTo>
                  <a:lnTo>
                    <a:pt x="1358" y="1108"/>
                  </a:lnTo>
                  <a:cubicBezTo>
                    <a:pt x="1418" y="1144"/>
                    <a:pt x="1501" y="1162"/>
                    <a:pt x="1584" y="1162"/>
                  </a:cubicBezTo>
                  <a:cubicBezTo>
                    <a:pt x="1668" y="1162"/>
                    <a:pt x="1751" y="1144"/>
                    <a:pt x="1811" y="1108"/>
                  </a:cubicBezTo>
                  <a:lnTo>
                    <a:pt x="3061" y="382"/>
                  </a:lnTo>
                  <a:cubicBezTo>
                    <a:pt x="3120" y="346"/>
                    <a:pt x="3156" y="298"/>
                    <a:pt x="3156" y="251"/>
                  </a:cubicBezTo>
                  <a:lnTo>
                    <a:pt x="3156" y="1"/>
                  </a:lnTo>
                  <a:cubicBezTo>
                    <a:pt x="3156" y="48"/>
                    <a:pt x="3120" y="96"/>
                    <a:pt x="3061" y="132"/>
                  </a:cubicBezTo>
                  <a:lnTo>
                    <a:pt x="1811" y="858"/>
                  </a:lnTo>
                  <a:cubicBezTo>
                    <a:pt x="1751" y="894"/>
                    <a:pt x="1668" y="912"/>
                    <a:pt x="1584" y="912"/>
                  </a:cubicBezTo>
                  <a:cubicBezTo>
                    <a:pt x="1501" y="912"/>
                    <a:pt x="1418" y="894"/>
                    <a:pt x="1358" y="858"/>
                  </a:cubicBezTo>
                  <a:lnTo>
                    <a:pt x="96" y="132"/>
                  </a:lnTo>
                  <a:cubicBezTo>
                    <a:pt x="37" y="96"/>
                    <a:pt x="1" y="48"/>
                    <a:pt x="1" y="1"/>
                  </a:cubicBez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28" name="Google Shape;1928;p52"/>
            <p:cNvSpPr/>
            <p:nvPr/>
          </p:nvSpPr>
          <p:spPr>
            <a:xfrm>
              <a:off x="2750609" y="3768275"/>
              <a:ext cx="102848" cy="58574"/>
            </a:xfrm>
            <a:custGeom>
              <a:avLst/>
              <a:gdLst/>
              <a:ahLst/>
              <a:cxnLst/>
              <a:rect l="l" t="t" r="r" b="b"/>
              <a:pathLst>
                <a:path w="3215" h="1831" extrusionOk="0">
                  <a:moveTo>
                    <a:pt x="1601" y="0"/>
                  </a:moveTo>
                  <a:cubicBezTo>
                    <a:pt x="1518" y="0"/>
                    <a:pt x="1435" y="21"/>
                    <a:pt x="1369" y="63"/>
                  </a:cubicBezTo>
                  <a:lnTo>
                    <a:pt x="119" y="777"/>
                  </a:lnTo>
                  <a:cubicBezTo>
                    <a:pt x="0" y="860"/>
                    <a:pt x="0" y="979"/>
                    <a:pt x="119" y="1051"/>
                  </a:cubicBezTo>
                  <a:lnTo>
                    <a:pt x="1381" y="1777"/>
                  </a:lnTo>
                  <a:cubicBezTo>
                    <a:pt x="1441" y="1813"/>
                    <a:pt x="1524" y="1831"/>
                    <a:pt x="1607" y="1831"/>
                  </a:cubicBezTo>
                  <a:cubicBezTo>
                    <a:pt x="1691" y="1831"/>
                    <a:pt x="1774" y="1813"/>
                    <a:pt x="1834" y="1777"/>
                  </a:cubicBezTo>
                  <a:lnTo>
                    <a:pt x="3084" y="1051"/>
                  </a:lnTo>
                  <a:cubicBezTo>
                    <a:pt x="3215" y="979"/>
                    <a:pt x="3215" y="860"/>
                    <a:pt x="3084" y="789"/>
                  </a:cubicBezTo>
                  <a:lnTo>
                    <a:pt x="1834" y="63"/>
                  </a:lnTo>
                  <a:cubicBezTo>
                    <a:pt x="1768" y="21"/>
                    <a:pt x="1685" y="0"/>
                    <a:pt x="1601" y="0"/>
                  </a:cubicBezTo>
                  <a:close/>
                </a:path>
              </a:pathLst>
            </a:custGeom>
            <a:solidFill>
              <a:srgbClr val="57428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29" name="Google Shape;1929;p52"/>
            <p:cNvSpPr/>
            <p:nvPr/>
          </p:nvSpPr>
          <p:spPr>
            <a:xfrm>
              <a:off x="2828280" y="3756918"/>
              <a:ext cx="100992" cy="37172"/>
            </a:xfrm>
            <a:custGeom>
              <a:avLst/>
              <a:gdLst/>
              <a:ahLst/>
              <a:cxnLst/>
              <a:rect l="l" t="t" r="r" b="b"/>
              <a:pathLst>
                <a:path w="3157" h="1162" extrusionOk="0">
                  <a:moveTo>
                    <a:pt x="1" y="1"/>
                  </a:moveTo>
                  <a:lnTo>
                    <a:pt x="1" y="251"/>
                  </a:lnTo>
                  <a:cubicBezTo>
                    <a:pt x="1" y="298"/>
                    <a:pt x="37" y="346"/>
                    <a:pt x="96" y="382"/>
                  </a:cubicBezTo>
                  <a:lnTo>
                    <a:pt x="1358" y="1108"/>
                  </a:lnTo>
                  <a:cubicBezTo>
                    <a:pt x="1418" y="1144"/>
                    <a:pt x="1501" y="1162"/>
                    <a:pt x="1584" y="1162"/>
                  </a:cubicBezTo>
                  <a:cubicBezTo>
                    <a:pt x="1668" y="1162"/>
                    <a:pt x="1751" y="1144"/>
                    <a:pt x="1811" y="1108"/>
                  </a:cubicBezTo>
                  <a:lnTo>
                    <a:pt x="3061" y="382"/>
                  </a:lnTo>
                  <a:cubicBezTo>
                    <a:pt x="3120" y="346"/>
                    <a:pt x="3156" y="298"/>
                    <a:pt x="3156" y="251"/>
                  </a:cubicBezTo>
                  <a:lnTo>
                    <a:pt x="3156" y="1"/>
                  </a:lnTo>
                  <a:cubicBezTo>
                    <a:pt x="3156" y="48"/>
                    <a:pt x="3120" y="96"/>
                    <a:pt x="3061" y="132"/>
                  </a:cubicBezTo>
                  <a:lnTo>
                    <a:pt x="1811" y="858"/>
                  </a:lnTo>
                  <a:cubicBezTo>
                    <a:pt x="1751" y="894"/>
                    <a:pt x="1671" y="912"/>
                    <a:pt x="1589" y="912"/>
                  </a:cubicBezTo>
                  <a:cubicBezTo>
                    <a:pt x="1507" y="912"/>
                    <a:pt x="1424" y="894"/>
                    <a:pt x="1358" y="858"/>
                  </a:cubicBezTo>
                  <a:lnTo>
                    <a:pt x="96" y="132"/>
                  </a:lnTo>
                  <a:cubicBezTo>
                    <a:pt x="37" y="96"/>
                    <a:pt x="1" y="48"/>
                    <a:pt x="1" y="1"/>
                  </a:cubicBez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30" name="Google Shape;1930;p52"/>
            <p:cNvSpPr/>
            <p:nvPr/>
          </p:nvSpPr>
          <p:spPr>
            <a:xfrm>
              <a:off x="2827544" y="3727776"/>
              <a:ext cx="102848" cy="58318"/>
            </a:xfrm>
            <a:custGeom>
              <a:avLst/>
              <a:gdLst/>
              <a:ahLst/>
              <a:cxnLst/>
              <a:rect l="l" t="t" r="r" b="b"/>
              <a:pathLst>
                <a:path w="3215" h="1823" extrusionOk="0">
                  <a:moveTo>
                    <a:pt x="1602" y="1"/>
                  </a:moveTo>
                  <a:cubicBezTo>
                    <a:pt x="1518" y="1"/>
                    <a:pt x="1435" y="19"/>
                    <a:pt x="1369" y="55"/>
                  </a:cubicBezTo>
                  <a:lnTo>
                    <a:pt x="119" y="781"/>
                  </a:lnTo>
                  <a:cubicBezTo>
                    <a:pt x="0" y="852"/>
                    <a:pt x="0" y="971"/>
                    <a:pt x="119" y="1043"/>
                  </a:cubicBezTo>
                  <a:lnTo>
                    <a:pt x="1381" y="1769"/>
                  </a:lnTo>
                  <a:cubicBezTo>
                    <a:pt x="1447" y="1805"/>
                    <a:pt x="1530" y="1823"/>
                    <a:pt x="1612" y="1823"/>
                  </a:cubicBezTo>
                  <a:cubicBezTo>
                    <a:pt x="1694" y="1823"/>
                    <a:pt x="1774" y="1805"/>
                    <a:pt x="1834" y="1769"/>
                  </a:cubicBezTo>
                  <a:lnTo>
                    <a:pt x="3084" y="1043"/>
                  </a:lnTo>
                  <a:cubicBezTo>
                    <a:pt x="3215" y="971"/>
                    <a:pt x="3215" y="852"/>
                    <a:pt x="3084" y="781"/>
                  </a:cubicBezTo>
                  <a:lnTo>
                    <a:pt x="1834" y="55"/>
                  </a:lnTo>
                  <a:cubicBezTo>
                    <a:pt x="1768" y="19"/>
                    <a:pt x="1685" y="1"/>
                    <a:pt x="1602" y="1"/>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31" name="Google Shape;1931;p52"/>
            <p:cNvSpPr/>
            <p:nvPr/>
          </p:nvSpPr>
          <p:spPr>
            <a:xfrm>
              <a:off x="2905247" y="3716163"/>
              <a:ext cx="100960" cy="37460"/>
            </a:xfrm>
            <a:custGeom>
              <a:avLst/>
              <a:gdLst/>
              <a:ahLst/>
              <a:cxnLst/>
              <a:rect l="l" t="t" r="r" b="b"/>
              <a:pathLst>
                <a:path w="3156" h="1171" extrusionOk="0">
                  <a:moveTo>
                    <a:pt x="0" y="1"/>
                  </a:moveTo>
                  <a:lnTo>
                    <a:pt x="0" y="251"/>
                  </a:lnTo>
                  <a:cubicBezTo>
                    <a:pt x="0" y="298"/>
                    <a:pt x="36" y="346"/>
                    <a:pt x="95" y="394"/>
                  </a:cubicBezTo>
                  <a:lnTo>
                    <a:pt x="1357" y="1108"/>
                  </a:lnTo>
                  <a:cubicBezTo>
                    <a:pt x="1417" y="1150"/>
                    <a:pt x="1500" y="1171"/>
                    <a:pt x="1584" y="1171"/>
                  </a:cubicBezTo>
                  <a:cubicBezTo>
                    <a:pt x="1667" y="1171"/>
                    <a:pt x="1750" y="1150"/>
                    <a:pt x="1810" y="1108"/>
                  </a:cubicBezTo>
                  <a:lnTo>
                    <a:pt x="3060" y="394"/>
                  </a:lnTo>
                  <a:cubicBezTo>
                    <a:pt x="3119" y="358"/>
                    <a:pt x="3155" y="298"/>
                    <a:pt x="3155" y="251"/>
                  </a:cubicBezTo>
                  <a:lnTo>
                    <a:pt x="3155" y="1"/>
                  </a:lnTo>
                  <a:cubicBezTo>
                    <a:pt x="3155" y="48"/>
                    <a:pt x="3119" y="96"/>
                    <a:pt x="3060" y="132"/>
                  </a:cubicBezTo>
                  <a:lnTo>
                    <a:pt x="1810" y="858"/>
                  </a:lnTo>
                  <a:cubicBezTo>
                    <a:pt x="1750" y="894"/>
                    <a:pt x="1670" y="912"/>
                    <a:pt x="1588" y="912"/>
                  </a:cubicBezTo>
                  <a:cubicBezTo>
                    <a:pt x="1506" y="912"/>
                    <a:pt x="1423" y="894"/>
                    <a:pt x="1357" y="858"/>
                  </a:cubicBezTo>
                  <a:lnTo>
                    <a:pt x="95" y="132"/>
                  </a:lnTo>
                  <a:cubicBezTo>
                    <a:pt x="36" y="96"/>
                    <a:pt x="0" y="48"/>
                    <a:pt x="0" y="1"/>
                  </a:cubicBez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32" name="Google Shape;1932;p52"/>
            <p:cNvSpPr/>
            <p:nvPr/>
          </p:nvSpPr>
          <p:spPr>
            <a:xfrm>
              <a:off x="2904479" y="3687053"/>
              <a:ext cx="102848" cy="58286"/>
            </a:xfrm>
            <a:custGeom>
              <a:avLst/>
              <a:gdLst/>
              <a:ahLst/>
              <a:cxnLst/>
              <a:rect l="l" t="t" r="r" b="b"/>
              <a:pathLst>
                <a:path w="3215" h="1822" extrusionOk="0">
                  <a:moveTo>
                    <a:pt x="1602" y="0"/>
                  </a:moveTo>
                  <a:cubicBezTo>
                    <a:pt x="1518" y="0"/>
                    <a:pt x="1435" y="18"/>
                    <a:pt x="1369" y="54"/>
                  </a:cubicBezTo>
                  <a:lnTo>
                    <a:pt x="119" y="780"/>
                  </a:lnTo>
                  <a:cubicBezTo>
                    <a:pt x="0" y="851"/>
                    <a:pt x="0" y="970"/>
                    <a:pt x="119" y="1042"/>
                  </a:cubicBezTo>
                  <a:lnTo>
                    <a:pt x="1381" y="1768"/>
                  </a:lnTo>
                  <a:cubicBezTo>
                    <a:pt x="1447" y="1804"/>
                    <a:pt x="1530" y="1822"/>
                    <a:pt x="1612" y="1822"/>
                  </a:cubicBezTo>
                  <a:cubicBezTo>
                    <a:pt x="1694" y="1822"/>
                    <a:pt x="1774" y="1804"/>
                    <a:pt x="1834" y="1768"/>
                  </a:cubicBezTo>
                  <a:lnTo>
                    <a:pt x="3084" y="1042"/>
                  </a:lnTo>
                  <a:cubicBezTo>
                    <a:pt x="3215" y="970"/>
                    <a:pt x="3215" y="851"/>
                    <a:pt x="3084" y="780"/>
                  </a:cubicBezTo>
                  <a:lnTo>
                    <a:pt x="1834" y="54"/>
                  </a:lnTo>
                  <a:cubicBezTo>
                    <a:pt x="1768" y="18"/>
                    <a:pt x="1685" y="0"/>
                    <a:pt x="1602" y="0"/>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33" name="Google Shape;1933;p52"/>
            <p:cNvSpPr/>
            <p:nvPr/>
          </p:nvSpPr>
          <p:spPr>
            <a:xfrm>
              <a:off x="2982182" y="3675409"/>
              <a:ext cx="100960" cy="37556"/>
            </a:xfrm>
            <a:custGeom>
              <a:avLst/>
              <a:gdLst/>
              <a:ahLst/>
              <a:cxnLst/>
              <a:rect l="l" t="t" r="r" b="b"/>
              <a:pathLst>
                <a:path w="3156" h="1174" extrusionOk="0">
                  <a:moveTo>
                    <a:pt x="0" y="1"/>
                  </a:moveTo>
                  <a:lnTo>
                    <a:pt x="0" y="251"/>
                  </a:lnTo>
                  <a:cubicBezTo>
                    <a:pt x="0" y="310"/>
                    <a:pt x="36" y="358"/>
                    <a:pt x="95" y="394"/>
                  </a:cubicBezTo>
                  <a:lnTo>
                    <a:pt x="1357" y="1120"/>
                  </a:lnTo>
                  <a:cubicBezTo>
                    <a:pt x="1417" y="1156"/>
                    <a:pt x="1500" y="1174"/>
                    <a:pt x="1584" y="1174"/>
                  </a:cubicBezTo>
                  <a:cubicBezTo>
                    <a:pt x="1667" y="1174"/>
                    <a:pt x="1750" y="1156"/>
                    <a:pt x="1810" y="1120"/>
                  </a:cubicBezTo>
                  <a:lnTo>
                    <a:pt x="3060" y="394"/>
                  </a:lnTo>
                  <a:cubicBezTo>
                    <a:pt x="3120" y="358"/>
                    <a:pt x="3155" y="310"/>
                    <a:pt x="3155" y="263"/>
                  </a:cubicBezTo>
                  <a:lnTo>
                    <a:pt x="3155" y="1"/>
                  </a:lnTo>
                  <a:cubicBezTo>
                    <a:pt x="3155" y="49"/>
                    <a:pt x="3120" y="96"/>
                    <a:pt x="3060" y="132"/>
                  </a:cubicBezTo>
                  <a:lnTo>
                    <a:pt x="1810" y="858"/>
                  </a:lnTo>
                  <a:cubicBezTo>
                    <a:pt x="1750" y="894"/>
                    <a:pt x="1670" y="912"/>
                    <a:pt x="1588" y="912"/>
                  </a:cubicBezTo>
                  <a:cubicBezTo>
                    <a:pt x="1506" y="912"/>
                    <a:pt x="1423" y="894"/>
                    <a:pt x="1357" y="858"/>
                  </a:cubicBezTo>
                  <a:lnTo>
                    <a:pt x="95" y="132"/>
                  </a:lnTo>
                  <a:cubicBezTo>
                    <a:pt x="36" y="96"/>
                    <a:pt x="0" y="49"/>
                    <a:pt x="0" y="1"/>
                  </a:cubicBez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34" name="Google Shape;1934;p52"/>
            <p:cNvSpPr/>
            <p:nvPr/>
          </p:nvSpPr>
          <p:spPr>
            <a:xfrm>
              <a:off x="2981414" y="3646298"/>
              <a:ext cx="102848" cy="58286"/>
            </a:xfrm>
            <a:custGeom>
              <a:avLst/>
              <a:gdLst/>
              <a:ahLst/>
              <a:cxnLst/>
              <a:rect l="l" t="t" r="r" b="b"/>
              <a:pathLst>
                <a:path w="3215" h="1822" extrusionOk="0">
                  <a:moveTo>
                    <a:pt x="1602" y="0"/>
                  </a:moveTo>
                  <a:cubicBezTo>
                    <a:pt x="1518" y="0"/>
                    <a:pt x="1435" y="18"/>
                    <a:pt x="1369" y="54"/>
                  </a:cubicBezTo>
                  <a:lnTo>
                    <a:pt x="119" y="780"/>
                  </a:lnTo>
                  <a:cubicBezTo>
                    <a:pt x="0" y="851"/>
                    <a:pt x="0" y="970"/>
                    <a:pt x="119" y="1042"/>
                  </a:cubicBezTo>
                  <a:lnTo>
                    <a:pt x="1381" y="1768"/>
                  </a:lnTo>
                  <a:cubicBezTo>
                    <a:pt x="1447" y="1804"/>
                    <a:pt x="1530" y="1822"/>
                    <a:pt x="1612" y="1822"/>
                  </a:cubicBezTo>
                  <a:cubicBezTo>
                    <a:pt x="1694" y="1822"/>
                    <a:pt x="1774" y="1804"/>
                    <a:pt x="1834" y="1768"/>
                  </a:cubicBezTo>
                  <a:lnTo>
                    <a:pt x="3084" y="1042"/>
                  </a:lnTo>
                  <a:cubicBezTo>
                    <a:pt x="3215" y="970"/>
                    <a:pt x="3215" y="851"/>
                    <a:pt x="3084" y="780"/>
                  </a:cubicBezTo>
                  <a:lnTo>
                    <a:pt x="1834" y="54"/>
                  </a:lnTo>
                  <a:cubicBezTo>
                    <a:pt x="1768" y="18"/>
                    <a:pt x="1685" y="0"/>
                    <a:pt x="1602" y="0"/>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1232" name="Google Shape;1232;p43"/>
          <p:cNvGrpSpPr/>
          <p:nvPr/>
        </p:nvGrpSpPr>
        <p:grpSpPr>
          <a:xfrm>
            <a:off x="1722120" y="3075305"/>
            <a:ext cx="838200" cy="880745"/>
            <a:chOff x="3032822" y="593750"/>
            <a:chExt cx="599908" cy="676840"/>
          </a:xfrm>
        </p:grpSpPr>
        <p:sp>
          <p:nvSpPr>
            <p:cNvPr id="1233" name="Google Shape;1233;p43"/>
            <p:cNvSpPr/>
            <p:nvPr/>
          </p:nvSpPr>
          <p:spPr>
            <a:xfrm>
              <a:off x="3033206" y="780761"/>
              <a:ext cx="599525" cy="347411"/>
            </a:xfrm>
            <a:custGeom>
              <a:avLst/>
              <a:gdLst/>
              <a:ahLst/>
              <a:cxnLst/>
              <a:rect l="l" t="t" r="r" b="b"/>
              <a:pathLst>
                <a:path w="18741" h="10860" extrusionOk="0">
                  <a:moveTo>
                    <a:pt x="9347" y="1"/>
                  </a:moveTo>
                  <a:lnTo>
                    <a:pt x="1" y="5430"/>
                  </a:lnTo>
                  <a:lnTo>
                    <a:pt x="9406" y="10859"/>
                  </a:lnTo>
                  <a:lnTo>
                    <a:pt x="18741" y="5430"/>
                  </a:lnTo>
                  <a:lnTo>
                    <a:pt x="9347" y="1"/>
                  </a:ln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34" name="Google Shape;1234;p43"/>
            <p:cNvSpPr/>
            <p:nvPr/>
          </p:nvSpPr>
          <p:spPr>
            <a:xfrm>
              <a:off x="3333716" y="954433"/>
              <a:ext cx="299011" cy="316157"/>
            </a:xfrm>
            <a:custGeom>
              <a:avLst/>
              <a:gdLst/>
              <a:ahLst/>
              <a:cxnLst/>
              <a:rect l="l" t="t" r="r" b="b"/>
              <a:pathLst>
                <a:path w="9347" h="9883" extrusionOk="0">
                  <a:moveTo>
                    <a:pt x="9347" y="1"/>
                  </a:moveTo>
                  <a:lnTo>
                    <a:pt x="12" y="5430"/>
                  </a:lnTo>
                  <a:lnTo>
                    <a:pt x="1" y="9883"/>
                  </a:lnTo>
                  <a:lnTo>
                    <a:pt x="9335" y="4454"/>
                  </a:lnTo>
                  <a:lnTo>
                    <a:pt x="9347" y="1"/>
                  </a:ln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35" name="Google Shape;1235;p43"/>
            <p:cNvSpPr/>
            <p:nvPr/>
          </p:nvSpPr>
          <p:spPr>
            <a:xfrm>
              <a:off x="3343633" y="1029481"/>
              <a:ext cx="180168" cy="223994"/>
            </a:xfrm>
            <a:custGeom>
              <a:avLst/>
              <a:gdLst/>
              <a:ahLst/>
              <a:cxnLst/>
              <a:rect l="l" t="t" r="r" b="b"/>
              <a:pathLst>
                <a:path w="5632" h="7002" extrusionOk="0">
                  <a:moveTo>
                    <a:pt x="5632" y="0"/>
                  </a:moveTo>
                  <a:lnTo>
                    <a:pt x="12" y="3263"/>
                  </a:lnTo>
                  <a:lnTo>
                    <a:pt x="0" y="7001"/>
                  </a:lnTo>
                  <a:lnTo>
                    <a:pt x="5632" y="3727"/>
                  </a:lnTo>
                  <a:lnTo>
                    <a:pt x="5632" y="0"/>
                  </a:lnTo>
                  <a:close/>
                </a:path>
              </a:pathLst>
            </a:custGeom>
            <a:solidFill>
              <a:schemeClr val="dk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36" name="Google Shape;1236;p43"/>
            <p:cNvSpPr/>
            <p:nvPr/>
          </p:nvSpPr>
          <p:spPr>
            <a:xfrm>
              <a:off x="3531764" y="971580"/>
              <a:ext cx="91076" cy="172202"/>
            </a:xfrm>
            <a:custGeom>
              <a:avLst/>
              <a:gdLst/>
              <a:ahLst/>
              <a:cxnLst/>
              <a:rect l="l" t="t" r="r" b="b"/>
              <a:pathLst>
                <a:path w="2847" h="5383" extrusionOk="0">
                  <a:moveTo>
                    <a:pt x="2846" y="1"/>
                  </a:moveTo>
                  <a:lnTo>
                    <a:pt x="1" y="1656"/>
                  </a:lnTo>
                  <a:lnTo>
                    <a:pt x="1" y="5382"/>
                  </a:lnTo>
                  <a:lnTo>
                    <a:pt x="2834" y="3739"/>
                  </a:lnTo>
                  <a:lnTo>
                    <a:pt x="2846" y="1"/>
                  </a:lnTo>
                  <a:close/>
                </a:path>
              </a:pathLst>
            </a:custGeom>
            <a:solidFill>
              <a:schemeClr val="dk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37" name="Google Shape;1237;p43"/>
            <p:cNvSpPr/>
            <p:nvPr/>
          </p:nvSpPr>
          <p:spPr>
            <a:xfrm>
              <a:off x="3032822" y="954433"/>
              <a:ext cx="301314" cy="316157"/>
            </a:xfrm>
            <a:custGeom>
              <a:avLst/>
              <a:gdLst/>
              <a:ahLst/>
              <a:cxnLst/>
              <a:rect l="l" t="t" r="r" b="b"/>
              <a:pathLst>
                <a:path w="9419" h="9883" extrusionOk="0">
                  <a:moveTo>
                    <a:pt x="13" y="1"/>
                  </a:moveTo>
                  <a:lnTo>
                    <a:pt x="1" y="4454"/>
                  </a:lnTo>
                  <a:lnTo>
                    <a:pt x="9407" y="9883"/>
                  </a:lnTo>
                  <a:lnTo>
                    <a:pt x="9418" y="5430"/>
                  </a:lnTo>
                  <a:lnTo>
                    <a:pt x="13" y="1"/>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38" name="Google Shape;1238;p43"/>
            <p:cNvSpPr/>
            <p:nvPr/>
          </p:nvSpPr>
          <p:spPr>
            <a:xfrm>
              <a:off x="3371048" y="1123179"/>
              <a:ext cx="41171" cy="28983"/>
            </a:xfrm>
            <a:custGeom>
              <a:avLst/>
              <a:gdLst/>
              <a:ahLst/>
              <a:cxnLst/>
              <a:rect l="l" t="t" r="r" b="b"/>
              <a:pathLst>
                <a:path w="1287" h="906" extrusionOk="0">
                  <a:moveTo>
                    <a:pt x="1286" y="0"/>
                  </a:moveTo>
                  <a:lnTo>
                    <a:pt x="0" y="738"/>
                  </a:lnTo>
                  <a:lnTo>
                    <a:pt x="0" y="905"/>
                  </a:lnTo>
                  <a:lnTo>
                    <a:pt x="1286" y="179"/>
                  </a:lnTo>
                  <a:lnTo>
                    <a:pt x="1286" y="0"/>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39" name="Google Shape;1239;p43"/>
            <p:cNvSpPr/>
            <p:nvPr/>
          </p:nvSpPr>
          <p:spPr>
            <a:xfrm>
              <a:off x="3414458" y="1106800"/>
              <a:ext cx="25560" cy="20602"/>
            </a:xfrm>
            <a:custGeom>
              <a:avLst/>
              <a:gdLst/>
              <a:ahLst/>
              <a:cxnLst/>
              <a:rect l="l" t="t" r="r" b="b"/>
              <a:pathLst>
                <a:path w="799" h="644" extrusionOk="0">
                  <a:moveTo>
                    <a:pt x="798" y="0"/>
                  </a:moveTo>
                  <a:lnTo>
                    <a:pt x="1" y="465"/>
                  </a:lnTo>
                  <a:lnTo>
                    <a:pt x="1" y="643"/>
                  </a:lnTo>
                  <a:lnTo>
                    <a:pt x="798" y="179"/>
                  </a:lnTo>
                  <a:lnTo>
                    <a:pt x="798" y="0"/>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40" name="Google Shape;1240;p43"/>
            <p:cNvSpPr/>
            <p:nvPr/>
          </p:nvSpPr>
          <p:spPr>
            <a:xfrm>
              <a:off x="3442257" y="1082424"/>
              <a:ext cx="40403" cy="28599"/>
            </a:xfrm>
            <a:custGeom>
              <a:avLst/>
              <a:gdLst/>
              <a:ahLst/>
              <a:cxnLst/>
              <a:rect l="l" t="t" r="r" b="b"/>
              <a:pathLst>
                <a:path w="1263" h="894" extrusionOk="0">
                  <a:moveTo>
                    <a:pt x="1263" y="0"/>
                  </a:moveTo>
                  <a:lnTo>
                    <a:pt x="1" y="727"/>
                  </a:lnTo>
                  <a:lnTo>
                    <a:pt x="1" y="893"/>
                  </a:lnTo>
                  <a:lnTo>
                    <a:pt x="1263" y="179"/>
                  </a:lnTo>
                  <a:lnTo>
                    <a:pt x="1263" y="0"/>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41" name="Google Shape;1241;p43"/>
            <p:cNvSpPr/>
            <p:nvPr/>
          </p:nvSpPr>
          <p:spPr>
            <a:xfrm>
              <a:off x="3484931" y="1076698"/>
              <a:ext cx="7262" cy="9949"/>
            </a:xfrm>
            <a:custGeom>
              <a:avLst/>
              <a:gdLst/>
              <a:ahLst/>
              <a:cxnLst/>
              <a:rect l="l" t="t" r="r" b="b"/>
              <a:pathLst>
                <a:path w="227" h="311" extrusionOk="0">
                  <a:moveTo>
                    <a:pt x="227" y="1"/>
                  </a:moveTo>
                  <a:lnTo>
                    <a:pt x="0" y="144"/>
                  </a:lnTo>
                  <a:lnTo>
                    <a:pt x="0" y="310"/>
                  </a:lnTo>
                  <a:lnTo>
                    <a:pt x="227" y="179"/>
                  </a:lnTo>
                  <a:lnTo>
                    <a:pt x="227"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42" name="Google Shape;1242;p43"/>
            <p:cNvSpPr/>
            <p:nvPr/>
          </p:nvSpPr>
          <p:spPr>
            <a:xfrm>
              <a:off x="3371048" y="1154401"/>
              <a:ext cx="22105" cy="17946"/>
            </a:xfrm>
            <a:custGeom>
              <a:avLst/>
              <a:gdLst/>
              <a:ahLst/>
              <a:cxnLst/>
              <a:rect l="l" t="t" r="r" b="b"/>
              <a:pathLst>
                <a:path w="691" h="561" extrusionOk="0">
                  <a:moveTo>
                    <a:pt x="691" y="1"/>
                  </a:moveTo>
                  <a:lnTo>
                    <a:pt x="0" y="393"/>
                  </a:lnTo>
                  <a:lnTo>
                    <a:pt x="0" y="560"/>
                  </a:lnTo>
                  <a:lnTo>
                    <a:pt x="691" y="167"/>
                  </a:lnTo>
                  <a:lnTo>
                    <a:pt x="691"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43" name="Google Shape;1243;p43"/>
            <p:cNvSpPr/>
            <p:nvPr/>
          </p:nvSpPr>
          <p:spPr>
            <a:xfrm>
              <a:off x="3395424" y="1118604"/>
              <a:ext cx="59821" cy="40019"/>
            </a:xfrm>
            <a:custGeom>
              <a:avLst/>
              <a:gdLst/>
              <a:ahLst/>
              <a:cxnLst/>
              <a:rect l="l" t="t" r="r" b="b"/>
              <a:pathLst>
                <a:path w="1870" h="1251" extrusionOk="0">
                  <a:moveTo>
                    <a:pt x="1870" y="0"/>
                  </a:moveTo>
                  <a:lnTo>
                    <a:pt x="0" y="1072"/>
                  </a:lnTo>
                  <a:lnTo>
                    <a:pt x="0" y="1084"/>
                  </a:lnTo>
                  <a:lnTo>
                    <a:pt x="0" y="1251"/>
                  </a:lnTo>
                  <a:lnTo>
                    <a:pt x="1870" y="179"/>
                  </a:lnTo>
                  <a:lnTo>
                    <a:pt x="1870" y="0"/>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44" name="Google Shape;1244;p43"/>
            <p:cNvSpPr/>
            <p:nvPr/>
          </p:nvSpPr>
          <p:spPr>
            <a:xfrm>
              <a:off x="3457516" y="1096883"/>
              <a:ext cx="34677" cy="25944"/>
            </a:xfrm>
            <a:custGeom>
              <a:avLst/>
              <a:gdLst/>
              <a:ahLst/>
              <a:cxnLst/>
              <a:rect l="l" t="t" r="r" b="b"/>
              <a:pathLst>
                <a:path w="1084" h="811" extrusionOk="0">
                  <a:moveTo>
                    <a:pt x="1084" y="1"/>
                  </a:moveTo>
                  <a:lnTo>
                    <a:pt x="0" y="632"/>
                  </a:lnTo>
                  <a:lnTo>
                    <a:pt x="0" y="810"/>
                  </a:lnTo>
                  <a:lnTo>
                    <a:pt x="1084" y="179"/>
                  </a:lnTo>
                  <a:lnTo>
                    <a:pt x="1084"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45" name="Google Shape;1245;p43"/>
            <p:cNvSpPr/>
            <p:nvPr/>
          </p:nvSpPr>
          <p:spPr>
            <a:xfrm>
              <a:off x="3416761" y="1154017"/>
              <a:ext cx="12220" cy="12604"/>
            </a:xfrm>
            <a:custGeom>
              <a:avLst/>
              <a:gdLst/>
              <a:ahLst/>
              <a:cxnLst/>
              <a:rect l="l" t="t" r="r" b="b"/>
              <a:pathLst>
                <a:path w="382" h="394" extrusionOk="0">
                  <a:moveTo>
                    <a:pt x="381" y="1"/>
                  </a:moveTo>
                  <a:lnTo>
                    <a:pt x="0" y="215"/>
                  </a:lnTo>
                  <a:lnTo>
                    <a:pt x="0" y="394"/>
                  </a:lnTo>
                  <a:lnTo>
                    <a:pt x="381" y="167"/>
                  </a:lnTo>
                  <a:lnTo>
                    <a:pt x="381"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46" name="Google Shape;1246;p43"/>
            <p:cNvSpPr/>
            <p:nvPr/>
          </p:nvSpPr>
          <p:spPr>
            <a:xfrm>
              <a:off x="3431221" y="1117452"/>
              <a:ext cx="60973" cy="40787"/>
            </a:xfrm>
            <a:custGeom>
              <a:avLst/>
              <a:gdLst/>
              <a:ahLst/>
              <a:cxnLst/>
              <a:rect l="l" t="t" r="r" b="b"/>
              <a:pathLst>
                <a:path w="1906" h="1275" extrusionOk="0">
                  <a:moveTo>
                    <a:pt x="1906" y="1"/>
                  </a:moveTo>
                  <a:lnTo>
                    <a:pt x="1" y="1096"/>
                  </a:lnTo>
                  <a:lnTo>
                    <a:pt x="1" y="1275"/>
                  </a:lnTo>
                  <a:lnTo>
                    <a:pt x="1906" y="167"/>
                  </a:lnTo>
                  <a:lnTo>
                    <a:pt x="1906"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47" name="Google Shape;1247;p43"/>
            <p:cNvSpPr/>
            <p:nvPr/>
          </p:nvSpPr>
          <p:spPr>
            <a:xfrm>
              <a:off x="3371048" y="1162398"/>
              <a:ext cx="43059" cy="30518"/>
            </a:xfrm>
            <a:custGeom>
              <a:avLst/>
              <a:gdLst/>
              <a:ahLst/>
              <a:cxnLst/>
              <a:rect l="l" t="t" r="r" b="b"/>
              <a:pathLst>
                <a:path w="1346" h="954" extrusionOk="0">
                  <a:moveTo>
                    <a:pt x="1346" y="1"/>
                  </a:moveTo>
                  <a:lnTo>
                    <a:pt x="0" y="775"/>
                  </a:lnTo>
                  <a:lnTo>
                    <a:pt x="0" y="953"/>
                  </a:lnTo>
                  <a:lnTo>
                    <a:pt x="1346" y="167"/>
                  </a:lnTo>
                  <a:lnTo>
                    <a:pt x="1346"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48" name="Google Shape;1248;p43"/>
            <p:cNvSpPr/>
            <p:nvPr/>
          </p:nvSpPr>
          <p:spPr>
            <a:xfrm>
              <a:off x="3371048" y="1154017"/>
              <a:ext cx="92963" cy="59086"/>
            </a:xfrm>
            <a:custGeom>
              <a:avLst/>
              <a:gdLst/>
              <a:ahLst/>
              <a:cxnLst/>
              <a:rect l="l" t="t" r="r" b="b"/>
              <a:pathLst>
                <a:path w="2906" h="1847" extrusionOk="0">
                  <a:moveTo>
                    <a:pt x="2905" y="1"/>
                  </a:moveTo>
                  <a:lnTo>
                    <a:pt x="0" y="1668"/>
                  </a:lnTo>
                  <a:lnTo>
                    <a:pt x="0" y="1846"/>
                  </a:lnTo>
                  <a:lnTo>
                    <a:pt x="2905" y="167"/>
                  </a:lnTo>
                  <a:cubicBezTo>
                    <a:pt x="2905" y="108"/>
                    <a:pt x="2905" y="48"/>
                    <a:pt x="2905" y="1"/>
                  </a:cubicBez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49" name="Google Shape;1249;p43"/>
            <p:cNvSpPr/>
            <p:nvPr/>
          </p:nvSpPr>
          <p:spPr>
            <a:xfrm>
              <a:off x="3466249" y="1137638"/>
              <a:ext cx="25944" cy="20602"/>
            </a:xfrm>
            <a:custGeom>
              <a:avLst/>
              <a:gdLst/>
              <a:ahLst/>
              <a:cxnLst/>
              <a:rect l="l" t="t" r="r" b="b"/>
              <a:pathLst>
                <a:path w="811" h="644" extrusionOk="0">
                  <a:moveTo>
                    <a:pt x="811" y="1"/>
                  </a:moveTo>
                  <a:lnTo>
                    <a:pt x="1" y="465"/>
                  </a:lnTo>
                  <a:cubicBezTo>
                    <a:pt x="1" y="525"/>
                    <a:pt x="1" y="584"/>
                    <a:pt x="1" y="644"/>
                  </a:cubicBezTo>
                  <a:lnTo>
                    <a:pt x="811" y="167"/>
                  </a:lnTo>
                  <a:lnTo>
                    <a:pt x="811"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50" name="Google Shape;1250;p43"/>
            <p:cNvSpPr/>
            <p:nvPr/>
          </p:nvSpPr>
          <p:spPr>
            <a:xfrm>
              <a:off x="3550830" y="1040357"/>
              <a:ext cx="6110" cy="7966"/>
            </a:xfrm>
            <a:custGeom>
              <a:avLst/>
              <a:gdLst/>
              <a:ahLst/>
              <a:cxnLst/>
              <a:rect l="l" t="t" r="r" b="b"/>
              <a:pathLst>
                <a:path w="191" h="249" extrusionOk="0">
                  <a:moveTo>
                    <a:pt x="140" y="1"/>
                  </a:moveTo>
                  <a:cubicBezTo>
                    <a:pt x="126" y="1"/>
                    <a:pt x="111" y="6"/>
                    <a:pt x="95" y="18"/>
                  </a:cubicBezTo>
                  <a:cubicBezTo>
                    <a:pt x="36" y="41"/>
                    <a:pt x="0" y="113"/>
                    <a:pt x="0" y="184"/>
                  </a:cubicBezTo>
                  <a:cubicBezTo>
                    <a:pt x="0" y="225"/>
                    <a:pt x="17" y="249"/>
                    <a:pt x="46" y="249"/>
                  </a:cubicBezTo>
                  <a:cubicBezTo>
                    <a:pt x="60" y="249"/>
                    <a:pt x="76" y="243"/>
                    <a:pt x="95" y="232"/>
                  </a:cubicBezTo>
                  <a:cubicBezTo>
                    <a:pt x="143" y="208"/>
                    <a:pt x="191" y="125"/>
                    <a:pt x="191" y="65"/>
                  </a:cubicBezTo>
                  <a:cubicBezTo>
                    <a:pt x="191" y="25"/>
                    <a:pt x="169" y="1"/>
                    <a:pt x="140"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51" name="Google Shape;1251;p43"/>
            <p:cNvSpPr/>
            <p:nvPr/>
          </p:nvSpPr>
          <p:spPr>
            <a:xfrm>
              <a:off x="3567945" y="1030313"/>
              <a:ext cx="6142" cy="7870"/>
            </a:xfrm>
            <a:custGeom>
              <a:avLst/>
              <a:gdLst/>
              <a:ahLst/>
              <a:cxnLst/>
              <a:rect l="l" t="t" r="r" b="b"/>
              <a:pathLst>
                <a:path w="192" h="246" extrusionOk="0">
                  <a:moveTo>
                    <a:pt x="137" y="1"/>
                  </a:moveTo>
                  <a:cubicBezTo>
                    <a:pt x="125" y="1"/>
                    <a:pt x="112" y="4"/>
                    <a:pt x="96" y="10"/>
                  </a:cubicBezTo>
                  <a:cubicBezTo>
                    <a:pt x="49" y="46"/>
                    <a:pt x="1" y="117"/>
                    <a:pt x="1" y="177"/>
                  </a:cubicBezTo>
                  <a:cubicBezTo>
                    <a:pt x="1" y="221"/>
                    <a:pt x="27" y="245"/>
                    <a:pt x="60" y="245"/>
                  </a:cubicBezTo>
                  <a:cubicBezTo>
                    <a:pt x="72" y="245"/>
                    <a:pt x="84" y="242"/>
                    <a:pt x="96" y="236"/>
                  </a:cubicBezTo>
                  <a:cubicBezTo>
                    <a:pt x="156" y="201"/>
                    <a:pt x="191" y="129"/>
                    <a:pt x="191" y="70"/>
                  </a:cubicBezTo>
                  <a:cubicBezTo>
                    <a:pt x="191" y="25"/>
                    <a:pt x="172" y="1"/>
                    <a:pt x="13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52" name="Google Shape;1252;p43"/>
            <p:cNvSpPr/>
            <p:nvPr/>
          </p:nvSpPr>
          <p:spPr>
            <a:xfrm>
              <a:off x="3585475" y="1020428"/>
              <a:ext cx="6142" cy="7838"/>
            </a:xfrm>
            <a:custGeom>
              <a:avLst/>
              <a:gdLst/>
              <a:ahLst/>
              <a:cxnLst/>
              <a:rect l="l" t="t" r="r" b="b"/>
              <a:pathLst>
                <a:path w="192" h="245" extrusionOk="0">
                  <a:moveTo>
                    <a:pt x="132" y="0"/>
                  </a:moveTo>
                  <a:cubicBezTo>
                    <a:pt x="120" y="0"/>
                    <a:pt x="108" y="3"/>
                    <a:pt x="96" y="9"/>
                  </a:cubicBezTo>
                  <a:cubicBezTo>
                    <a:pt x="36" y="45"/>
                    <a:pt x="1" y="117"/>
                    <a:pt x="1" y="176"/>
                  </a:cubicBezTo>
                  <a:cubicBezTo>
                    <a:pt x="1" y="220"/>
                    <a:pt x="20" y="245"/>
                    <a:pt x="55" y="245"/>
                  </a:cubicBezTo>
                  <a:cubicBezTo>
                    <a:pt x="67" y="245"/>
                    <a:pt x="80" y="242"/>
                    <a:pt x="96" y="236"/>
                  </a:cubicBezTo>
                  <a:cubicBezTo>
                    <a:pt x="143" y="200"/>
                    <a:pt x="191" y="129"/>
                    <a:pt x="191" y="69"/>
                  </a:cubicBezTo>
                  <a:cubicBezTo>
                    <a:pt x="191" y="25"/>
                    <a:pt x="165" y="0"/>
                    <a:pt x="132"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53" name="Google Shape;1253;p43"/>
            <p:cNvSpPr/>
            <p:nvPr/>
          </p:nvSpPr>
          <p:spPr>
            <a:xfrm>
              <a:off x="3602621" y="1010287"/>
              <a:ext cx="6110" cy="7966"/>
            </a:xfrm>
            <a:custGeom>
              <a:avLst/>
              <a:gdLst/>
              <a:ahLst/>
              <a:cxnLst/>
              <a:rect l="l" t="t" r="r" b="b"/>
              <a:pathLst>
                <a:path w="191" h="249" extrusionOk="0">
                  <a:moveTo>
                    <a:pt x="144" y="1"/>
                  </a:moveTo>
                  <a:cubicBezTo>
                    <a:pt x="130" y="1"/>
                    <a:pt x="114" y="6"/>
                    <a:pt x="96" y="17"/>
                  </a:cubicBezTo>
                  <a:cubicBezTo>
                    <a:pt x="48" y="53"/>
                    <a:pt x="0" y="124"/>
                    <a:pt x="0" y="184"/>
                  </a:cubicBezTo>
                  <a:cubicBezTo>
                    <a:pt x="0" y="224"/>
                    <a:pt x="22" y="248"/>
                    <a:pt x="51" y="248"/>
                  </a:cubicBezTo>
                  <a:cubicBezTo>
                    <a:pt x="65" y="248"/>
                    <a:pt x="80" y="243"/>
                    <a:pt x="96" y="231"/>
                  </a:cubicBezTo>
                  <a:cubicBezTo>
                    <a:pt x="155" y="207"/>
                    <a:pt x="191" y="136"/>
                    <a:pt x="191" y="76"/>
                  </a:cubicBezTo>
                  <a:cubicBezTo>
                    <a:pt x="191" y="27"/>
                    <a:pt x="174" y="1"/>
                    <a:pt x="144"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54" name="Google Shape;1254;p43"/>
            <p:cNvSpPr/>
            <p:nvPr/>
          </p:nvSpPr>
          <p:spPr>
            <a:xfrm>
              <a:off x="3550830" y="1059263"/>
              <a:ext cx="6110" cy="7870"/>
            </a:xfrm>
            <a:custGeom>
              <a:avLst/>
              <a:gdLst/>
              <a:ahLst/>
              <a:cxnLst/>
              <a:rect l="l" t="t" r="r" b="b"/>
              <a:pathLst>
                <a:path w="191" h="246" extrusionOk="0">
                  <a:moveTo>
                    <a:pt x="131" y="1"/>
                  </a:moveTo>
                  <a:cubicBezTo>
                    <a:pt x="120" y="1"/>
                    <a:pt x="108" y="4"/>
                    <a:pt x="95" y="10"/>
                  </a:cubicBezTo>
                  <a:cubicBezTo>
                    <a:pt x="36" y="46"/>
                    <a:pt x="0" y="117"/>
                    <a:pt x="0" y="177"/>
                  </a:cubicBezTo>
                  <a:cubicBezTo>
                    <a:pt x="0" y="221"/>
                    <a:pt x="20" y="245"/>
                    <a:pt x="54" y="245"/>
                  </a:cubicBezTo>
                  <a:cubicBezTo>
                    <a:pt x="66" y="245"/>
                    <a:pt x="80" y="242"/>
                    <a:pt x="95" y="236"/>
                  </a:cubicBezTo>
                  <a:cubicBezTo>
                    <a:pt x="143" y="200"/>
                    <a:pt x="191" y="129"/>
                    <a:pt x="191" y="69"/>
                  </a:cubicBezTo>
                  <a:cubicBezTo>
                    <a:pt x="191" y="25"/>
                    <a:pt x="164" y="1"/>
                    <a:pt x="131"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55" name="Google Shape;1255;p43"/>
            <p:cNvSpPr/>
            <p:nvPr/>
          </p:nvSpPr>
          <p:spPr>
            <a:xfrm>
              <a:off x="3567945" y="1049123"/>
              <a:ext cx="6142" cy="7966"/>
            </a:xfrm>
            <a:custGeom>
              <a:avLst/>
              <a:gdLst/>
              <a:ahLst/>
              <a:cxnLst/>
              <a:rect l="l" t="t" r="r" b="b"/>
              <a:pathLst>
                <a:path w="192" h="249" extrusionOk="0">
                  <a:moveTo>
                    <a:pt x="146" y="1"/>
                  </a:moveTo>
                  <a:cubicBezTo>
                    <a:pt x="132" y="1"/>
                    <a:pt x="115" y="6"/>
                    <a:pt x="96" y="17"/>
                  </a:cubicBezTo>
                  <a:cubicBezTo>
                    <a:pt x="49" y="41"/>
                    <a:pt x="1" y="125"/>
                    <a:pt x="1" y="184"/>
                  </a:cubicBezTo>
                  <a:cubicBezTo>
                    <a:pt x="1" y="224"/>
                    <a:pt x="23" y="248"/>
                    <a:pt x="52" y="248"/>
                  </a:cubicBezTo>
                  <a:cubicBezTo>
                    <a:pt x="66" y="248"/>
                    <a:pt x="81" y="243"/>
                    <a:pt x="96" y="232"/>
                  </a:cubicBezTo>
                  <a:cubicBezTo>
                    <a:pt x="156" y="208"/>
                    <a:pt x="191" y="136"/>
                    <a:pt x="191" y="65"/>
                  </a:cubicBezTo>
                  <a:cubicBezTo>
                    <a:pt x="191" y="25"/>
                    <a:pt x="175" y="1"/>
                    <a:pt x="146"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56" name="Google Shape;1256;p43"/>
            <p:cNvSpPr/>
            <p:nvPr/>
          </p:nvSpPr>
          <p:spPr>
            <a:xfrm>
              <a:off x="3585475" y="1039238"/>
              <a:ext cx="6142" cy="7934"/>
            </a:xfrm>
            <a:custGeom>
              <a:avLst/>
              <a:gdLst/>
              <a:ahLst/>
              <a:cxnLst/>
              <a:rect l="l" t="t" r="r" b="b"/>
              <a:pathLst>
                <a:path w="192" h="248" extrusionOk="0">
                  <a:moveTo>
                    <a:pt x="140" y="0"/>
                  </a:moveTo>
                  <a:cubicBezTo>
                    <a:pt x="126" y="0"/>
                    <a:pt x="111" y="5"/>
                    <a:pt x="96" y="17"/>
                  </a:cubicBezTo>
                  <a:cubicBezTo>
                    <a:pt x="36" y="41"/>
                    <a:pt x="1" y="112"/>
                    <a:pt x="1" y="172"/>
                  </a:cubicBezTo>
                  <a:cubicBezTo>
                    <a:pt x="1" y="221"/>
                    <a:pt x="18" y="248"/>
                    <a:pt x="48" y="248"/>
                  </a:cubicBezTo>
                  <a:cubicBezTo>
                    <a:pt x="61" y="248"/>
                    <a:pt x="77" y="242"/>
                    <a:pt x="96" y="231"/>
                  </a:cubicBezTo>
                  <a:cubicBezTo>
                    <a:pt x="143" y="195"/>
                    <a:pt x="191" y="124"/>
                    <a:pt x="191" y="64"/>
                  </a:cubicBezTo>
                  <a:cubicBezTo>
                    <a:pt x="191" y="24"/>
                    <a:pt x="169" y="0"/>
                    <a:pt x="140"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57" name="Google Shape;1257;p43"/>
            <p:cNvSpPr/>
            <p:nvPr/>
          </p:nvSpPr>
          <p:spPr>
            <a:xfrm>
              <a:off x="3602621" y="1029193"/>
              <a:ext cx="6110" cy="7838"/>
            </a:xfrm>
            <a:custGeom>
              <a:avLst/>
              <a:gdLst/>
              <a:ahLst/>
              <a:cxnLst/>
              <a:rect l="l" t="t" r="r" b="b"/>
              <a:pathLst>
                <a:path w="191" h="245" extrusionOk="0">
                  <a:moveTo>
                    <a:pt x="137" y="0"/>
                  </a:moveTo>
                  <a:cubicBezTo>
                    <a:pt x="125" y="0"/>
                    <a:pt x="111" y="3"/>
                    <a:pt x="96" y="9"/>
                  </a:cubicBezTo>
                  <a:cubicBezTo>
                    <a:pt x="48" y="45"/>
                    <a:pt x="0" y="116"/>
                    <a:pt x="0" y="176"/>
                  </a:cubicBezTo>
                  <a:cubicBezTo>
                    <a:pt x="0" y="220"/>
                    <a:pt x="27" y="245"/>
                    <a:pt x="60" y="245"/>
                  </a:cubicBezTo>
                  <a:cubicBezTo>
                    <a:pt x="71" y="245"/>
                    <a:pt x="83" y="242"/>
                    <a:pt x="96" y="236"/>
                  </a:cubicBezTo>
                  <a:cubicBezTo>
                    <a:pt x="155" y="200"/>
                    <a:pt x="191" y="128"/>
                    <a:pt x="191" y="69"/>
                  </a:cubicBezTo>
                  <a:cubicBezTo>
                    <a:pt x="191" y="25"/>
                    <a:pt x="171" y="0"/>
                    <a:pt x="137"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58" name="Google Shape;1258;p43"/>
            <p:cNvSpPr/>
            <p:nvPr/>
          </p:nvSpPr>
          <p:spPr>
            <a:xfrm>
              <a:off x="3550830" y="1078073"/>
              <a:ext cx="6110" cy="7934"/>
            </a:xfrm>
            <a:custGeom>
              <a:avLst/>
              <a:gdLst/>
              <a:ahLst/>
              <a:cxnLst/>
              <a:rect l="l" t="t" r="r" b="b"/>
              <a:pathLst>
                <a:path w="191" h="248" extrusionOk="0">
                  <a:moveTo>
                    <a:pt x="140" y="0"/>
                  </a:moveTo>
                  <a:cubicBezTo>
                    <a:pt x="126" y="0"/>
                    <a:pt x="111" y="6"/>
                    <a:pt x="95" y="17"/>
                  </a:cubicBezTo>
                  <a:cubicBezTo>
                    <a:pt x="36" y="41"/>
                    <a:pt x="0" y="112"/>
                    <a:pt x="0" y="172"/>
                  </a:cubicBezTo>
                  <a:cubicBezTo>
                    <a:pt x="0" y="221"/>
                    <a:pt x="17" y="248"/>
                    <a:pt x="47" y="248"/>
                  </a:cubicBezTo>
                  <a:cubicBezTo>
                    <a:pt x="61" y="248"/>
                    <a:pt x="77" y="243"/>
                    <a:pt x="95" y="232"/>
                  </a:cubicBezTo>
                  <a:cubicBezTo>
                    <a:pt x="143" y="196"/>
                    <a:pt x="191" y="124"/>
                    <a:pt x="191" y="65"/>
                  </a:cubicBezTo>
                  <a:cubicBezTo>
                    <a:pt x="191" y="24"/>
                    <a:pt x="169" y="0"/>
                    <a:pt x="140"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59" name="Google Shape;1259;p43"/>
            <p:cNvSpPr/>
            <p:nvPr/>
          </p:nvSpPr>
          <p:spPr>
            <a:xfrm>
              <a:off x="3567945" y="1068028"/>
              <a:ext cx="6142" cy="7870"/>
            </a:xfrm>
            <a:custGeom>
              <a:avLst/>
              <a:gdLst/>
              <a:ahLst/>
              <a:cxnLst/>
              <a:rect l="l" t="t" r="r" b="b"/>
              <a:pathLst>
                <a:path w="192" h="246" extrusionOk="0">
                  <a:moveTo>
                    <a:pt x="137" y="1"/>
                  </a:moveTo>
                  <a:cubicBezTo>
                    <a:pt x="125" y="1"/>
                    <a:pt x="112" y="4"/>
                    <a:pt x="96" y="10"/>
                  </a:cubicBezTo>
                  <a:cubicBezTo>
                    <a:pt x="49" y="45"/>
                    <a:pt x="1" y="117"/>
                    <a:pt x="1" y="176"/>
                  </a:cubicBezTo>
                  <a:cubicBezTo>
                    <a:pt x="1" y="221"/>
                    <a:pt x="27" y="245"/>
                    <a:pt x="60" y="245"/>
                  </a:cubicBezTo>
                  <a:cubicBezTo>
                    <a:pt x="72" y="245"/>
                    <a:pt x="84" y="242"/>
                    <a:pt x="96" y="236"/>
                  </a:cubicBezTo>
                  <a:cubicBezTo>
                    <a:pt x="156" y="200"/>
                    <a:pt x="191" y="129"/>
                    <a:pt x="191" y="69"/>
                  </a:cubicBezTo>
                  <a:cubicBezTo>
                    <a:pt x="191" y="25"/>
                    <a:pt x="172" y="1"/>
                    <a:pt x="13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60" name="Google Shape;1260;p43"/>
            <p:cNvSpPr/>
            <p:nvPr/>
          </p:nvSpPr>
          <p:spPr>
            <a:xfrm>
              <a:off x="3585475" y="1058080"/>
              <a:ext cx="6142" cy="7902"/>
            </a:xfrm>
            <a:custGeom>
              <a:avLst/>
              <a:gdLst/>
              <a:ahLst/>
              <a:cxnLst/>
              <a:rect l="l" t="t" r="r" b="b"/>
              <a:pathLst>
                <a:path w="192" h="247" extrusionOk="0">
                  <a:moveTo>
                    <a:pt x="138" y="0"/>
                  </a:moveTo>
                  <a:cubicBezTo>
                    <a:pt x="125" y="0"/>
                    <a:pt x="110" y="4"/>
                    <a:pt x="96" y="11"/>
                  </a:cubicBezTo>
                  <a:cubicBezTo>
                    <a:pt x="36" y="47"/>
                    <a:pt x="1" y="118"/>
                    <a:pt x="1" y="178"/>
                  </a:cubicBezTo>
                  <a:cubicBezTo>
                    <a:pt x="1" y="222"/>
                    <a:pt x="20" y="247"/>
                    <a:pt x="55" y="247"/>
                  </a:cubicBezTo>
                  <a:cubicBezTo>
                    <a:pt x="67" y="247"/>
                    <a:pt x="80" y="244"/>
                    <a:pt x="96" y="237"/>
                  </a:cubicBezTo>
                  <a:cubicBezTo>
                    <a:pt x="143" y="202"/>
                    <a:pt x="191" y="130"/>
                    <a:pt x="191" y="71"/>
                  </a:cubicBezTo>
                  <a:cubicBezTo>
                    <a:pt x="191" y="21"/>
                    <a:pt x="168" y="0"/>
                    <a:pt x="138"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61" name="Google Shape;1261;p43"/>
            <p:cNvSpPr/>
            <p:nvPr/>
          </p:nvSpPr>
          <p:spPr>
            <a:xfrm>
              <a:off x="3602621" y="1047971"/>
              <a:ext cx="6110" cy="7966"/>
            </a:xfrm>
            <a:custGeom>
              <a:avLst/>
              <a:gdLst/>
              <a:ahLst/>
              <a:cxnLst/>
              <a:rect l="l" t="t" r="r" b="b"/>
              <a:pathLst>
                <a:path w="191" h="249" extrusionOk="0">
                  <a:moveTo>
                    <a:pt x="145" y="1"/>
                  </a:moveTo>
                  <a:cubicBezTo>
                    <a:pt x="131" y="1"/>
                    <a:pt x="115" y="6"/>
                    <a:pt x="96" y="18"/>
                  </a:cubicBezTo>
                  <a:cubicBezTo>
                    <a:pt x="48" y="41"/>
                    <a:pt x="0" y="125"/>
                    <a:pt x="0" y="184"/>
                  </a:cubicBezTo>
                  <a:cubicBezTo>
                    <a:pt x="0" y="225"/>
                    <a:pt x="22" y="249"/>
                    <a:pt x="51" y="249"/>
                  </a:cubicBezTo>
                  <a:cubicBezTo>
                    <a:pt x="65" y="249"/>
                    <a:pt x="80" y="243"/>
                    <a:pt x="96" y="232"/>
                  </a:cubicBezTo>
                  <a:cubicBezTo>
                    <a:pt x="155" y="208"/>
                    <a:pt x="191" y="125"/>
                    <a:pt x="191" y="65"/>
                  </a:cubicBezTo>
                  <a:cubicBezTo>
                    <a:pt x="191" y="25"/>
                    <a:pt x="174" y="1"/>
                    <a:pt x="145"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62" name="Google Shape;1262;p43"/>
            <p:cNvSpPr/>
            <p:nvPr/>
          </p:nvSpPr>
          <p:spPr>
            <a:xfrm>
              <a:off x="3550830" y="1096819"/>
              <a:ext cx="6110" cy="7870"/>
            </a:xfrm>
            <a:custGeom>
              <a:avLst/>
              <a:gdLst/>
              <a:ahLst/>
              <a:cxnLst/>
              <a:rect l="l" t="t" r="r" b="b"/>
              <a:pathLst>
                <a:path w="191" h="246" extrusionOk="0">
                  <a:moveTo>
                    <a:pt x="134" y="0"/>
                  </a:moveTo>
                  <a:cubicBezTo>
                    <a:pt x="122" y="0"/>
                    <a:pt x="108" y="5"/>
                    <a:pt x="95" y="15"/>
                  </a:cubicBezTo>
                  <a:cubicBezTo>
                    <a:pt x="36" y="50"/>
                    <a:pt x="0" y="122"/>
                    <a:pt x="0" y="181"/>
                  </a:cubicBezTo>
                  <a:cubicBezTo>
                    <a:pt x="0" y="222"/>
                    <a:pt x="17" y="246"/>
                    <a:pt x="46" y="246"/>
                  </a:cubicBezTo>
                  <a:cubicBezTo>
                    <a:pt x="60" y="246"/>
                    <a:pt x="76" y="240"/>
                    <a:pt x="95" y="229"/>
                  </a:cubicBezTo>
                  <a:cubicBezTo>
                    <a:pt x="143" y="205"/>
                    <a:pt x="191" y="134"/>
                    <a:pt x="191" y="74"/>
                  </a:cubicBezTo>
                  <a:cubicBezTo>
                    <a:pt x="191" y="31"/>
                    <a:pt x="166" y="0"/>
                    <a:pt x="134"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63" name="Google Shape;1263;p43"/>
            <p:cNvSpPr/>
            <p:nvPr/>
          </p:nvSpPr>
          <p:spPr>
            <a:xfrm>
              <a:off x="3567945" y="1086838"/>
              <a:ext cx="6142" cy="7966"/>
            </a:xfrm>
            <a:custGeom>
              <a:avLst/>
              <a:gdLst/>
              <a:ahLst/>
              <a:cxnLst/>
              <a:rect l="l" t="t" r="r" b="b"/>
              <a:pathLst>
                <a:path w="192" h="249" extrusionOk="0">
                  <a:moveTo>
                    <a:pt x="146" y="0"/>
                  </a:moveTo>
                  <a:cubicBezTo>
                    <a:pt x="132" y="0"/>
                    <a:pt x="115" y="6"/>
                    <a:pt x="96" y="17"/>
                  </a:cubicBezTo>
                  <a:cubicBezTo>
                    <a:pt x="49" y="41"/>
                    <a:pt x="1" y="112"/>
                    <a:pt x="1" y="184"/>
                  </a:cubicBezTo>
                  <a:cubicBezTo>
                    <a:pt x="1" y="224"/>
                    <a:pt x="23" y="248"/>
                    <a:pt x="52" y="248"/>
                  </a:cubicBezTo>
                  <a:cubicBezTo>
                    <a:pt x="66" y="248"/>
                    <a:pt x="81" y="243"/>
                    <a:pt x="96" y="231"/>
                  </a:cubicBezTo>
                  <a:cubicBezTo>
                    <a:pt x="156" y="208"/>
                    <a:pt x="191" y="124"/>
                    <a:pt x="191" y="65"/>
                  </a:cubicBezTo>
                  <a:cubicBezTo>
                    <a:pt x="191" y="24"/>
                    <a:pt x="175" y="0"/>
                    <a:pt x="146"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64" name="Google Shape;1264;p43"/>
            <p:cNvSpPr/>
            <p:nvPr/>
          </p:nvSpPr>
          <p:spPr>
            <a:xfrm>
              <a:off x="3585475" y="1076794"/>
              <a:ext cx="6142" cy="7838"/>
            </a:xfrm>
            <a:custGeom>
              <a:avLst/>
              <a:gdLst/>
              <a:ahLst/>
              <a:cxnLst/>
              <a:rect l="l" t="t" r="r" b="b"/>
              <a:pathLst>
                <a:path w="192" h="245" extrusionOk="0">
                  <a:moveTo>
                    <a:pt x="132" y="0"/>
                  </a:moveTo>
                  <a:cubicBezTo>
                    <a:pt x="120" y="0"/>
                    <a:pt x="108" y="3"/>
                    <a:pt x="96" y="10"/>
                  </a:cubicBezTo>
                  <a:cubicBezTo>
                    <a:pt x="36" y="45"/>
                    <a:pt x="1" y="117"/>
                    <a:pt x="1" y="176"/>
                  </a:cubicBezTo>
                  <a:cubicBezTo>
                    <a:pt x="1" y="220"/>
                    <a:pt x="20" y="245"/>
                    <a:pt x="55" y="245"/>
                  </a:cubicBezTo>
                  <a:cubicBezTo>
                    <a:pt x="67" y="245"/>
                    <a:pt x="80" y="242"/>
                    <a:pt x="96" y="236"/>
                  </a:cubicBezTo>
                  <a:cubicBezTo>
                    <a:pt x="143" y="200"/>
                    <a:pt x="191" y="129"/>
                    <a:pt x="191" y="69"/>
                  </a:cubicBezTo>
                  <a:cubicBezTo>
                    <a:pt x="191" y="25"/>
                    <a:pt x="165" y="0"/>
                    <a:pt x="132"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65" name="Google Shape;1265;p43"/>
            <p:cNvSpPr/>
            <p:nvPr/>
          </p:nvSpPr>
          <p:spPr>
            <a:xfrm>
              <a:off x="3602621" y="1066877"/>
              <a:ext cx="6110" cy="7870"/>
            </a:xfrm>
            <a:custGeom>
              <a:avLst/>
              <a:gdLst/>
              <a:ahLst/>
              <a:cxnLst/>
              <a:rect l="l" t="t" r="r" b="b"/>
              <a:pathLst>
                <a:path w="191" h="246" extrusionOk="0">
                  <a:moveTo>
                    <a:pt x="137" y="1"/>
                  </a:moveTo>
                  <a:cubicBezTo>
                    <a:pt x="125" y="1"/>
                    <a:pt x="111" y="4"/>
                    <a:pt x="96" y="10"/>
                  </a:cubicBezTo>
                  <a:cubicBezTo>
                    <a:pt x="48" y="46"/>
                    <a:pt x="0" y="117"/>
                    <a:pt x="0" y="177"/>
                  </a:cubicBezTo>
                  <a:cubicBezTo>
                    <a:pt x="0" y="221"/>
                    <a:pt x="27" y="245"/>
                    <a:pt x="60" y="245"/>
                  </a:cubicBezTo>
                  <a:cubicBezTo>
                    <a:pt x="71" y="245"/>
                    <a:pt x="83" y="242"/>
                    <a:pt x="96" y="236"/>
                  </a:cubicBezTo>
                  <a:cubicBezTo>
                    <a:pt x="155" y="201"/>
                    <a:pt x="191" y="129"/>
                    <a:pt x="191" y="70"/>
                  </a:cubicBezTo>
                  <a:cubicBezTo>
                    <a:pt x="191" y="25"/>
                    <a:pt x="171" y="1"/>
                    <a:pt x="13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66" name="Google Shape;1266;p43"/>
            <p:cNvSpPr/>
            <p:nvPr/>
          </p:nvSpPr>
          <p:spPr>
            <a:xfrm>
              <a:off x="3333332" y="833320"/>
              <a:ext cx="259791" cy="274282"/>
            </a:xfrm>
            <a:custGeom>
              <a:avLst/>
              <a:gdLst/>
              <a:ahLst/>
              <a:cxnLst/>
              <a:rect l="l" t="t" r="r" b="b"/>
              <a:pathLst>
                <a:path w="8121" h="8574" extrusionOk="0">
                  <a:moveTo>
                    <a:pt x="8121" y="1"/>
                  </a:moveTo>
                  <a:lnTo>
                    <a:pt x="13" y="4715"/>
                  </a:lnTo>
                  <a:lnTo>
                    <a:pt x="1" y="8573"/>
                  </a:lnTo>
                  <a:lnTo>
                    <a:pt x="8109" y="3858"/>
                  </a:lnTo>
                  <a:lnTo>
                    <a:pt x="8121" y="1"/>
                  </a:lnTo>
                  <a:close/>
                </a:path>
              </a:pathLst>
            </a:custGeom>
            <a:gradFill>
              <a:gsLst>
                <a:gs pos="0">
                  <a:schemeClr val="lt1"/>
                </a:gs>
                <a:gs pos="100000">
                  <a:schemeClr val="dk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67" name="Google Shape;1267;p43"/>
            <p:cNvSpPr/>
            <p:nvPr/>
          </p:nvSpPr>
          <p:spPr>
            <a:xfrm>
              <a:off x="3072425" y="833320"/>
              <a:ext cx="261326" cy="274282"/>
            </a:xfrm>
            <a:custGeom>
              <a:avLst/>
              <a:gdLst/>
              <a:ahLst/>
              <a:cxnLst/>
              <a:rect l="l" t="t" r="r" b="b"/>
              <a:pathLst>
                <a:path w="8169" h="8574" extrusionOk="0">
                  <a:moveTo>
                    <a:pt x="13" y="1"/>
                  </a:moveTo>
                  <a:lnTo>
                    <a:pt x="1" y="3858"/>
                  </a:lnTo>
                  <a:lnTo>
                    <a:pt x="8157" y="8573"/>
                  </a:lnTo>
                  <a:lnTo>
                    <a:pt x="8169" y="4715"/>
                  </a:lnTo>
                  <a:lnTo>
                    <a:pt x="13" y="1"/>
                  </a:lnTo>
                  <a:close/>
                </a:path>
              </a:pathLst>
            </a:custGeom>
            <a:gradFill>
              <a:gsLst>
                <a:gs pos="0">
                  <a:schemeClr val="lt1"/>
                </a:gs>
                <a:gs pos="100000">
                  <a:schemeClr val="dk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68" name="Google Shape;1268;p43"/>
            <p:cNvSpPr/>
            <p:nvPr/>
          </p:nvSpPr>
          <p:spPr>
            <a:xfrm>
              <a:off x="3033206" y="593750"/>
              <a:ext cx="599525" cy="347411"/>
            </a:xfrm>
            <a:custGeom>
              <a:avLst/>
              <a:gdLst/>
              <a:ahLst/>
              <a:cxnLst/>
              <a:rect l="l" t="t" r="r" b="b"/>
              <a:pathLst>
                <a:path w="18741" h="10860" extrusionOk="0">
                  <a:moveTo>
                    <a:pt x="9347" y="1"/>
                  </a:moveTo>
                  <a:lnTo>
                    <a:pt x="1" y="5430"/>
                  </a:lnTo>
                  <a:lnTo>
                    <a:pt x="9406" y="10859"/>
                  </a:lnTo>
                  <a:lnTo>
                    <a:pt x="18741" y="5430"/>
                  </a:lnTo>
                  <a:lnTo>
                    <a:pt x="9347" y="1"/>
                  </a:ln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69" name="Google Shape;1269;p43"/>
            <p:cNvSpPr/>
            <p:nvPr/>
          </p:nvSpPr>
          <p:spPr>
            <a:xfrm>
              <a:off x="3333716" y="767422"/>
              <a:ext cx="299011" cy="316189"/>
            </a:xfrm>
            <a:custGeom>
              <a:avLst/>
              <a:gdLst/>
              <a:ahLst/>
              <a:cxnLst/>
              <a:rect l="l" t="t" r="r" b="b"/>
              <a:pathLst>
                <a:path w="9347" h="9884" extrusionOk="0">
                  <a:moveTo>
                    <a:pt x="9347" y="1"/>
                  </a:moveTo>
                  <a:lnTo>
                    <a:pt x="12" y="5430"/>
                  </a:lnTo>
                  <a:lnTo>
                    <a:pt x="1" y="9883"/>
                  </a:lnTo>
                  <a:lnTo>
                    <a:pt x="9335" y="4454"/>
                  </a:lnTo>
                  <a:lnTo>
                    <a:pt x="9347" y="1"/>
                  </a:ln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70" name="Google Shape;1270;p43"/>
            <p:cNvSpPr/>
            <p:nvPr/>
          </p:nvSpPr>
          <p:spPr>
            <a:xfrm>
              <a:off x="3343633" y="842470"/>
              <a:ext cx="180168" cy="223994"/>
            </a:xfrm>
            <a:custGeom>
              <a:avLst/>
              <a:gdLst/>
              <a:ahLst/>
              <a:cxnLst/>
              <a:rect l="l" t="t" r="r" b="b"/>
              <a:pathLst>
                <a:path w="5632" h="7002" extrusionOk="0">
                  <a:moveTo>
                    <a:pt x="5632" y="0"/>
                  </a:moveTo>
                  <a:lnTo>
                    <a:pt x="12" y="3263"/>
                  </a:lnTo>
                  <a:lnTo>
                    <a:pt x="0" y="7001"/>
                  </a:lnTo>
                  <a:lnTo>
                    <a:pt x="0" y="7001"/>
                  </a:lnTo>
                  <a:lnTo>
                    <a:pt x="5632" y="3727"/>
                  </a:lnTo>
                  <a:lnTo>
                    <a:pt x="5632" y="0"/>
                  </a:lnTo>
                  <a:close/>
                </a:path>
              </a:pathLst>
            </a:custGeom>
            <a:solidFill>
              <a:schemeClr val="dk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71" name="Google Shape;1271;p43"/>
            <p:cNvSpPr/>
            <p:nvPr/>
          </p:nvSpPr>
          <p:spPr>
            <a:xfrm>
              <a:off x="3531764" y="784568"/>
              <a:ext cx="91076" cy="172202"/>
            </a:xfrm>
            <a:custGeom>
              <a:avLst/>
              <a:gdLst/>
              <a:ahLst/>
              <a:cxnLst/>
              <a:rect l="l" t="t" r="r" b="b"/>
              <a:pathLst>
                <a:path w="2847" h="5383" extrusionOk="0">
                  <a:moveTo>
                    <a:pt x="2846" y="1"/>
                  </a:moveTo>
                  <a:lnTo>
                    <a:pt x="1" y="1656"/>
                  </a:lnTo>
                  <a:lnTo>
                    <a:pt x="1" y="5382"/>
                  </a:lnTo>
                  <a:lnTo>
                    <a:pt x="2834" y="3739"/>
                  </a:lnTo>
                  <a:lnTo>
                    <a:pt x="2846" y="1"/>
                  </a:lnTo>
                  <a:close/>
                </a:path>
              </a:pathLst>
            </a:custGeom>
            <a:solidFill>
              <a:schemeClr val="dk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72" name="Google Shape;1272;p43"/>
            <p:cNvSpPr/>
            <p:nvPr/>
          </p:nvSpPr>
          <p:spPr>
            <a:xfrm>
              <a:off x="3032822" y="767422"/>
              <a:ext cx="301314" cy="316189"/>
            </a:xfrm>
            <a:custGeom>
              <a:avLst/>
              <a:gdLst/>
              <a:ahLst/>
              <a:cxnLst/>
              <a:rect l="l" t="t" r="r" b="b"/>
              <a:pathLst>
                <a:path w="9419" h="9884" extrusionOk="0">
                  <a:moveTo>
                    <a:pt x="13" y="1"/>
                  </a:moveTo>
                  <a:lnTo>
                    <a:pt x="1" y="4454"/>
                  </a:lnTo>
                  <a:lnTo>
                    <a:pt x="9407" y="9883"/>
                  </a:lnTo>
                  <a:lnTo>
                    <a:pt x="9418" y="5430"/>
                  </a:lnTo>
                  <a:lnTo>
                    <a:pt x="13" y="1"/>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73" name="Google Shape;1273;p43"/>
            <p:cNvSpPr/>
            <p:nvPr/>
          </p:nvSpPr>
          <p:spPr>
            <a:xfrm>
              <a:off x="3371048" y="937542"/>
              <a:ext cx="41171" cy="28983"/>
            </a:xfrm>
            <a:custGeom>
              <a:avLst/>
              <a:gdLst/>
              <a:ahLst/>
              <a:cxnLst/>
              <a:rect l="l" t="t" r="r" b="b"/>
              <a:pathLst>
                <a:path w="1287" h="906" extrusionOk="0">
                  <a:moveTo>
                    <a:pt x="1286" y="0"/>
                  </a:moveTo>
                  <a:lnTo>
                    <a:pt x="0" y="738"/>
                  </a:lnTo>
                  <a:lnTo>
                    <a:pt x="0" y="905"/>
                  </a:lnTo>
                  <a:lnTo>
                    <a:pt x="1286" y="179"/>
                  </a:lnTo>
                  <a:lnTo>
                    <a:pt x="1286" y="0"/>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74" name="Google Shape;1274;p43"/>
            <p:cNvSpPr/>
            <p:nvPr/>
          </p:nvSpPr>
          <p:spPr>
            <a:xfrm>
              <a:off x="3414458" y="921163"/>
              <a:ext cx="25560" cy="20602"/>
            </a:xfrm>
            <a:custGeom>
              <a:avLst/>
              <a:gdLst/>
              <a:ahLst/>
              <a:cxnLst/>
              <a:rect l="l" t="t" r="r" b="b"/>
              <a:pathLst>
                <a:path w="799" h="644" extrusionOk="0">
                  <a:moveTo>
                    <a:pt x="798" y="0"/>
                  </a:moveTo>
                  <a:lnTo>
                    <a:pt x="1" y="465"/>
                  </a:lnTo>
                  <a:lnTo>
                    <a:pt x="1" y="643"/>
                  </a:lnTo>
                  <a:lnTo>
                    <a:pt x="798" y="179"/>
                  </a:lnTo>
                  <a:lnTo>
                    <a:pt x="798" y="0"/>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75" name="Google Shape;1275;p43"/>
            <p:cNvSpPr/>
            <p:nvPr/>
          </p:nvSpPr>
          <p:spPr>
            <a:xfrm>
              <a:off x="3442257" y="896787"/>
              <a:ext cx="40403" cy="28599"/>
            </a:xfrm>
            <a:custGeom>
              <a:avLst/>
              <a:gdLst/>
              <a:ahLst/>
              <a:cxnLst/>
              <a:rect l="l" t="t" r="r" b="b"/>
              <a:pathLst>
                <a:path w="1263" h="894" extrusionOk="0">
                  <a:moveTo>
                    <a:pt x="1263" y="0"/>
                  </a:moveTo>
                  <a:lnTo>
                    <a:pt x="1" y="727"/>
                  </a:lnTo>
                  <a:lnTo>
                    <a:pt x="1" y="893"/>
                  </a:lnTo>
                  <a:lnTo>
                    <a:pt x="1263" y="179"/>
                  </a:lnTo>
                  <a:lnTo>
                    <a:pt x="1263" y="0"/>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76" name="Google Shape;1276;p43"/>
            <p:cNvSpPr/>
            <p:nvPr/>
          </p:nvSpPr>
          <p:spPr>
            <a:xfrm>
              <a:off x="3484931" y="891061"/>
              <a:ext cx="7262" cy="9949"/>
            </a:xfrm>
            <a:custGeom>
              <a:avLst/>
              <a:gdLst/>
              <a:ahLst/>
              <a:cxnLst/>
              <a:rect l="l" t="t" r="r" b="b"/>
              <a:pathLst>
                <a:path w="227" h="311" extrusionOk="0">
                  <a:moveTo>
                    <a:pt x="227" y="1"/>
                  </a:moveTo>
                  <a:lnTo>
                    <a:pt x="0" y="144"/>
                  </a:lnTo>
                  <a:lnTo>
                    <a:pt x="0" y="310"/>
                  </a:lnTo>
                  <a:lnTo>
                    <a:pt x="227" y="179"/>
                  </a:lnTo>
                  <a:lnTo>
                    <a:pt x="227"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77" name="Google Shape;1277;p43"/>
            <p:cNvSpPr/>
            <p:nvPr/>
          </p:nvSpPr>
          <p:spPr>
            <a:xfrm>
              <a:off x="3371048" y="968380"/>
              <a:ext cx="22105" cy="18330"/>
            </a:xfrm>
            <a:custGeom>
              <a:avLst/>
              <a:gdLst/>
              <a:ahLst/>
              <a:cxnLst/>
              <a:rect l="l" t="t" r="r" b="b"/>
              <a:pathLst>
                <a:path w="691" h="573" extrusionOk="0">
                  <a:moveTo>
                    <a:pt x="691" y="1"/>
                  </a:moveTo>
                  <a:lnTo>
                    <a:pt x="0" y="406"/>
                  </a:lnTo>
                  <a:lnTo>
                    <a:pt x="0" y="572"/>
                  </a:lnTo>
                  <a:lnTo>
                    <a:pt x="691" y="179"/>
                  </a:lnTo>
                  <a:lnTo>
                    <a:pt x="691" y="13"/>
                  </a:lnTo>
                  <a:cubicBezTo>
                    <a:pt x="691" y="13"/>
                    <a:pt x="691" y="13"/>
                    <a:pt x="691" y="1"/>
                  </a:cubicBez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78" name="Google Shape;1278;p43"/>
            <p:cNvSpPr/>
            <p:nvPr/>
          </p:nvSpPr>
          <p:spPr>
            <a:xfrm>
              <a:off x="3395424" y="932968"/>
              <a:ext cx="59821" cy="40019"/>
            </a:xfrm>
            <a:custGeom>
              <a:avLst/>
              <a:gdLst/>
              <a:ahLst/>
              <a:cxnLst/>
              <a:rect l="l" t="t" r="r" b="b"/>
              <a:pathLst>
                <a:path w="1870" h="1251" extrusionOk="0">
                  <a:moveTo>
                    <a:pt x="1870" y="0"/>
                  </a:moveTo>
                  <a:lnTo>
                    <a:pt x="0" y="1072"/>
                  </a:lnTo>
                  <a:lnTo>
                    <a:pt x="0" y="1084"/>
                  </a:lnTo>
                  <a:lnTo>
                    <a:pt x="0" y="1251"/>
                  </a:lnTo>
                  <a:lnTo>
                    <a:pt x="1870" y="179"/>
                  </a:lnTo>
                  <a:lnTo>
                    <a:pt x="1870" y="0"/>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79" name="Google Shape;1279;p43"/>
            <p:cNvSpPr/>
            <p:nvPr/>
          </p:nvSpPr>
          <p:spPr>
            <a:xfrm>
              <a:off x="3457516" y="911247"/>
              <a:ext cx="34677" cy="25944"/>
            </a:xfrm>
            <a:custGeom>
              <a:avLst/>
              <a:gdLst/>
              <a:ahLst/>
              <a:cxnLst/>
              <a:rect l="l" t="t" r="r" b="b"/>
              <a:pathLst>
                <a:path w="1084" h="811" extrusionOk="0">
                  <a:moveTo>
                    <a:pt x="1084" y="1"/>
                  </a:moveTo>
                  <a:lnTo>
                    <a:pt x="0" y="632"/>
                  </a:lnTo>
                  <a:lnTo>
                    <a:pt x="0" y="810"/>
                  </a:lnTo>
                  <a:lnTo>
                    <a:pt x="1084" y="179"/>
                  </a:lnTo>
                  <a:lnTo>
                    <a:pt x="1084"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80" name="Google Shape;1280;p43"/>
            <p:cNvSpPr/>
            <p:nvPr/>
          </p:nvSpPr>
          <p:spPr>
            <a:xfrm>
              <a:off x="3416761" y="968380"/>
              <a:ext cx="12220" cy="12604"/>
            </a:xfrm>
            <a:custGeom>
              <a:avLst/>
              <a:gdLst/>
              <a:ahLst/>
              <a:cxnLst/>
              <a:rect l="l" t="t" r="r" b="b"/>
              <a:pathLst>
                <a:path w="382" h="394" extrusionOk="0">
                  <a:moveTo>
                    <a:pt x="381" y="1"/>
                  </a:moveTo>
                  <a:lnTo>
                    <a:pt x="0" y="215"/>
                  </a:lnTo>
                  <a:lnTo>
                    <a:pt x="0" y="394"/>
                  </a:lnTo>
                  <a:lnTo>
                    <a:pt x="381" y="167"/>
                  </a:lnTo>
                  <a:lnTo>
                    <a:pt x="381"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81" name="Google Shape;1281;p43"/>
            <p:cNvSpPr/>
            <p:nvPr/>
          </p:nvSpPr>
          <p:spPr>
            <a:xfrm>
              <a:off x="3431221" y="931816"/>
              <a:ext cx="60973" cy="40787"/>
            </a:xfrm>
            <a:custGeom>
              <a:avLst/>
              <a:gdLst/>
              <a:ahLst/>
              <a:cxnLst/>
              <a:rect l="l" t="t" r="r" b="b"/>
              <a:pathLst>
                <a:path w="1906" h="1275" extrusionOk="0">
                  <a:moveTo>
                    <a:pt x="1906" y="1"/>
                  </a:moveTo>
                  <a:lnTo>
                    <a:pt x="1" y="1096"/>
                  </a:lnTo>
                  <a:lnTo>
                    <a:pt x="1" y="1275"/>
                  </a:lnTo>
                  <a:lnTo>
                    <a:pt x="1906" y="167"/>
                  </a:lnTo>
                  <a:lnTo>
                    <a:pt x="1906"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82" name="Google Shape;1282;p43"/>
            <p:cNvSpPr/>
            <p:nvPr/>
          </p:nvSpPr>
          <p:spPr>
            <a:xfrm>
              <a:off x="3371048" y="976761"/>
              <a:ext cx="43059" cy="30518"/>
            </a:xfrm>
            <a:custGeom>
              <a:avLst/>
              <a:gdLst/>
              <a:ahLst/>
              <a:cxnLst/>
              <a:rect l="l" t="t" r="r" b="b"/>
              <a:pathLst>
                <a:path w="1346" h="954" extrusionOk="0">
                  <a:moveTo>
                    <a:pt x="1346" y="1"/>
                  </a:moveTo>
                  <a:lnTo>
                    <a:pt x="0" y="775"/>
                  </a:lnTo>
                  <a:lnTo>
                    <a:pt x="0" y="953"/>
                  </a:lnTo>
                  <a:lnTo>
                    <a:pt x="1346" y="167"/>
                  </a:lnTo>
                  <a:lnTo>
                    <a:pt x="1346"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83" name="Google Shape;1283;p43"/>
            <p:cNvSpPr/>
            <p:nvPr/>
          </p:nvSpPr>
          <p:spPr>
            <a:xfrm>
              <a:off x="3371048" y="967005"/>
              <a:ext cx="92963" cy="59086"/>
            </a:xfrm>
            <a:custGeom>
              <a:avLst/>
              <a:gdLst/>
              <a:ahLst/>
              <a:cxnLst/>
              <a:rect l="l" t="t" r="r" b="b"/>
              <a:pathLst>
                <a:path w="2906" h="1847" extrusionOk="0">
                  <a:moveTo>
                    <a:pt x="2905" y="1"/>
                  </a:moveTo>
                  <a:lnTo>
                    <a:pt x="0" y="1668"/>
                  </a:lnTo>
                  <a:lnTo>
                    <a:pt x="0" y="1846"/>
                  </a:lnTo>
                  <a:lnTo>
                    <a:pt x="2905" y="167"/>
                  </a:lnTo>
                  <a:cubicBezTo>
                    <a:pt x="2905" y="108"/>
                    <a:pt x="2905" y="48"/>
                    <a:pt x="2905" y="1"/>
                  </a:cubicBez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84" name="Google Shape;1284;p43"/>
            <p:cNvSpPr/>
            <p:nvPr/>
          </p:nvSpPr>
          <p:spPr>
            <a:xfrm>
              <a:off x="3466249" y="950626"/>
              <a:ext cx="25944" cy="20602"/>
            </a:xfrm>
            <a:custGeom>
              <a:avLst/>
              <a:gdLst/>
              <a:ahLst/>
              <a:cxnLst/>
              <a:rect l="l" t="t" r="r" b="b"/>
              <a:pathLst>
                <a:path w="811" h="644" extrusionOk="0">
                  <a:moveTo>
                    <a:pt x="811" y="1"/>
                  </a:moveTo>
                  <a:lnTo>
                    <a:pt x="1" y="465"/>
                  </a:lnTo>
                  <a:cubicBezTo>
                    <a:pt x="1" y="525"/>
                    <a:pt x="1" y="584"/>
                    <a:pt x="1" y="644"/>
                  </a:cubicBezTo>
                  <a:lnTo>
                    <a:pt x="811" y="167"/>
                  </a:lnTo>
                  <a:lnTo>
                    <a:pt x="811"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85" name="Google Shape;1285;p43"/>
            <p:cNvSpPr/>
            <p:nvPr/>
          </p:nvSpPr>
          <p:spPr>
            <a:xfrm>
              <a:off x="3550830" y="853346"/>
              <a:ext cx="6110" cy="7966"/>
            </a:xfrm>
            <a:custGeom>
              <a:avLst/>
              <a:gdLst/>
              <a:ahLst/>
              <a:cxnLst/>
              <a:rect l="l" t="t" r="r" b="b"/>
              <a:pathLst>
                <a:path w="191" h="249" extrusionOk="0">
                  <a:moveTo>
                    <a:pt x="140" y="1"/>
                  </a:moveTo>
                  <a:cubicBezTo>
                    <a:pt x="126" y="1"/>
                    <a:pt x="111" y="6"/>
                    <a:pt x="95" y="18"/>
                  </a:cubicBezTo>
                  <a:cubicBezTo>
                    <a:pt x="36" y="41"/>
                    <a:pt x="0" y="113"/>
                    <a:pt x="0" y="184"/>
                  </a:cubicBezTo>
                  <a:cubicBezTo>
                    <a:pt x="0" y="225"/>
                    <a:pt x="17" y="249"/>
                    <a:pt x="46" y="249"/>
                  </a:cubicBezTo>
                  <a:cubicBezTo>
                    <a:pt x="60" y="249"/>
                    <a:pt x="76" y="243"/>
                    <a:pt x="95" y="232"/>
                  </a:cubicBezTo>
                  <a:cubicBezTo>
                    <a:pt x="143" y="208"/>
                    <a:pt x="191" y="125"/>
                    <a:pt x="191" y="65"/>
                  </a:cubicBezTo>
                  <a:cubicBezTo>
                    <a:pt x="191" y="25"/>
                    <a:pt x="169" y="1"/>
                    <a:pt x="140"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86" name="Google Shape;1286;p43"/>
            <p:cNvSpPr/>
            <p:nvPr/>
          </p:nvSpPr>
          <p:spPr>
            <a:xfrm>
              <a:off x="3567945" y="843301"/>
              <a:ext cx="6142" cy="7870"/>
            </a:xfrm>
            <a:custGeom>
              <a:avLst/>
              <a:gdLst/>
              <a:ahLst/>
              <a:cxnLst/>
              <a:rect l="l" t="t" r="r" b="b"/>
              <a:pathLst>
                <a:path w="192" h="246" extrusionOk="0">
                  <a:moveTo>
                    <a:pt x="137" y="1"/>
                  </a:moveTo>
                  <a:cubicBezTo>
                    <a:pt x="125" y="1"/>
                    <a:pt x="112" y="4"/>
                    <a:pt x="96" y="10"/>
                  </a:cubicBezTo>
                  <a:cubicBezTo>
                    <a:pt x="49" y="46"/>
                    <a:pt x="1" y="117"/>
                    <a:pt x="1" y="177"/>
                  </a:cubicBezTo>
                  <a:cubicBezTo>
                    <a:pt x="1" y="221"/>
                    <a:pt x="27" y="245"/>
                    <a:pt x="60" y="245"/>
                  </a:cubicBezTo>
                  <a:cubicBezTo>
                    <a:pt x="72" y="245"/>
                    <a:pt x="84" y="242"/>
                    <a:pt x="96" y="236"/>
                  </a:cubicBezTo>
                  <a:cubicBezTo>
                    <a:pt x="156" y="201"/>
                    <a:pt x="191" y="129"/>
                    <a:pt x="191" y="70"/>
                  </a:cubicBezTo>
                  <a:cubicBezTo>
                    <a:pt x="191" y="25"/>
                    <a:pt x="172" y="1"/>
                    <a:pt x="13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87" name="Google Shape;1287;p43"/>
            <p:cNvSpPr/>
            <p:nvPr/>
          </p:nvSpPr>
          <p:spPr>
            <a:xfrm>
              <a:off x="3585475" y="833416"/>
              <a:ext cx="6142" cy="7838"/>
            </a:xfrm>
            <a:custGeom>
              <a:avLst/>
              <a:gdLst/>
              <a:ahLst/>
              <a:cxnLst/>
              <a:rect l="l" t="t" r="r" b="b"/>
              <a:pathLst>
                <a:path w="192" h="245" extrusionOk="0">
                  <a:moveTo>
                    <a:pt x="132" y="0"/>
                  </a:moveTo>
                  <a:cubicBezTo>
                    <a:pt x="120" y="0"/>
                    <a:pt x="108" y="3"/>
                    <a:pt x="96" y="10"/>
                  </a:cubicBezTo>
                  <a:cubicBezTo>
                    <a:pt x="36" y="45"/>
                    <a:pt x="1" y="117"/>
                    <a:pt x="1" y="176"/>
                  </a:cubicBezTo>
                  <a:cubicBezTo>
                    <a:pt x="1" y="220"/>
                    <a:pt x="20" y="245"/>
                    <a:pt x="55" y="245"/>
                  </a:cubicBezTo>
                  <a:cubicBezTo>
                    <a:pt x="67" y="245"/>
                    <a:pt x="80" y="242"/>
                    <a:pt x="96" y="236"/>
                  </a:cubicBezTo>
                  <a:cubicBezTo>
                    <a:pt x="143" y="200"/>
                    <a:pt x="191" y="129"/>
                    <a:pt x="191" y="69"/>
                  </a:cubicBezTo>
                  <a:cubicBezTo>
                    <a:pt x="191" y="25"/>
                    <a:pt x="165" y="0"/>
                    <a:pt x="132"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88" name="Google Shape;1288;p43"/>
            <p:cNvSpPr/>
            <p:nvPr/>
          </p:nvSpPr>
          <p:spPr>
            <a:xfrm>
              <a:off x="3602621" y="823276"/>
              <a:ext cx="6110" cy="7966"/>
            </a:xfrm>
            <a:custGeom>
              <a:avLst/>
              <a:gdLst/>
              <a:ahLst/>
              <a:cxnLst/>
              <a:rect l="l" t="t" r="r" b="b"/>
              <a:pathLst>
                <a:path w="191" h="249" extrusionOk="0">
                  <a:moveTo>
                    <a:pt x="144" y="1"/>
                  </a:moveTo>
                  <a:cubicBezTo>
                    <a:pt x="130" y="1"/>
                    <a:pt x="114" y="6"/>
                    <a:pt x="96" y="17"/>
                  </a:cubicBezTo>
                  <a:cubicBezTo>
                    <a:pt x="48" y="41"/>
                    <a:pt x="0" y="124"/>
                    <a:pt x="0" y="184"/>
                  </a:cubicBezTo>
                  <a:cubicBezTo>
                    <a:pt x="0" y="224"/>
                    <a:pt x="22" y="248"/>
                    <a:pt x="51" y="248"/>
                  </a:cubicBezTo>
                  <a:cubicBezTo>
                    <a:pt x="65" y="248"/>
                    <a:pt x="80" y="243"/>
                    <a:pt x="96" y="231"/>
                  </a:cubicBezTo>
                  <a:cubicBezTo>
                    <a:pt x="155" y="207"/>
                    <a:pt x="191" y="136"/>
                    <a:pt x="191" y="76"/>
                  </a:cubicBezTo>
                  <a:cubicBezTo>
                    <a:pt x="191" y="27"/>
                    <a:pt x="174" y="1"/>
                    <a:pt x="144"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89" name="Google Shape;1289;p43"/>
            <p:cNvSpPr/>
            <p:nvPr/>
          </p:nvSpPr>
          <p:spPr>
            <a:xfrm>
              <a:off x="3550830" y="872252"/>
              <a:ext cx="6110" cy="7870"/>
            </a:xfrm>
            <a:custGeom>
              <a:avLst/>
              <a:gdLst/>
              <a:ahLst/>
              <a:cxnLst/>
              <a:rect l="l" t="t" r="r" b="b"/>
              <a:pathLst>
                <a:path w="191" h="246" extrusionOk="0">
                  <a:moveTo>
                    <a:pt x="131" y="1"/>
                  </a:moveTo>
                  <a:cubicBezTo>
                    <a:pt x="120" y="1"/>
                    <a:pt x="108" y="4"/>
                    <a:pt x="95" y="10"/>
                  </a:cubicBezTo>
                  <a:cubicBezTo>
                    <a:pt x="36" y="46"/>
                    <a:pt x="0" y="117"/>
                    <a:pt x="0" y="177"/>
                  </a:cubicBezTo>
                  <a:cubicBezTo>
                    <a:pt x="0" y="221"/>
                    <a:pt x="20" y="245"/>
                    <a:pt x="54" y="245"/>
                  </a:cubicBezTo>
                  <a:cubicBezTo>
                    <a:pt x="66" y="245"/>
                    <a:pt x="80" y="242"/>
                    <a:pt x="95" y="236"/>
                  </a:cubicBezTo>
                  <a:cubicBezTo>
                    <a:pt x="143" y="200"/>
                    <a:pt x="191" y="129"/>
                    <a:pt x="191" y="69"/>
                  </a:cubicBezTo>
                  <a:cubicBezTo>
                    <a:pt x="191" y="25"/>
                    <a:pt x="164" y="1"/>
                    <a:pt x="131"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90" name="Google Shape;1290;p43"/>
            <p:cNvSpPr/>
            <p:nvPr/>
          </p:nvSpPr>
          <p:spPr>
            <a:xfrm>
              <a:off x="3567945" y="862111"/>
              <a:ext cx="6142" cy="7966"/>
            </a:xfrm>
            <a:custGeom>
              <a:avLst/>
              <a:gdLst/>
              <a:ahLst/>
              <a:cxnLst/>
              <a:rect l="l" t="t" r="r" b="b"/>
              <a:pathLst>
                <a:path w="192" h="249" extrusionOk="0">
                  <a:moveTo>
                    <a:pt x="144" y="1"/>
                  </a:moveTo>
                  <a:cubicBezTo>
                    <a:pt x="131" y="1"/>
                    <a:pt x="115" y="6"/>
                    <a:pt x="96" y="17"/>
                  </a:cubicBezTo>
                  <a:cubicBezTo>
                    <a:pt x="49" y="53"/>
                    <a:pt x="1" y="125"/>
                    <a:pt x="1" y="184"/>
                  </a:cubicBezTo>
                  <a:cubicBezTo>
                    <a:pt x="1" y="225"/>
                    <a:pt x="23" y="248"/>
                    <a:pt x="52" y="248"/>
                  </a:cubicBezTo>
                  <a:cubicBezTo>
                    <a:pt x="66" y="248"/>
                    <a:pt x="81" y="243"/>
                    <a:pt x="96" y="232"/>
                  </a:cubicBezTo>
                  <a:cubicBezTo>
                    <a:pt x="156" y="208"/>
                    <a:pt x="191" y="136"/>
                    <a:pt x="191" y="77"/>
                  </a:cubicBezTo>
                  <a:cubicBezTo>
                    <a:pt x="191" y="28"/>
                    <a:pt x="174" y="1"/>
                    <a:pt x="144"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91" name="Google Shape;1291;p43"/>
            <p:cNvSpPr/>
            <p:nvPr/>
          </p:nvSpPr>
          <p:spPr>
            <a:xfrm>
              <a:off x="3585475" y="852226"/>
              <a:ext cx="6142" cy="7934"/>
            </a:xfrm>
            <a:custGeom>
              <a:avLst/>
              <a:gdLst/>
              <a:ahLst/>
              <a:cxnLst/>
              <a:rect l="l" t="t" r="r" b="b"/>
              <a:pathLst>
                <a:path w="192" h="248" extrusionOk="0">
                  <a:moveTo>
                    <a:pt x="140" y="0"/>
                  </a:moveTo>
                  <a:cubicBezTo>
                    <a:pt x="126" y="0"/>
                    <a:pt x="111" y="5"/>
                    <a:pt x="96" y="17"/>
                  </a:cubicBezTo>
                  <a:cubicBezTo>
                    <a:pt x="36" y="41"/>
                    <a:pt x="1" y="112"/>
                    <a:pt x="1" y="172"/>
                  </a:cubicBezTo>
                  <a:cubicBezTo>
                    <a:pt x="1" y="221"/>
                    <a:pt x="18" y="248"/>
                    <a:pt x="48" y="248"/>
                  </a:cubicBezTo>
                  <a:cubicBezTo>
                    <a:pt x="61" y="248"/>
                    <a:pt x="77" y="242"/>
                    <a:pt x="96" y="231"/>
                  </a:cubicBezTo>
                  <a:cubicBezTo>
                    <a:pt x="143" y="207"/>
                    <a:pt x="191" y="124"/>
                    <a:pt x="191" y="64"/>
                  </a:cubicBezTo>
                  <a:cubicBezTo>
                    <a:pt x="191" y="24"/>
                    <a:pt x="169" y="0"/>
                    <a:pt x="140"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92" name="Google Shape;1292;p43"/>
            <p:cNvSpPr/>
            <p:nvPr/>
          </p:nvSpPr>
          <p:spPr>
            <a:xfrm>
              <a:off x="3602621" y="842182"/>
              <a:ext cx="6110" cy="7838"/>
            </a:xfrm>
            <a:custGeom>
              <a:avLst/>
              <a:gdLst/>
              <a:ahLst/>
              <a:cxnLst/>
              <a:rect l="l" t="t" r="r" b="b"/>
              <a:pathLst>
                <a:path w="191" h="245" extrusionOk="0">
                  <a:moveTo>
                    <a:pt x="137" y="0"/>
                  </a:moveTo>
                  <a:cubicBezTo>
                    <a:pt x="125" y="0"/>
                    <a:pt x="111" y="3"/>
                    <a:pt x="96" y="9"/>
                  </a:cubicBezTo>
                  <a:cubicBezTo>
                    <a:pt x="48" y="45"/>
                    <a:pt x="0" y="117"/>
                    <a:pt x="0" y="176"/>
                  </a:cubicBezTo>
                  <a:cubicBezTo>
                    <a:pt x="0" y="220"/>
                    <a:pt x="27" y="245"/>
                    <a:pt x="60" y="245"/>
                  </a:cubicBezTo>
                  <a:cubicBezTo>
                    <a:pt x="71" y="245"/>
                    <a:pt x="83" y="242"/>
                    <a:pt x="96" y="236"/>
                  </a:cubicBezTo>
                  <a:cubicBezTo>
                    <a:pt x="155" y="200"/>
                    <a:pt x="191" y="128"/>
                    <a:pt x="191" y="69"/>
                  </a:cubicBezTo>
                  <a:cubicBezTo>
                    <a:pt x="191" y="25"/>
                    <a:pt x="171" y="0"/>
                    <a:pt x="137"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93" name="Google Shape;1293;p43"/>
            <p:cNvSpPr/>
            <p:nvPr/>
          </p:nvSpPr>
          <p:spPr>
            <a:xfrm>
              <a:off x="3550830" y="891062"/>
              <a:ext cx="6110" cy="7934"/>
            </a:xfrm>
            <a:custGeom>
              <a:avLst/>
              <a:gdLst/>
              <a:ahLst/>
              <a:cxnLst/>
              <a:rect l="l" t="t" r="r" b="b"/>
              <a:pathLst>
                <a:path w="191" h="248" extrusionOk="0">
                  <a:moveTo>
                    <a:pt x="140" y="0"/>
                  </a:moveTo>
                  <a:cubicBezTo>
                    <a:pt x="126" y="0"/>
                    <a:pt x="111" y="6"/>
                    <a:pt x="95" y="17"/>
                  </a:cubicBezTo>
                  <a:cubicBezTo>
                    <a:pt x="36" y="41"/>
                    <a:pt x="0" y="113"/>
                    <a:pt x="0" y="172"/>
                  </a:cubicBezTo>
                  <a:cubicBezTo>
                    <a:pt x="0" y="221"/>
                    <a:pt x="17" y="248"/>
                    <a:pt x="47" y="248"/>
                  </a:cubicBezTo>
                  <a:cubicBezTo>
                    <a:pt x="61" y="248"/>
                    <a:pt x="77" y="243"/>
                    <a:pt x="95" y="232"/>
                  </a:cubicBezTo>
                  <a:cubicBezTo>
                    <a:pt x="143" y="196"/>
                    <a:pt x="191" y="124"/>
                    <a:pt x="191" y="65"/>
                  </a:cubicBezTo>
                  <a:cubicBezTo>
                    <a:pt x="191" y="24"/>
                    <a:pt x="169" y="0"/>
                    <a:pt x="140"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94" name="Google Shape;1294;p43"/>
            <p:cNvSpPr/>
            <p:nvPr/>
          </p:nvSpPr>
          <p:spPr>
            <a:xfrm>
              <a:off x="3567945" y="881017"/>
              <a:ext cx="6142" cy="7870"/>
            </a:xfrm>
            <a:custGeom>
              <a:avLst/>
              <a:gdLst/>
              <a:ahLst/>
              <a:cxnLst/>
              <a:rect l="l" t="t" r="r" b="b"/>
              <a:pathLst>
                <a:path w="192" h="246" extrusionOk="0">
                  <a:moveTo>
                    <a:pt x="137" y="1"/>
                  </a:moveTo>
                  <a:cubicBezTo>
                    <a:pt x="125" y="1"/>
                    <a:pt x="112" y="4"/>
                    <a:pt x="96" y="10"/>
                  </a:cubicBezTo>
                  <a:cubicBezTo>
                    <a:pt x="49" y="46"/>
                    <a:pt x="1" y="117"/>
                    <a:pt x="1" y="176"/>
                  </a:cubicBezTo>
                  <a:cubicBezTo>
                    <a:pt x="1" y="221"/>
                    <a:pt x="27" y="245"/>
                    <a:pt x="60" y="245"/>
                  </a:cubicBezTo>
                  <a:cubicBezTo>
                    <a:pt x="72" y="245"/>
                    <a:pt x="84" y="242"/>
                    <a:pt x="96" y="236"/>
                  </a:cubicBezTo>
                  <a:cubicBezTo>
                    <a:pt x="156" y="200"/>
                    <a:pt x="191" y="129"/>
                    <a:pt x="191" y="69"/>
                  </a:cubicBezTo>
                  <a:cubicBezTo>
                    <a:pt x="191" y="25"/>
                    <a:pt x="172" y="1"/>
                    <a:pt x="13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95" name="Google Shape;1295;p43"/>
            <p:cNvSpPr/>
            <p:nvPr/>
          </p:nvSpPr>
          <p:spPr>
            <a:xfrm>
              <a:off x="3585475" y="871132"/>
              <a:ext cx="6142" cy="7838"/>
            </a:xfrm>
            <a:custGeom>
              <a:avLst/>
              <a:gdLst/>
              <a:ahLst/>
              <a:cxnLst/>
              <a:rect l="l" t="t" r="r" b="b"/>
              <a:pathLst>
                <a:path w="192" h="245" extrusionOk="0">
                  <a:moveTo>
                    <a:pt x="132" y="0"/>
                  </a:moveTo>
                  <a:cubicBezTo>
                    <a:pt x="120" y="0"/>
                    <a:pt x="108" y="3"/>
                    <a:pt x="96" y="9"/>
                  </a:cubicBezTo>
                  <a:cubicBezTo>
                    <a:pt x="36" y="45"/>
                    <a:pt x="1" y="116"/>
                    <a:pt x="1" y="176"/>
                  </a:cubicBezTo>
                  <a:cubicBezTo>
                    <a:pt x="1" y="220"/>
                    <a:pt x="20" y="245"/>
                    <a:pt x="55" y="245"/>
                  </a:cubicBezTo>
                  <a:cubicBezTo>
                    <a:pt x="67" y="245"/>
                    <a:pt x="80" y="242"/>
                    <a:pt x="96" y="235"/>
                  </a:cubicBezTo>
                  <a:cubicBezTo>
                    <a:pt x="143" y="200"/>
                    <a:pt x="191" y="128"/>
                    <a:pt x="191" y="69"/>
                  </a:cubicBezTo>
                  <a:cubicBezTo>
                    <a:pt x="191" y="25"/>
                    <a:pt x="165" y="0"/>
                    <a:pt x="132"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96" name="Google Shape;1296;p43"/>
            <p:cNvSpPr/>
            <p:nvPr/>
          </p:nvSpPr>
          <p:spPr>
            <a:xfrm>
              <a:off x="3602621" y="860960"/>
              <a:ext cx="6110" cy="7966"/>
            </a:xfrm>
            <a:custGeom>
              <a:avLst/>
              <a:gdLst/>
              <a:ahLst/>
              <a:cxnLst/>
              <a:rect l="l" t="t" r="r" b="b"/>
              <a:pathLst>
                <a:path w="191" h="249" extrusionOk="0">
                  <a:moveTo>
                    <a:pt x="145" y="1"/>
                  </a:moveTo>
                  <a:cubicBezTo>
                    <a:pt x="131" y="1"/>
                    <a:pt x="115" y="6"/>
                    <a:pt x="96" y="18"/>
                  </a:cubicBezTo>
                  <a:cubicBezTo>
                    <a:pt x="48" y="41"/>
                    <a:pt x="0" y="125"/>
                    <a:pt x="0" y="184"/>
                  </a:cubicBezTo>
                  <a:cubicBezTo>
                    <a:pt x="0" y="225"/>
                    <a:pt x="22" y="249"/>
                    <a:pt x="51" y="249"/>
                  </a:cubicBezTo>
                  <a:cubicBezTo>
                    <a:pt x="65" y="249"/>
                    <a:pt x="80" y="243"/>
                    <a:pt x="96" y="232"/>
                  </a:cubicBezTo>
                  <a:cubicBezTo>
                    <a:pt x="155" y="208"/>
                    <a:pt x="191" y="137"/>
                    <a:pt x="191" y="65"/>
                  </a:cubicBezTo>
                  <a:cubicBezTo>
                    <a:pt x="191" y="25"/>
                    <a:pt x="174" y="1"/>
                    <a:pt x="145"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97" name="Google Shape;1297;p43"/>
            <p:cNvSpPr/>
            <p:nvPr/>
          </p:nvSpPr>
          <p:spPr>
            <a:xfrm>
              <a:off x="3550830" y="909968"/>
              <a:ext cx="6110" cy="7870"/>
            </a:xfrm>
            <a:custGeom>
              <a:avLst/>
              <a:gdLst/>
              <a:ahLst/>
              <a:cxnLst/>
              <a:rect l="l" t="t" r="r" b="b"/>
              <a:pathLst>
                <a:path w="191" h="246" extrusionOk="0">
                  <a:moveTo>
                    <a:pt x="131" y="1"/>
                  </a:moveTo>
                  <a:cubicBezTo>
                    <a:pt x="120" y="1"/>
                    <a:pt x="108" y="4"/>
                    <a:pt x="95" y="10"/>
                  </a:cubicBezTo>
                  <a:cubicBezTo>
                    <a:pt x="36" y="45"/>
                    <a:pt x="0" y="117"/>
                    <a:pt x="0" y="176"/>
                  </a:cubicBezTo>
                  <a:cubicBezTo>
                    <a:pt x="0" y="221"/>
                    <a:pt x="20" y="245"/>
                    <a:pt x="54" y="245"/>
                  </a:cubicBezTo>
                  <a:cubicBezTo>
                    <a:pt x="66" y="245"/>
                    <a:pt x="80" y="242"/>
                    <a:pt x="95" y="236"/>
                  </a:cubicBezTo>
                  <a:cubicBezTo>
                    <a:pt x="143" y="200"/>
                    <a:pt x="191" y="129"/>
                    <a:pt x="191" y="69"/>
                  </a:cubicBezTo>
                  <a:cubicBezTo>
                    <a:pt x="191" y="25"/>
                    <a:pt x="164" y="1"/>
                    <a:pt x="131"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98" name="Google Shape;1298;p43"/>
            <p:cNvSpPr/>
            <p:nvPr/>
          </p:nvSpPr>
          <p:spPr>
            <a:xfrm>
              <a:off x="3567945" y="899827"/>
              <a:ext cx="6142" cy="7966"/>
            </a:xfrm>
            <a:custGeom>
              <a:avLst/>
              <a:gdLst/>
              <a:ahLst/>
              <a:cxnLst/>
              <a:rect l="l" t="t" r="r" b="b"/>
              <a:pathLst>
                <a:path w="192" h="249" extrusionOk="0">
                  <a:moveTo>
                    <a:pt x="146" y="0"/>
                  </a:moveTo>
                  <a:cubicBezTo>
                    <a:pt x="132" y="0"/>
                    <a:pt x="115" y="6"/>
                    <a:pt x="96" y="17"/>
                  </a:cubicBezTo>
                  <a:cubicBezTo>
                    <a:pt x="49" y="41"/>
                    <a:pt x="1" y="112"/>
                    <a:pt x="1" y="184"/>
                  </a:cubicBezTo>
                  <a:cubicBezTo>
                    <a:pt x="1" y="224"/>
                    <a:pt x="23" y="248"/>
                    <a:pt x="52" y="248"/>
                  </a:cubicBezTo>
                  <a:cubicBezTo>
                    <a:pt x="66" y="248"/>
                    <a:pt x="81" y="243"/>
                    <a:pt x="96" y="231"/>
                  </a:cubicBezTo>
                  <a:cubicBezTo>
                    <a:pt x="156" y="208"/>
                    <a:pt x="191" y="136"/>
                    <a:pt x="191" y="65"/>
                  </a:cubicBezTo>
                  <a:cubicBezTo>
                    <a:pt x="191" y="24"/>
                    <a:pt x="175" y="0"/>
                    <a:pt x="146"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99" name="Google Shape;1299;p43"/>
            <p:cNvSpPr/>
            <p:nvPr/>
          </p:nvSpPr>
          <p:spPr>
            <a:xfrm>
              <a:off x="3585475" y="889910"/>
              <a:ext cx="6142" cy="7966"/>
            </a:xfrm>
            <a:custGeom>
              <a:avLst/>
              <a:gdLst/>
              <a:ahLst/>
              <a:cxnLst/>
              <a:rect l="l" t="t" r="r" b="b"/>
              <a:pathLst>
                <a:path w="192" h="249" extrusionOk="0">
                  <a:moveTo>
                    <a:pt x="140" y="1"/>
                  </a:moveTo>
                  <a:cubicBezTo>
                    <a:pt x="126" y="1"/>
                    <a:pt x="111" y="6"/>
                    <a:pt x="96" y="18"/>
                  </a:cubicBezTo>
                  <a:cubicBezTo>
                    <a:pt x="36" y="41"/>
                    <a:pt x="1" y="113"/>
                    <a:pt x="1" y="172"/>
                  </a:cubicBezTo>
                  <a:cubicBezTo>
                    <a:pt x="1" y="222"/>
                    <a:pt x="18" y="248"/>
                    <a:pt x="48" y="248"/>
                  </a:cubicBezTo>
                  <a:cubicBezTo>
                    <a:pt x="61" y="248"/>
                    <a:pt x="77" y="243"/>
                    <a:pt x="96" y="232"/>
                  </a:cubicBezTo>
                  <a:cubicBezTo>
                    <a:pt x="143" y="196"/>
                    <a:pt x="191" y="125"/>
                    <a:pt x="191" y="65"/>
                  </a:cubicBezTo>
                  <a:cubicBezTo>
                    <a:pt x="191" y="25"/>
                    <a:pt x="169" y="1"/>
                    <a:pt x="140"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300" name="Google Shape;1300;p43"/>
            <p:cNvSpPr/>
            <p:nvPr/>
          </p:nvSpPr>
          <p:spPr>
            <a:xfrm>
              <a:off x="3602621" y="879865"/>
              <a:ext cx="6110" cy="7870"/>
            </a:xfrm>
            <a:custGeom>
              <a:avLst/>
              <a:gdLst/>
              <a:ahLst/>
              <a:cxnLst/>
              <a:rect l="l" t="t" r="r" b="b"/>
              <a:pathLst>
                <a:path w="191" h="246" extrusionOk="0">
                  <a:moveTo>
                    <a:pt x="137" y="1"/>
                  </a:moveTo>
                  <a:cubicBezTo>
                    <a:pt x="125" y="1"/>
                    <a:pt x="111" y="4"/>
                    <a:pt x="96" y="10"/>
                  </a:cubicBezTo>
                  <a:cubicBezTo>
                    <a:pt x="48" y="46"/>
                    <a:pt x="0" y="117"/>
                    <a:pt x="0" y="177"/>
                  </a:cubicBezTo>
                  <a:cubicBezTo>
                    <a:pt x="0" y="221"/>
                    <a:pt x="27" y="245"/>
                    <a:pt x="60" y="245"/>
                  </a:cubicBezTo>
                  <a:cubicBezTo>
                    <a:pt x="71" y="245"/>
                    <a:pt x="83" y="242"/>
                    <a:pt x="96" y="236"/>
                  </a:cubicBezTo>
                  <a:cubicBezTo>
                    <a:pt x="155" y="201"/>
                    <a:pt x="191" y="129"/>
                    <a:pt x="191" y="70"/>
                  </a:cubicBezTo>
                  <a:cubicBezTo>
                    <a:pt x="191" y="25"/>
                    <a:pt x="171" y="1"/>
                    <a:pt x="13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001" name="Shape 1001"/>
        <p:cNvGrpSpPr/>
        <p:nvPr/>
      </p:nvGrpSpPr>
      <p:grpSpPr>
        <a:xfrm>
          <a:off x="0" y="0"/>
          <a:ext cx="0" cy="0"/>
          <a:chOff x="0" y="0"/>
          <a:chExt cx="0" cy="0"/>
        </a:xfrm>
      </p:grpSpPr>
      <p:sp>
        <p:nvSpPr>
          <p:cNvPr id="1002" name="Google Shape;1002;p41"/>
          <p:cNvSpPr txBox="1"/>
          <p:nvPr>
            <p:ph type="title"/>
          </p:nvPr>
        </p:nvSpPr>
        <p:spPr>
          <a:xfrm>
            <a:off x="1981200" y="1407160"/>
            <a:ext cx="5122545" cy="49276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400"/>
              <a:t>Interactive Flat Pannel Display</a:t>
            </a:r>
            <a:endParaRPr lang="en-GB" sz="2400"/>
          </a:p>
        </p:txBody>
      </p:sp>
      <p:sp>
        <p:nvSpPr>
          <p:cNvPr id="1003" name="Google Shape;1003;p41"/>
          <p:cNvSpPr txBox="1"/>
          <p:nvPr>
            <p:ph type="subTitle" idx="1"/>
          </p:nvPr>
        </p:nvSpPr>
        <p:spPr>
          <a:xfrm>
            <a:off x="1564640" y="1969135"/>
            <a:ext cx="3841115" cy="166243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 typeface="Arial" panose="020B0604020202020204" pitchFamily="34" charset="0"/>
            </a:pPr>
            <a:r>
              <a:rPr lang="en-GB" sz="1200">
                <a:sym typeface="+mn-ea"/>
              </a:rPr>
              <a:t>IFP viewboard ini merupakan teknologi yg memungkinkan penggunanya untuk melakukan penulisan, membagikan seaga aktivitas dalam IFP ini serta berinteraksi dengan pengguna lain.</a:t>
            </a:r>
            <a:endParaRPr lang="en-GB" sz="1200">
              <a:sym typeface="+mn-ea"/>
            </a:endParaRPr>
          </a:p>
          <a:p>
            <a:pPr marL="0" lvl="0" indent="0" algn="l" rtl="0">
              <a:spcBef>
                <a:spcPts val="0"/>
              </a:spcBef>
              <a:spcAft>
                <a:spcPts val="0"/>
              </a:spcAft>
            </a:pPr>
            <a:r>
              <a:rPr lang="en-GB" sz="1200">
                <a:sym typeface="+mn-ea"/>
              </a:rPr>
              <a:t>Fungsi IFP (View Sonic): </a:t>
            </a:r>
            <a:endParaRPr lang="en-GB" sz="1200">
              <a:sym typeface="+mn-ea"/>
            </a:endParaRPr>
          </a:p>
          <a:p>
            <a:pPr marL="171450" lvl="0" indent="-171450" algn="l" rtl="0">
              <a:spcBef>
                <a:spcPts val="0"/>
              </a:spcBef>
              <a:spcAft>
                <a:spcPts val="0"/>
              </a:spcAft>
              <a:buFont typeface="Arial" panose="020B0604020202020204" pitchFamily="34" charset="0"/>
              <a:buChar char="•"/>
            </a:pPr>
            <a:r>
              <a:rPr lang="en-GB" sz="1200">
                <a:sym typeface="+mn-ea"/>
              </a:rPr>
              <a:t>Membantu mengahasilkan karya</a:t>
            </a:r>
            <a:endParaRPr lang="en-GB" sz="1200">
              <a:sym typeface="+mn-ea"/>
            </a:endParaRPr>
          </a:p>
          <a:p>
            <a:pPr marL="171450" lvl="0" indent="-171450" algn="l" rtl="0">
              <a:spcBef>
                <a:spcPts val="0"/>
              </a:spcBef>
              <a:spcAft>
                <a:spcPts val="0"/>
              </a:spcAft>
              <a:buFont typeface="Arial" panose="020B0604020202020204" pitchFamily="34" charset="0"/>
              <a:buChar char="•"/>
            </a:pPr>
            <a:r>
              <a:rPr lang="en-GB" sz="1200">
                <a:sym typeface="+mn-ea"/>
              </a:rPr>
              <a:t>Membantu mentransfer data</a:t>
            </a:r>
            <a:endParaRPr lang="en-GB" sz="1200">
              <a:sym typeface="+mn-ea"/>
            </a:endParaRPr>
          </a:p>
          <a:p>
            <a:pPr marL="171450" lvl="0" indent="-171450" algn="l" rtl="0">
              <a:spcBef>
                <a:spcPts val="0"/>
              </a:spcBef>
              <a:spcAft>
                <a:spcPts val="0"/>
              </a:spcAft>
              <a:buFont typeface="Arial" panose="020B0604020202020204" pitchFamily="34" charset="0"/>
              <a:buChar char="•"/>
            </a:pPr>
            <a:r>
              <a:rPr lang="en-GB" sz="1200">
                <a:sym typeface="+mn-ea"/>
              </a:rPr>
              <a:t>Menunjang proses pendidikan</a:t>
            </a:r>
            <a:endParaRPr lang="en-GB" sz="1200">
              <a:sym typeface="+mn-ea"/>
            </a:endParaRPr>
          </a:p>
          <a:p>
            <a:pPr marL="171450" lvl="0" indent="-171450" algn="l" rtl="0">
              <a:spcBef>
                <a:spcPts val="0"/>
              </a:spcBef>
              <a:spcAft>
                <a:spcPts val="0"/>
              </a:spcAft>
              <a:buFont typeface="Arial" panose="020B0604020202020204" pitchFamily="34" charset="0"/>
              <a:buChar char="•"/>
            </a:pPr>
            <a:r>
              <a:rPr lang="en-GB" sz="1200">
                <a:sym typeface="+mn-ea"/>
              </a:rPr>
              <a:t>Peluang bisnis</a:t>
            </a:r>
            <a:endParaRPr lang="en-GB" sz="1200">
              <a:sym typeface="+mn-ea"/>
            </a:endParaRPr>
          </a:p>
          <a:p>
            <a:pPr marL="171450" lvl="0" indent="-171450" algn="l" rtl="0">
              <a:spcBef>
                <a:spcPts val="0"/>
              </a:spcBef>
              <a:spcAft>
                <a:spcPts val="0"/>
              </a:spcAft>
              <a:buFont typeface="Arial" panose="020B0604020202020204" pitchFamily="34" charset="0"/>
              <a:buChar char="•"/>
            </a:pPr>
            <a:r>
              <a:rPr lang="en-GB" sz="1200">
                <a:sym typeface="+mn-ea"/>
              </a:rPr>
              <a:t>Sebagai media hiburan</a:t>
            </a:r>
            <a:endParaRPr lang="en-GB" sz="1200">
              <a:sym typeface="+mn-ea"/>
            </a:endParaRPr>
          </a:p>
        </p:txBody>
      </p:sp>
      <p:sp>
        <p:nvSpPr>
          <p:cNvPr id="1004" name="Google Shape;1004;p41"/>
          <p:cNvSpPr txBox="1"/>
          <p:nvPr/>
        </p:nvSpPr>
        <p:spPr>
          <a:xfrm>
            <a:off x="1551940" y="339090"/>
            <a:ext cx="1381125" cy="400050"/>
          </a:xfrm>
          <a:prstGeom prst="rect">
            <a:avLst/>
          </a:prstGeom>
          <a:solidFill>
            <a:schemeClr val="l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chemeClr val="dk1"/>
                </a:solidFill>
                <a:latin typeface="Fahkwang" panose="00000500000000000000"/>
                <a:ea typeface="Fahkwang" panose="00000500000000000000"/>
                <a:cs typeface="Fahkwang" panose="00000500000000000000"/>
                <a:sym typeface="Fahkwang" panose="00000500000000000000"/>
              </a:rPr>
              <a:t>View Board</a:t>
            </a:r>
            <a:endParaRPr lang="en-GB" b="1">
              <a:solidFill>
                <a:schemeClr val="dk1"/>
              </a:solidFill>
              <a:latin typeface="Fahkwang" panose="00000500000000000000"/>
              <a:ea typeface="Fahkwang" panose="00000500000000000000"/>
              <a:cs typeface="Fahkwang" panose="00000500000000000000"/>
              <a:sym typeface="Fahkwang" panose="00000500000000000000"/>
            </a:endParaRPr>
          </a:p>
        </p:txBody>
      </p:sp>
      <p:grpSp>
        <p:nvGrpSpPr>
          <p:cNvPr id="1031" name="Google Shape;1031;p41"/>
          <p:cNvGrpSpPr/>
          <p:nvPr/>
        </p:nvGrpSpPr>
        <p:grpSpPr>
          <a:xfrm>
            <a:off x="929762" y="1031749"/>
            <a:ext cx="905514" cy="1075098"/>
            <a:chOff x="1673102" y="2206764"/>
            <a:chExt cx="335575" cy="398435"/>
          </a:xfrm>
        </p:grpSpPr>
        <p:sp>
          <p:nvSpPr>
            <p:cNvPr id="1032" name="Google Shape;1032;p41"/>
            <p:cNvSpPr/>
            <p:nvPr/>
          </p:nvSpPr>
          <p:spPr>
            <a:xfrm>
              <a:off x="1743927" y="2534690"/>
              <a:ext cx="97538" cy="70506"/>
            </a:xfrm>
            <a:custGeom>
              <a:avLst/>
              <a:gdLst/>
              <a:ahLst/>
              <a:cxnLst/>
              <a:rect l="l" t="t" r="r" b="b"/>
              <a:pathLst>
                <a:path w="3049" h="2204" extrusionOk="0">
                  <a:moveTo>
                    <a:pt x="1" y="1"/>
                  </a:moveTo>
                  <a:lnTo>
                    <a:pt x="1561" y="1334"/>
                  </a:lnTo>
                  <a:lnTo>
                    <a:pt x="3049" y="2203"/>
                  </a:lnTo>
                  <a:lnTo>
                    <a:pt x="1489" y="870"/>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3" name="Google Shape;1033;p41"/>
            <p:cNvSpPr/>
            <p:nvPr/>
          </p:nvSpPr>
          <p:spPr>
            <a:xfrm>
              <a:off x="1673102" y="2206764"/>
              <a:ext cx="324539" cy="377482"/>
            </a:xfrm>
            <a:custGeom>
              <a:avLst/>
              <a:gdLst/>
              <a:ahLst/>
              <a:cxnLst/>
              <a:rect l="l" t="t" r="r" b="b"/>
              <a:pathLst>
                <a:path w="10145" h="11800" extrusionOk="0">
                  <a:moveTo>
                    <a:pt x="8349" y="1"/>
                  </a:moveTo>
                  <a:cubicBezTo>
                    <a:pt x="8196" y="1"/>
                    <a:pt x="8025" y="52"/>
                    <a:pt x="7847" y="155"/>
                  </a:cubicBezTo>
                  <a:lnTo>
                    <a:pt x="1143" y="4025"/>
                  </a:lnTo>
                  <a:cubicBezTo>
                    <a:pt x="512" y="4382"/>
                    <a:pt x="0" y="5263"/>
                    <a:pt x="12" y="5989"/>
                  </a:cubicBezTo>
                  <a:lnTo>
                    <a:pt x="24" y="10204"/>
                  </a:lnTo>
                  <a:cubicBezTo>
                    <a:pt x="24" y="10561"/>
                    <a:pt x="143" y="10823"/>
                    <a:pt x="346" y="10942"/>
                  </a:cubicBezTo>
                  <a:lnTo>
                    <a:pt x="1834" y="11800"/>
                  </a:lnTo>
                  <a:cubicBezTo>
                    <a:pt x="1631" y="11680"/>
                    <a:pt x="1512" y="11430"/>
                    <a:pt x="1512" y="11073"/>
                  </a:cubicBezTo>
                  <a:lnTo>
                    <a:pt x="1500" y="6858"/>
                  </a:lnTo>
                  <a:cubicBezTo>
                    <a:pt x="1489" y="6132"/>
                    <a:pt x="2001" y="5251"/>
                    <a:pt x="2632" y="4894"/>
                  </a:cubicBezTo>
                  <a:lnTo>
                    <a:pt x="9335" y="1024"/>
                  </a:lnTo>
                  <a:cubicBezTo>
                    <a:pt x="9514" y="914"/>
                    <a:pt x="9685" y="864"/>
                    <a:pt x="9838" y="864"/>
                  </a:cubicBezTo>
                  <a:cubicBezTo>
                    <a:pt x="9951" y="864"/>
                    <a:pt x="10054" y="891"/>
                    <a:pt x="10144" y="941"/>
                  </a:cubicBezTo>
                  <a:lnTo>
                    <a:pt x="8656" y="84"/>
                  </a:lnTo>
                  <a:cubicBezTo>
                    <a:pt x="8565" y="28"/>
                    <a:pt x="8462" y="1"/>
                    <a:pt x="8349" y="1"/>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4" name="Google Shape;1034;p41"/>
            <p:cNvSpPr/>
            <p:nvPr/>
          </p:nvSpPr>
          <p:spPr>
            <a:xfrm>
              <a:off x="1720702" y="2234435"/>
              <a:ext cx="287974" cy="370764"/>
            </a:xfrm>
            <a:custGeom>
              <a:avLst/>
              <a:gdLst/>
              <a:ahLst/>
              <a:cxnLst/>
              <a:rect l="l" t="t" r="r" b="b"/>
              <a:pathLst>
                <a:path w="9002" h="11590" extrusionOk="0">
                  <a:moveTo>
                    <a:pt x="8352" y="1"/>
                  </a:moveTo>
                  <a:cubicBezTo>
                    <a:pt x="8199" y="1"/>
                    <a:pt x="8028" y="52"/>
                    <a:pt x="7847" y="159"/>
                  </a:cubicBezTo>
                  <a:lnTo>
                    <a:pt x="1144" y="4029"/>
                  </a:lnTo>
                  <a:cubicBezTo>
                    <a:pt x="513" y="4386"/>
                    <a:pt x="1" y="5267"/>
                    <a:pt x="12" y="5993"/>
                  </a:cubicBezTo>
                  <a:lnTo>
                    <a:pt x="24" y="10208"/>
                  </a:lnTo>
                  <a:cubicBezTo>
                    <a:pt x="24" y="10723"/>
                    <a:pt x="282" y="11017"/>
                    <a:pt x="656" y="11017"/>
                  </a:cubicBezTo>
                  <a:cubicBezTo>
                    <a:pt x="810" y="11017"/>
                    <a:pt x="984" y="10967"/>
                    <a:pt x="1167" y="10863"/>
                  </a:cubicBezTo>
                  <a:lnTo>
                    <a:pt x="2215" y="10256"/>
                  </a:lnTo>
                  <a:lnTo>
                    <a:pt x="3775" y="11589"/>
                  </a:lnTo>
                  <a:lnTo>
                    <a:pt x="3775" y="9351"/>
                  </a:lnTo>
                  <a:lnTo>
                    <a:pt x="7859" y="6994"/>
                  </a:lnTo>
                  <a:cubicBezTo>
                    <a:pt x="8490" y="6624"/>
                    <a:pt x="9002" y="5743"/>
                    <a:pt x="9002" y="5029"/>
                  </a:cubicBezTo>
                  <a:lnTo>
                    <a:pt x="8990" y="814"/>
                  </a:lnTo>
                  <a:cubicBezTo>
                    <a:pt x="8981" y="300"/>
                    <a:pt x="8722" y="1"/>
                    <a:pt x="8352" y="1"/>
                  </a:cubicBez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5" name="Google Shape;1035;p41"/>
            <p:cNvSpPr/>
            <p:nvPr/>
          </p:nvSpPr>
          <p:spPr>
            <a:xfrm>
              <a:off x="1769455" y="2438465"/>
              <a:ext cx="27831" cy="35573"/>
            </a:xfrm>
            <a:custGeom>
              <a:avLst/>
              <a:gdLst/>
              <a:ahLst/>
              <a:cxnLst/>
              <a:rect l="l" t="t" r="r" b="b"/>
              <a:pathLst>
                <a:path w="870" h="1112" extrusionOk="0">
                  <a:moveTo>
                    <a:pt x="627" y="0"/>
                  </a:moveTo>
                  <a:cubicBezTo>
                    <a:pt x="568" y="0"/>
                    <a:pt x="501" y="18"/>
                    <a:pt x="429" y="56"/>
                  </a:cubicBezTo>
                  <a:cubicBezTo>
                    <a:pt x="191" y="199"/>
                    <a:pt x="1" y="532"/>
                    <a:pt x="1" y="806"/>
                  </a:cubicBezTo>
                  <a:cubicBezTo>
                    <a:pt x="1" y="1001"/>
                    <a:pt x="97" y="1112"/>
                    <a:pt x="239" y="1112"/>
                  </a:cubicBezTo>
                  <a:cubicBezTo>
                    <a:pt x="296" y="1112"/>
                    <a:pt x="361" y="1094"/>
                    <a:pt x="429" y="1056"/>
                  </a:cubicBezTo>
                  <a:cubicBezTo>
                    <a:pt x="679" y="913"/>
                    <a:pt x="870" y="580"/>
                    <a:pt x="870" y="306"/>
                  </a:cubicBezTo>
                  <a:cubicBezTo>
                    <a:pt x="870" y="111"/>
                    <a:pt x="773" y="0"/>
                    <a:pt x="6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6" name="Google Shape;1036;p41"/>
            <p:cNvSpPr/>
            <p:nvPr/>
          </p:nvSpPr>
          <p:spPr>
            <a:xfrm>
              <a:off x="1822398" y="2407819"/>
              <a:ext cx="27831" cy="35765"/>
            </a:xfrm>
            <a:custGeom>
              <a:avLst/>
              <a:gdLst/>
              <a:ahLst/>
              <a:cxnLst/>
              <a:rect l="l" t="t" r="r" b="b"/>
              <a:pathLst>
                <a:path w="870" h="1118" extrusionOk="0">
                  <a:moveTo>
                    <a:pt x="633" y="1"/>
                  </a:moveTo>
                  <a:cubicBezTo>
                    <a:pt x="575" y="1"/>
                    <a:pt x="510" y="20"/>
                    <a:pt x="441" y="61"/>
                  </a:cubicBezTo>
                  <a:cubicBezTo>
                    <a:pt x="191" y="192"/>
                    <a:pt x="1" y="538"/>
                    <a:pt x="1" y="812"/>
                  </a:cubicBezTo>
                  <a:cubicBezTo>
                    <a:pt x="1" y="1007"/>
                    <a:pt x="97" y="1117"/>
                    <a:pt x="243" y="1117"/>
                  </a:cubicBezTo>
                  <a:cubicBezTo>
                    <a:pt x="302" y="1117"/>
                    <a:pt x="369" y="1099"/>
                    <a:pt x="441" y="1062"/>
                  </a:cubicBezTo>
                  <a:cubicBezTo>
                    <a:pt x="679" y="919"/>
                    <a:pt x="870" y="585"/>
                    <a:pt x="870" y="312"/>
                  </a:cubicBezTo>
                  <a:cubicBezTo>
                    <a:pt x="870" y="117"/>
                    <a:pt x="774" y="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7" name="Google Shape;1037;p41"/>
            <p:cNvSpPr/>
            <p:nvPr/>
          </p:nvSpPr>
          <p:spPr>
            <a:xfrm>
              <a:off x="1875340" y="2377269"/>
              <a:ext cx="27831" cy="35701"/>
            </a:xfrm>
            <a:custGeom>
              <a:avLst/>
              <a:gdLst/>
              <a:ahLst/>
              <a:cxnLst/>
              <a:rect l="l" t="t" r="r" b="b"/>
              <a:pathLst>
                <a:path w="870" h="1116" extrusionOk="0">
                  <a:moveTo>
                    <a:pt x="639" y="1"/>
                  </a:moveTo>
                  <a:cubicBezTo>
                    <a:pt x="580" y="1"/>
                    <a:pt x="513" y="21"/>
                    <a:pt x="441" y="64"/>
                  </a:cubicBezTo>
                  <a:cubicBezTo>
                    <a:pt x="191" y="195"/>
                    <a:pt x="1" y="528"/>
                    <a:pt x="1" y="802"/>
                  </a:cubicBezTo>
                  <a:cubicBezTo>
                    <a:pt x="1" y="1003"/>
                    <a:pt x="94" y="1115"/>
                    <a:pt x="237" y="1115"/>
                  </a:cubicBezTo>
                  <a:cubicBezTo>
                    <a:pt x="297" y="1115"/>
                    <a:pt x="366" y="1095"/>
                    <a:pt x="441" y="1052"/>
                  </a:cubicBezTo>
                  <a:cubicBezTo>
                    <a:pt x="679" y="921"/>
                    <a:pt x="870" y="576"/>
                    <a:pt x="870" y="302"/>
                  </a:cubicBezTo>
                  <a:cubicBezTo>
                    <a:pt x="870" y="111"/>
                    <a:pt x="777" y="1"/>
                    <a:pt x="6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8" name="Google Shape;1038;p41"/>
            <p:cNvSpPr/>
            <p:nvPr/>
          </p:nvSpPr>
          <p:spPr>
            <a:xfrm>
              <a:off x="1928283" y="2346655"/>
              <a:ext cx="27831" cy="35765"/>
            </a:xfrm>
            <a:custGeom>
              <a:avLst/>
              <a:gdLst/>
              <a:ahLst/>
              <a:cxnLst/>
              <a:rect l="l" t="t" r="r" b="b"/>
              <a:pathLst>
                <a:path w="870" h="1118" extrusionOk="0">
                  <a:moveTo>
                    <a:pt x="631" y="1"/>
                  </a:moveTo>
                  <a:cubicBezTo>
                    <a:pt x="574" y="1"/>
                    <a:pt x="509" y="19"/>
                    <a:pt x="441" y="57"/>
                  </a:cubicBezTo>
                  <a:cubicBezTo>
                    <a:pt x="203" y="199"/>
                    <a:pt x="0" y="533"/>
                    <a:pt x="0" y="807"/>
                  </a:cubicBezTo>
                  <a:cubicBezTo>
                    <a:pt x="0" y="1001"/>
                    <a:pt x="103" y="1118"/>
                    <a:pt x="247" y="1118"/>
                  </a:cubicBezTo>
                  <a:cubicBezTo>
                    <a:pt x="306" y="1118"/>
                    <a:pt x="372" y="1098"/>
                    <a:pt x="441" y="1057"/>
                  </a:cubicBezTo>
                  <a:cubicBezTo>
                    <a:pt x="679" y="914"/>
                    <a:pt x="870" y="580"/>
                    <a:pt x="870" y="307"/>
                  </a:cubicBezTo>
                  <a:cubicBezTo>
                    <a:pt x="870" y="111"/>
                    <a:pt x="773" y="1"/>
                    <a:pt x="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39" name="Google Shape;1039;p41"/>
          <p:cNvSpPr/>
          <p:nvPr/>
        </p:nvSpPr>
        <p:spPr>
          <a:xfrm>
            <a:off x="7015725" y="-1043275"/>
            <a:ext cx="3165300" cy="31653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0" name="Google Shape;1040;p41"/>
          <p:cNvSpPr/>
          <p:nvPr/>
        </p:nvSpPr>
        <p:spPr>
          <a:xfrm>
            <a:off x="577975" y="4050450"/>
            <a:ext cx="2296500" cy="22965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51" name="Google Shape;1051;p41"/>
          <p:cNvGrpSpPr/>
          <p:nvPr/>
        </p:nvGrpSpPr>
        <p:grpSpPr>
          <a:xfrm>
            <a:off x="7054650" y="1052313"/>
            <a:ext cx="355063" cy="343836"/>
            <a:chOff x="304275" y="275275"/>
            <a:chExt cx="355063" cy="343836"/>
          </a:xfrm>
        </p:grpSpPr>
        <p:sp>
          <p:nvSpPr>
            <p:cNvPr id="1052" name="Google Shape;1052;p41"/>
            <p:cNvSpPr/>
            <p:nvPr/>
          </p:nvSpPr>
          <p:spPr>
            <a:xfrm>
              <a:off x="304275"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3" name="Google Shape;1053;p41"/>
            <p:cNvSpPr/>
            <p:nvPr/>
          </p:nvSpPr>
          <p:spPr>
            <a:xfrm>
              <a:off x="528838"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4" name="Google Shape;1054;p41"/>
            <p:cNvSpPr/>
            <p:nvPr/>
          </p:nvSpPr>
          <p:spPr>
            <a:xfrm>
              <a:off x="304275"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5" name="Google Shape;1055;p41"/>
            <p:cNvSpPr/>
            <p:nvPr/>
          </p:nvSpPr>
          <p:spPr>
            <a:xfrm>
              <a:off x="528838" y="488611"/>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56" name="Google Shape;1056;p41"/>
          <p:cNvGrpSpPr/>
          <p:nvPr/>
        </p:nvGrpSpPr>
        <p:grpSpPr>
          <a:xfrm>
            <a:off x="6219555" y="4155859"/>
            <a:ext cx="579625" cy="130500"/>
            <a:chOff x="304275" y="701936"/>
            <a:chExt cx="579625" cy="130500"/>
          </a:xfrm>
        </p:grpSpPr>
        <p:sp>
          <p:nvSpPr>
            <p:cNvPr id="1057" name="Google Shape;1057;p41"/>
            <p:cNvSpPr/>
            <p:nvPr/>
          </p:nvSpPr>
          <p:spPr>
            <a:xfrm>
              <a:off x="304275" y="701936"/>
              <a:ext cx="130500" cy="1305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8" name="Google Shape;1058;p41"/>
            <p:cNvSpPr/>
            <p:nvPr/>
          </p:nvSpPr>
          <p:spPr>
            <a:xfrm>
              <a:off x="528838" y="701936"/>
              <a:ext cx="130500" cy="1305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9" name="Google Shape;1059;p41"/>
            <p:cNvSpPr/>
            <p:nvPr/>
          </p:nvSpPr>
          <p:spPr>
            <a:xfrm>
              <a:off x="753400" y="701936"/>
              <a:ext cx="130500" cy="1305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60" name="Google Shape;1060;p41"/>
          <p:cNvGrpSpPr/>
          <p:nvPr/>
        </p:nvGrpSpPr>
        <p:grpSpPr>
          <a:xfrm>
            <a:off x="4123954" y="1121120"/>
            <a:ext cx="896100" cy="206100"/>
            <a:chOff x="5733519" y="960358"/>
            <a:chExt cx="896100" cy="206100"/>
          </a:xfrm>
        </p:grpSpPr>
        <p:grpSp>
          <p:nvGrpSpPr>
            <p:cNvPr id="1061" name="Google Shape;1061;p41"/>
            <p:cNvGrpSpPr/>
            <p:nvPr/>
          </p:nvGrpSpPr>
          <p:grpSpPr>
            <a:xfrm>
              <a:off x="5733519" y="960358"/>
              <a:ext cx="210300" cy="206100"/>
              <a:chOff x="5733519" y="960358"/>
              <a:chExt cx="210300" cy="206100"/>
            </a:xfrm>
          </p:grpSpPr>
          <p:cxnSp>
            <p:nvCxnSpPr>
              <p:cNvPr id="1062" name="Google Shape;1062;p41"/>
              <p:cNvCxnSpPr/>
              <p:nvPr/>
            </p:nvCxnSpPr>
            <p:spPr>
              <a:xfrm>
                <a:off x="58386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1063" name="Google Shape;1063;p41"/>
              <p:cNvCxnSpPr/>
              <p:nvPr/>
            </p:nvCxnSpPr>
            <p:spPr>
              <a:xfrm>
                <a:off x="57335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nvGrpSpPr>
            <p:cNvPr id="1064" name="Google Shape;1064;p41"/>
            <p:cNvGrpSpPr/>
            <p:nvPr/>
          </p:nvGrpSpPr>
          <p:grpSpPr>
            <a:xfrm>
              <a:off x="6076419" y="960358"/>
              <a:ext cx="210300" cy="206100"/>
              <a:chOff x="6076419" y="960358"/>
              <a:chExt cx="210300" cy="206100"/>
            </a:xfrm>
          </p:grpSpPr>
          <p:cxnSp>
            <p:nvCxnSpPr>
              <p:cNvPr id="1065" name="Google Shape;1065;p41"/>
              <p:cNvCxnSpPr/>
              <p:nvPr/>
            </p:nvCxnSpPr>
            <p:spPr>
              <a:xfrm>
                <a:off x="61815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1066" name="Google Shape;1066;p41"/>
              <p:cNvCxnSpPr/>
              <p:nvPr/>
            </p:nvCxnSpPr>
            <p:spPr>
              <a:xfrm>
                <a:off x="60764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nvGrpSpPr>
            <p:cNvPr id="1067" name="Google Shape;1067;p41"/>
            <p:cNvGrpSpPr/>
            <p:nvPr/>
          </p:nvGrpSpPr>
          <p:grpSpPr>
            <a:xfrm>
              <a:off x="6419319" y="960358"/>
              <a:ext cx="210300" cy="206100"/>
              <a:chOff x="6419319" y="960358"/>
              <a:chExt cx="210300" cy="206100"/>
            </a:xfrm>
          </p:grpSpPr>
          <p:cxnSp>
            <p:nvCxnSpPr>
              <p:cNvPr id="1068" name="Google Shape;1068;p41"/>
              <p:cNvCxnSpPr/>
              <p:nvPr/>
            </p:nvCxnSpPr>
            <p:spPr>
              <a:xfrm>
                <a:off x="65244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1069" name="Google Shape;1069;p41"/>
              <p:cNvCxnSpPr/>
              <p:nvPr/>
            </p:nvCxnSpPr>
            <p:spPr>
              <a:xfrm>
                <a:off x="64193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pic>
        <p:nvPicPr>
          <p:cNvPr id="2" name="Gambar 1" descr="WhatsApp Image 2023-01-17 at 7.22.15 AM"/>
          <p:cNvPicPr>
            <a:picLocks noChangeAspect="1"/>
          </p:cNvPicPr>
          <p:nvPr/>
        </p:nvPicPr>
        <p:blipFill>
          <a:blip r:embed="rId1"/>
          <a:stretch>
            <a:fillRect/>
          </a:stretch>
        </p:blipFill>
        <p:spPr>
          <a:xfrm>
            <a:off x="5580380" y="2283460"/>
            <a:ext cx="2764790" cy="1555750"/>
          </a:xfrm>
          <a:prstGeom prst="roundRect">
            <a:avLst/>
          </a:prstGeom>
        </p:spPr>
      </p:pic>
      <p:sp>
        <p:nvSpPr>
          <p:cNvPr id="900" name="Google Shape;900;p40"/>
          <p:cNvSpPr/>
          <p:nvPr/>
        </p:nvSpPr>
        <p:spPr>
          <a:xfrm rot="16200000">
            <a:off x="6098540" y="1551940"/>
            <a:ext cx="1733550" cy="3016885"/>
          </a:xfrm>
          <a:prstGeom prst="roundRect">
            <a:avLst>
              <a:gd name="adj" fmla="val 11383"/>
            </a:avLst>
          </a:pr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2099" name="Shape 2099"/>
        <p:cNvGrpSpPr/>
        <p:nvPr/>
      </p:nvGrpSpPr>
      <p:grpSpPr>
        <a:xfrm>
          <a:off x="0" y="0"/>
          <a:ext cx="0" cy="0"/>
          <a:chOff x="0" y="0"/>
          <a:chExt cx="0" cy="0"/>
        </a:xfrm>
      </p:grpSpPr>
      <p:sp>
        <p:nvSpPr>
          <p:cNvPr id="2100" name="Google Shape;2100;p56"/>
          <p:cNvSpPr/>
          <p:nvPr/>
        </p:nvSpPr>
        <p:spPr>
          <a:xfrm>
            <a:off x="3623942" y="3858975"/>
            <a:ext cx="1752600" cy="17526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1" name="Google Shape;2101;p56"/>
          <p:cNvSpPr txBox="1"/>
          <p:nvPr>
            <p:ph type="title"/>
          </p:nvPr>
        </p:nvSpPr>
        <p:spPr>
          <a:xfrm>
            <a:off x="5248080" y="1740735"/>
            <a:ext cx="3148500" cy="73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Camera</a:t>
            </a:r>
            <a:endParaRPr lang="en-GB"/>
          </a:p>
        </p:txBody>
      </p:sp>
      <p:sp>
        <p:nvSpPr>
          <p:cNvPr id="2102" name="Google Shape;2102;p56"/>
          <p:cNvSpPr txBox="1"/>
          <p:nvPr>
            <p:ph type="subTitle" idx="1"/>
          </p:nvPr>
        </p:nvSpPr>
        <p:spPr>
          <a:xfrm>
            <a:off x="5248080" y="2407880"/>
            <a:ext cx="3148500" cy="104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 typeface="Arial" panose="020B0604020202020204" pitchFamily="34" charset="0"/>
            </a:pPr>
            <a:r>
              <a:rPr lang="en-GB"/>
              <a:t>Kamera merupakan kotak kedap sinar yang dilengkapi dengan lensa dan menyambung pada lubang lensa sebagai tempat objek yang akan direkam dengan menggunakan alat pekat cahaya.</a:t>
            </a:r>
            <a:endParaRPr lang="en-GB"/>
          </a:p>
          <a:p>
            <a:pPr marL="0" lvl="0" indent="0" algn="l" rtl="0">
              <a:spcBef>
                <a:spcPts val="0"/>
              </a:spcBef>
              <a:spcAft>
                <a:spcPts val="0"/>
              </a:spcAft>
              <a:buFont typeface="Arial" panose="020B0604020202020204" pitchFamily="34" charset="0"/>
            </a:pPr>
            <a:r>
              <a:rPr lang="en-GB"/>
              <a:t>Fungsi kamera:</a:t>
            </a:r>
            <a:endParaRPr lang="en-GB"/>
          </a:p>
          <a:p>
            <a:pPr marL="285750" lvl="0" indent="-285750" algn="l" rtl="0">
              <a:spcBef>
                <a:spcPts val="0"/>
              </a:spcBef>
              <a:spcAft>
                <a:spcPts val="0"/>
              </a:spcAft>
              <a:buFont typeface="Arial" panose="020B0604020202020204" pitchFamily="34" charset="0"/>
              <a:buChar char="•"/>
            </a:pPr>
            <a:r>
              <a:rPr lang="en-GB"/>
              <a:t>Media komunikasi</a:t>
            </a:r>
            <a:endParaRPr lang="en-GB"/>
          </a:p>
          <a:p>
            <a:pPr marL="285750" lvl="0" indent="-285750" algn="l" rtl="0">
              <a:spcBef>
                <a:spcPts val="0"/>
              </a:spcBef>
              <a:spcAft>
                <a:spcPts val="0"/>
              </a:spcAft>
              <a:buFont typeface="Arial" panose="020B0604020202020204" pitchFamily="34" charset="0"/>
              <a:buChar char="•"/>
            </a:pPr>
            <a:r>
              <a:rPr lang="en-GB"/>
              <a:t>Sebagai pendidikan</a:t>
            </a:r>
            <a:endParaRPr lang="en-GB"/>
          </a:p>
          <a:p>
            <a:pPr marL="285750" lvl="0" indent="-285750" algn="l" rtl="0">
              <a:spcBef>
                <a:spcPts val="0"/>
              </a:spcBef>
              <a:spcAft>
                <a:spcPts val="0"/>
              </a:spcAft>
              <a:buFont typeface="Arial" panose="020B0604020202020204" pitchFamily="34" charset="0"/>
              <a:buChar char="•"/>
            </a:pPr>
            <a:r>
              <a:rPr lang="en-GB"/>
              <a:t>Menciptakan ingatan</a:t>
            </a:r>
            <a:endParaRPr lang="en-GB"/>
          </a:p>
        </p:txBody>
      </p:sp>
      <p:grpSp>
        <p:nvGrpSpPr>
          <p:cNvPr id="2103" name="Google Shape;2103;p56"/>
          <p:cNvGrpSpPr/>
          <p:nvPr/>
        </p:nvGrpSpPr>
        <p:grpSpPr>
          <a:xfrm>
            <a:off x="-220324" y="334284"/>
            <a:ext cx="2251463" cy="4474937"/>
            <a:chOff x="3336600" y="3468450"/>
            <a:chExt cx="336250" cy="668300"/>
          </a:xfrm>
        </p:grpSpPr>
        <p:sp>
          <p:nvSpPr>
            <p:cNvPr id="2104" name="Google Shape;2104;p56"/>
            <p:cNvSpPr/>
            <p:nvPr/>
          </p:nvSpPr>
          <p:spPr>
            <a:xfrm>
              <a:off x="3336600" y="3468450"/>
              <a:ext cx="336250" cy="668300"/>
            </a:xfrm>
            <a:custGeom>
              <a:avLst/>
              <a:gdLst/>
              <a:ahLst/>
              <a:cxnLst/>
              <a:rect l="l" t="t" r="r" b="b"/>
              <a:pathLst>
                <a:path w="13450" h="26732" extrusionOk="0">
                  <a:moveTo>
                    <a:pt x="12354" y="461"/>
                  </a:moveTo>
                  <a:cubicBezTo>
                    <a:pt x="12730" y="461"/>
                    <a:pt x="13031" y="762"/>
                    <a:pt x="13031" y="1139"/>
                  </a:cubicBezTo>
                  <a:lnTo>
                    <a:pt x="13031" y="24221"/>
                  </a:lnTo>
                  <a:cubicBezTo>
                    <a:pt x="13031" y="24598"/>
                    <a:pt x="12730" y="24899"/>
                    <a:pt x="12354" y="24899"/>
                  </a:cubicBezTo>
                  <a:lnTo>
                    <a:pt x="1097" y="24899"/>
                  </a:lnTo>
                  <a:cubicBezTo>
                    <a:pt x="720" y="24899"/>
                    <a:pt x="419" y="24598"/>
                    <a:pt x="419" y="24221"/>
                  </a:cubicBezTo>
                  <a:lnTo>
                    <a:pt x="419" y="1139"/>
                  </a:lnTo>
                  <a:cubicBezTo>
                    <a:pt x="419" y="762"/>
                    <a:pt x="720" y="461"/>
                    <a:pt x="1097" y="461"/>
                  </a:cubicBezTo>
                  <a:close/>
                  <a:moveTo>
                    <a:pt x="1022" y="0"/>
                  </a:moveTo>
                  <a:cubicBezTo>
                    <a:pt x="461" y="0"/>
                    <a:pt x="1" y="452"/>
                    <a:pt x="1" y="1021"/>
                  </a:cubicBezTo>
                  <a:lnTo>
                    <a:pt x="1" y="25711"/>
                  </a:lnTo>
                  <a:cubicBezTo>
                    <a:pt x="1" y="26280"/>
                    <a:pt x="461" y="26732"/>
                    <a:pt x="1022" y="26732"/>
                  </a:cubicBezTo>
                  <a:lnTo>
                    <a:pt x="12429" y="26732"/>
                  </a:lnTo>
                  <a:cubicBezTo>
                    <a:pt x="12998" y="26732"/>
                    <a:pt x="13450" y="26271"/>
                    <a:pt x="13450" y="25711"/>
                  </a:cubicBezTo>
                  <a:lnTo>
                    <a:pt x="13450" y="1021"/>
                  </a:lnTo>
                  <a:cubicBezTo>
                    <a:pt x="13450" y="452"/>
                    <a:pt x="12998" y="0"/>
                    <a:pt x="12429" y="0"/>
                  </a:cubicBezTo>
                  <a:close/>
                </a:path>
              </a:pathLst>
            </a:cu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5" name="Google Shape;2105;p56"/>
            <p:cNvSpPr/>
            <p:nvPr/>
          </p:nvSpPr>
          <p:spPr>
            <a:xfrm>
              <a:off x="3490375" y="4105350"/>
              <a:ext cx="18250" cy="18225"/>
            </a:xfrm>
            <a:custGeom>
              <a:avLst/>
              <a:gdLst/>
              <a:ahLst/>
              <a:cxnLst/>
              <a:rect l="l" t="t" r="r" b="b"/>
              <a:pathLst>
                <a:path w="730" h="729" extrusionOk="0">
                  <a:moveTo>
                    <a:pt x="511" y="84"/>
                  </a:moveTo>
                  <a:cubicBezTo>
                    <a:pt x="587" y="84"/>
                    <a:pt x="645" y="143"/>
                    <a:pt x="645" y="218"/>
                  </a:cubicBezTo>
                  <a:lnTo>
                    <a:pt x="645" y="511"/>
                  </a:lnTo>
                  <a:cubicBezTo>
                    <a:pt x="645" y="586"/>
                    <a:pt x="587" y="653"/>
                    <a:pt x="511" y="653"/>
                  </a:cubicBezTo>
                  <a:lnTo>
                    <a:pt x="219" y="653"/>
                  </a:lnTo>
                  <a:cubicBezTo>
                    <a:pt x="143" y="653"/>
                    <a:pt x="76" y="586"/>
                    <a:pt x="76" y="511"/>
                  </a:cubicBezTo>
                  <a:lnTo>
                    <a:pt x="76" y="218"/>
                  </a:lnTo>
                  <a:cubicBezTo>
                    <a:pt x="76" y="143"/>
                    <a:pt x="143" y="84"/>
                    <a:pt x="219" y="84"/>
                  </a:cubicBezTo>
                  <a:close/>
                  <a:moveTo>
                    <a:pt x="219" y="0"/>
                  </a:moveTo>
                  <a:cubicBezTo>
                    <a:pt x="101" y="0"/>
                    <a:pt x="1" y="101"/>
                    <a:pt x="1" y="218"/>
                  </a:cubicBezTo>
                  <a:lnTo>
                    <a:pt x="1" y="511"/>
                  </a:lnTo>
                  <a:cubicBezTo>
                    <a:pt x="1" y="628"/>
                    <a:pt x="101" y="729"/>
                    <a:pt x="219" y="729"/>
                  </a:cubicBezTo>
                  <a:lnTo>
                    <a:pt x="511" y="729"/>
                  </a:lnTo>
                  <a:cubicBezTo>
                    <a:pt x="629" y="729"/>
                    <a:pt x="729" y="628"/>
                    <a:pt x="729" y="511"/>
                  </a:cubicBezTo>
                  <a:lnTo>
                    <a:pt x="729" y="218"/>
                  </a:lnTo>
                  <a:cubicBezTo>
                    <a:pt x="729" y="101"/>
                    <a:pt x="629" y="0"/>
                    <a:pt x="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106" name="Google Shape;2106;p56"/>
          <p:cNvSpPr/>
          <p:nvPr/>
        </p:nvSpPr>
        <p:spPr>
          <a:xfrm>
            <a:off x="4832525" y="-333375"/>
            <a:ext cx="4644900" cy="1752600"/>
          </a:xfrm>
          <a:prstGeom prst="roundRect">
            <a:avLst>
              <a:gd name="adj" fmla="val 16667"/>
            </a:avLst>
          </a:pr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107" name="Google Shape;2107;p56"/>
          <p:cNvGrpSpPr/>
          <p:nvPr/>
        </p:nvGrpSpPr>
        <p:grpSpPr>
          <a:xfrm>
            <a:off x="5319042" y="1156202"/>
            <a:ext cx="805934" cy="600338"/>
            <a:chOff x="3594624" y="2142017"/>
            <a:chExt cx="370988" cy="276360"/>
          </a:xfrm>
        </p:grpSpPr>
        <p:sp>
          <p:nvSpPr>
            <p:cNvPr id="2108" name="Google Shape;2108;p56"/>
            <p:cNvSpPr/>
            <p:nvPr/>
          </p:nvSpPr>
          <p:spPr>
            <a:xfrm>
              <a:off x="3594624" y="2249054"/>
              <a:ext cx="370988" cy="169323"/>
            </a:xfrm>
            <a:custGeom>
              <a:avLst/>
              <a:gdLst/>
              <a:ahLst/>
              <a:cxnLst/>
              <a:rect l="l" t="t" r="r" b="b"/>
              <a:pathLst>
                <a:path w="11597" h="5293" extrusionOk="0">
                  <a:moveTo>
                    <a:pt x="11597" y="24"/>
                  </a:moveTo>
                  <a:lnTo>
                    <a:pt x="11597" y="48"/>
                  </a:lnTo>
                  <a:lnTo>
                    <a:pt x="11597" y="48"/>
                  </a:lnTo>
                  <a:cubicBezTo>
                    <a:pt x="11597" y="40"/>
                    <a:pt x="11597" y="32"/>
                    <a:pt x="11597" y="24"/>
                  </a:cubicBezTo>
                  <a:close/>
                  <a:moveTo>
                    <a:pt x="12" y="0"/>
                  </a:moveTo>
                  <a:lnTo>
                    <a:pt x="0" y="1929"/>
                  </a:lnTo>
                  <a:cubicBezTo>
                    <a:pt x="0" y="2786"/>
                    <a:pt x="572" y="3655"/>
                    <a:pt x="1715" y="4310"/>
                  </a:cubicBezTo>
                  <a:cubicBezTo>
                    <a:pt x="2852" y="4965"/>
                    <a:pt x="4337" y="5292"/>
                    <a:pt x="5819" y="5292"/>
                  </a:cubicBezTo>
                  <a:cubicBezTo>
                    <a:pt x="7302" y="5292"/>
                    <a:pt x="8781" y="4965"/>
                    <a:pt x="9906" y="4310"/>
                  </a:cubicBezTo>
                  <a:cubicBezTo>
                    <a:pt x="11026" y="3667"/>
                    <a:pt x="11585" y="2810"/>
                    <a:pt x="11585" y="1953"/>
                  </a:cubicBezTo>
                  <a:lnTo>
                    <a:pt x="11597" y="48"/>
                  </a:lnTo>
                  <a:lnTo>
                    <a:pt x="11597" y="48"/>
                  </a:lnTo>
                  <a:cubicBezTo>
                    <a:pt x="11586" y="897"/>
                    <a:pt x="11015" y="1744"/>
                    <a:pt x="9906" y="2381"/>
                  </a:cubicBezTo>
                  <a:cubicBezTo>
                    <a:pt x="8781" y="3036"/>
                    <a:pt x="7302" y="3364"/>
                    <a:pt x="5819" y="3364"/>
                  </a:cubicBezTo>
                  <a:cubicBezTo>
                    <a:pt x="4337" y="3364"/>
                    <a:pt x="2852" y="3036"/>
                    <a:pt x="1715" y="2381"/>
                  </a:cubicBezTo>
                  <a:cubicBezTo>
                    <a:pt x="584" y="1726"/>
                    <a:pt x="12" y="857"/>
                    <a:pt x="12" y="0"/>
                  </a:cubicBez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9" name="Google Shape;2109;p56"/>
            <p:cNvSpPr/>
            <p:nvPr/>
          </p:nvSpPr>
          <p:spPr>
            <a:xfrm>
              <a:off x="3594624" y="2142017"/>
              <a:ext cx="370988" cy="214845"/>
            </a:xfrm>
            <a:custGeom>
              <a:avLst/>
              <a:gdLst/>
              <a:ahLst/>
              <a:cxnLst/>
              <a:rect l="l" t="t" r="r" b="b"/>
              <a:pathLst>
                <a:path w="11597" h="6716" extrusionOk="0">
                  <a:moveTo>
                    <a:pt x="5773" y="0"/>
                  </a:moveTo>
                  <a:cubicBezTo>
                    <a:pt x="2587" y="0"/>
                    <a:pt x="12" y="1496"/>
                    <a:pt x="12" y="3346"/>
                  </a:cubicBezTo>
                  <a:cubicBezTo>
                    <a:pt x="0" y="5192"/>
                    <a:pt x="2596" y="6704"/>
                    <a:pt x="5799" y="6716"/>
                  </a:cubicBezTo>
                  <a:cubicBezTo>
                    <a:pt x="8990" y="6716"/>
                    <a:pt x="11585" y="5227"/>
                    <a:pt x="11597" y="3370"/>
                  </a:cubicBezTo>
                  <a:cubicBezTo>
                    <a:pt x="11597" y="1524"/>
                    <a:pt x="9013" y="12"/>
                    <a:pt x="5811" y="0"/>
                  </a:cubicBezTo>
                  <a:cubicBezTo>
                    <a:pt x="5798" y="0"/>
                    <a:pt x="5785" y="0"/>
                    <a:pt x="5773" y="0"/>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0" name="Google Shape;2110;p56"/>
            <p:cNvSpPr/>
            <p:nvPr/>
          </p:nvSpPr>
          <p:spPr>
            <a:xfrm>
              <a:off x="3673830" y="2178293"/>
              <a:ext cx="199906" cy="126808"/>
            </a:xfrm>
            <a:custGeom>
              <a:avLst/>
              <a:gdLst/>
              <a:ahLst/>
              <a:cxnLst/>
              <a:rect l="l" t="t" r="r" b="b"/>
              <a:pathLst>
                <a:path w="6249" h="3964" extrusionOk="0">
                  <a:moveTo>
                    <a:pt x="5464" y="1"/>
                  </a:moveTo>
                  <a:cubicBezTo>
                    <a:pt x="5430" y="1"/>
                    <a:pt x="5394" y="4"/>
                    <a:pt x="5359" y="9"/>
                  </a:cubicBezTo>
                  <a:lnTo>
                    <a:pt x="763" y="712"/>
                  </a:lnTo>
                  <a:cubicBezTo>
                    <a:pt x="156" y="807"/>
                    <a:pt x="1" y="1617"/>
                    <a:pt x="537" y="1926"/>
                  </a:cubicBezTo>
                  <a:lnTo>
                    <a:pt x="3906" y="3879"/>
                  </a:lnTo>
                  <a:cubicBezTo>
                    <a:pt x="4007" y="3937"/>
                    <a:pt x="4117" y="3964"/>
                    <a:pt x="4226" y="3964"/>
                  </a:cubicBezTo>
                  <a:cubicBezTo>
                    <a:pt x="4476" y="3964"/>
                    <a:pt x="4719" y="3822"/>
                    <a:pt x="4835" y="3581"/>
                  </a:cubicBezTo>
                  <a:lnTo>
                    <a:pt x="6049" y="926"/>
                  </a:lnTo>
                  <a:cubicBezTo>
                    <a:pt x="6248" y="494"/>
                    <a:pt x="5923" y="1"/>
                    <a:pt x="5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11" name="Google Shape;2111;p56"/>
          <p:cNvGrpSpPr/>
          <p:nvPr/>
        </p:nvGrpSpPr>
        <p:grpSpPr>
          <a:xfrm>
            <a:off x="8140913" y="447463"/>
            <a:ext cx="579625" cy="557161"/>
            <a:chOff x="304275" y="275275"/>
            <a:chExt cx="579625" cy="557161"/>
          </a:xfrm>
        </p:grpSpPr>
        <p:sp>
          <p:nvSpPr>
            <p:cNvPr id="2112" name="Google Shape;2112;p56"/>
            <p:cNvSpPr/>
            <p:nvPr/>
          </p:nvSpPr>
          <p:spPr>
            <a:xfrm>
              <a:off x="304275"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3" name="Google Shape;2113;p56"/>
            <p:cNvSpPr/>
            <p:nvPr/>
          </p:nvSpPr>
          <p:spPr>
            <a:xfrm>
              <a:off x="528838"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4" name="Google Shape;2114;p56"/>
            <p:cNvSpPr/>
            <p:nvPr/>
          </p:nvSpPr>
          <p:spPr>
            <a:xfrm>
              <a:off x="753400"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5" name="Google Shape;2115;p56"/>
            <p:cNvSpPr/>
            <p:nvPr/>
          </p:nvSpPr>
          <p:spPr>
            <a:xfrm>
              <a:off x="304275"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6" name="Google Shape;2116;p56"/>
            <p:cNvSpPr/>
            <p:nvPr/>
          </p:nvSpPr>
          <p:spPr>
            <a:xfrm>
              <a:off x="528838" y="488611"/>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7" name="Google Shape;2117;p56"/>
            <p:cNvSpPr/>
            <p:nvPr/>
          </p:nvSpPr>
          <p:spPr>
            <a:xfrm>
              <a:off x="753400"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8" name="Google Shape;2118;p56"/>
            <p:cNvSpPr/>
            <p:nvPr/>
          </p:nvSpPr>
          <p:spPr>
            <a:xfrm>
              <a:off x="304275" y="701936"/>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9" name="Google Shape;2119;p56"/>
            <p:cNvSpPr/>
            <p:nvPr/>
          </p:nvSpPr>
          <p:spPr>
            <a:xfrm>
              <a:off x="528838"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0" name="Google Shape;2120;p56"/>
            <p:cNvSpPr/>
            <p:nvPr/>
          </p:nvSpPr>
          <p:spPr>
            <a:xfrm>
              <a:off x="753400"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2121" name="Google Shape;2121;p56" descr="C:\Users\acer\Downloads\WhatsApp Image 2023-01-17 at 7.22.15 AM (1).jpegWhatsApp Image 2023-01-17 at 7.22.15 AM (1)"/>
          <p:cNvPicPr preferRelativeResize="0"/>
          <p:nvPr/>
        </p:nvPicPr>
        <p:blipFill rotWithShape="1">
          <a:blip r:embed="rId1"/>
          <a:srcRect/>
          <a:stretch>
            <a:fillRect/>
          </a:stretch>
        </p:blipFill>
        <p:spPr>
          <a:xfrm>
            <a:off x="2398395" y="411480"/>
            <a:ext cx="2145665" cy="4152900"/>
          </a:xfrm>
          <a:prstGeom prst="rect">
            <a:avLst/>
          </a:prstGeom>
          <a:noFill/>
          <a:ln>
            <a:noFill/>
          </a:ln>
        </p:spPr>
      </p:pic>
      <p:grpSp>
        <p:nvGrpSpPr>
          <p:cNvPr id="2122" name="Google Shape;2122;p56"/>
          <p:cNvGrpSpPr/>
          <p:nvPr/>
        </p:nvGrpSpPr>
        <p:grpSpPr>
          <a:xfrm>
            <a:off x="2351426" y="334284"/>
            <a:ext cx="2251463" cy="4474937"/>
            <a:chOff x="3336600" y="3468450"/>
            <a:chExt cx="336250" cy="668300"/>
          </a:xfrm>
        </p:grpSpPr>
        <p:sp>
          <p:nvSpPr>
            <p:cNvPr id="2123" name="Google Shape;2123;p56"/>
            <p:cNvSpPr/>
            <p:nvPr/>
          </p:nvSpPr>
          <p:spPr>
            <a:xfrm>
              <a:off x="3336600" y="3468450"/>
              <a:ext cx="336250" cy="668300"/>
            </a:xfrm>
            <a:custGeom>
              <a:avLst/>
              <a:gdLst/>
              <a:ahLst/>
              <a:cxnLst/>
              <a:rect l="l" t="t" r="r" b="b"/>
              <a:pathLst>
                <a:path w="13450" h="26732" extrusionOk="0">
                  <a:moveTo>
                    <a:pt x="12354" y="461"/>
                  </a:moveTo>
                  <a:cubicBezTo>
                    <a:pt x="12730" y="461"/>
                    <a:pt x="13031" y="762"/>
                    <a:pt x="13031" y="1139"/>
                  </a:cubicBezTo>
                  <a:lnTo>
                    <a:pt x="13031" y="24221"/>
                  </a:lnTo>
                  <a:cubicBezTo>
                    <a:pt x="13031" y="24598"/>
                    <a:pt x="12730" y="24899"/>
                    <a:pt x="12354" y="24899"/>
                  </a:cubicBezTo>
                  <a:lnTo>
                    <a:pt x="1097" y="24899"/>
                  </a:lnTo>
                  <a:cubicBezTo>
                    <a:pt x="720" y="24899"/>
                    <a:pt x="419" y="24598"/>
                    <a:pt x="419" y="24221"/>
                  </a:cubicBezTo>
                  <a:lnTo>
                    <a:pt x="419" y="1139"/>
                  </a:lnTo>
                  <a:cubicBezTo>
                    <a:pt x="419" y="762"/>
                    <a:pt x="720" y="461"/>
                    <a:pt x="1097" y="461"/>
                  </a:cubicBezTo>
                  <a:close/>
                  <a:moveTo>
                    <a:pt x="1022" y="0"/>
                  </a:moveTo>
                  <a:cubicBezTo>
                    <a:pt x="461" y="0"/>
                    <a:pt x="1" y="452"/>
                    <a:pt x="1" y="1021"/>
                  </a:cubicBezTo>
                  <a:lnTo>
                    <a:pt x="1" y="25711"/>
                  </a:lnTo>
                  <a:cubicBezTo>
                    <a:pt x="1" y="26280"/>
                    <a:pt x="461" y="26732"/>
                    <a:pt x="1022" y="26732"/>
                  </a:cubicBezTo>
                  <a:lnTo>
                    <a:pt x="12429" y="26732"/>
                  </a:lnTo>
                  <a:cubicBezTo>
                    <a:pt x="12998" y="26732"/>
                    <a:pt x="13450" y="26271"/>
                    <a:pt x="13450" y="25711"/>
                  </a:cubicBezTo>
                  <a:lnTo>
                    <a:pt x="13450" y="1021"/>
                  </a:lnTo>
                  <a:cubicBezTo>
                    <a:pt x="13450" y="452"/>
                    <a:pt x="12998" y="0"/>
                    <a:pt x="124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4" name="Google Shape;2124;p56"/>
            <p:cNvSpPr/>
            <p:nvPr/>
          </p:nvSpPr>
          <p:spPr>
            <a:xfrm>
              <a:off x="3490375" y="4105350"/>
              <a:ext cx="18250" cy="18225"/>
            </a:xfrm>
            <a:custGeom>
              <a:avLst/>
              <a:gdLst/>
              <a:ahLst/>
              <a:cxnLst/>
              <a:rect l="l" t="t" r="r" b="b"/>
              <a:pathLst>
                <a:path w="730" h="729" extrusionOk="0">
                  <a:moveTo>
                    <a:pt x="511" y="84"/>
                  </a:moveTo>
                  <a:cubicBezTo>
                    <a:pt x="587" y="84"/>
                    <a:pt x="645" y="143"/>
                    <a:pt x="645" y="218"/>
                  </a:cubicBezTo>
                  <a:lnTo>
                    <a:pt x="645" y="511"/>
                  </a:lnTo>
                  <a:cubicBezTo>
                    <a:pt x="645" y="586"/>
                    <a:pt x="587" y="653"/>
                    <a:pt x="511" y="653"/>
                  </a:cubicBezTo>
                  <a:lnTo>
                    <a:pt x="219" y="653"/>
                  </a:lnTo>
                  <a:cubicBezTo>
                    <a:pt x="143" y="653"/>
                    <a:pt x="76" y="586"/>
                    <a:pt x="76" y="511"/>
                  </a:cubicBezTo>
                  <a:lnTo>
                    <a:pt x="76" y="218"/>
                  </a:lnTo>
                  <a:cubicBezTo>
                    <a:pt x="76" y="143"/>
                    <a:pt x="143" y="84"/>
                    <a:pt x="219" y="84"/>
                  </a:cubicBezTo>
                  <a:close/>
                  <a:moveTo>
                    <a:pt x="219" y="0"/>
                  </a:moveTo>
                  <a:cubicBezTo>
                    <a:pt x="101" y="0"/>
                    <a:pt x="1" y="101"/>
                    <a:pt x="1" y="218"/>
                  </a:cubicBezTo>
                  <a:lnTo>
                    <a:pt x="1" y="511"/>
                  </a:lnTo>
                  <a:cubicBezTo>
                    <a:pt x="1" y="628"/>
                    <a:pt x="101" y="729"/>
                    <a:pt x="219" y="729"/>
                  </a:cubicBezTo>
                  <a:lnTo>
                    <a:pt x="511" y="729"/>
                  </a:lnTo>
                  <a:cubicBezTo>
                    <a:pt x="629" y="729"/>
                    <a:pt x="729" y="628"/>
                    <a:pt x="729" y="511"/>
                  </a:cubicBezTo>
                  <a:lnTo>
                    <a:pt x="729" y="218"/>
                  </a:lnTo>
                  <a:cubicBezTo>
                    <a:pt x="729" y="101"/>
                    <a:pt x="629" y="0"/>
                    <a:pt x="5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125" name="Google Shape;2125;p56"/>
          <p:cNvSpPr/>
          <p:nvPr/>
        </p:nvSpPr>
        <p:spPr>
          <a:xfrm>
            <a:off x="281538" y="2029950"/>
            <a:ext cx="2376600" cy="23766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131" name="Google Shape;2131;p56"/>
          <p:cNvGrpSpPr/>
          <p:nvPr/>
        </p:nvGrpSpPr>
        <p:grpSpPr>
          <a:xfrm>
            <a:off x="1292313" y="771349"/>
            <a:ext cx="355063" cy="343825"/>
            <a:chOff x="528838" y="488611"/>
            <a:chExt cx="355063" cy="343825"/>
          </a:xfrm>
        </p:grpSpPr>
        <p:sp>
          <p:nvSpPr>
            <p:cNvPr id="2132" name="Google Shape;2132;p56"/>
            <p:cNvSpPr/>
            <p:nvPr/>
          </p:nvSpPr>
          <p:spPr>
            <a:xfrm>
              <a:off x="528838" y="488611"/>
              <a:ext cx="130500" cy="1305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3" name="Google Shape;2133;p56"/>
            <p:cNvSpPr/>
            <p:nvPr/>
          </p:nvSpPr>
          <p:spPr>
            <a:xfrm>
              <a:off x="753400" y="488611"/>
              <a:ext cx="130500" cy="1305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4" name="Google Shape;2134;p56"/>
            <p:cNvSpPr/>
            <p:nvPr/>
          </p:nvSpPr>
          <p:spPr>
            <a:xfrm>
              <a:off x="528838" y="701936"/>
              <a:ext cx="130500" cy="1305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5" name="Google Shape;2135;p56"/>
            <p:cNvSpPr/>
            <p:nvPr/>
          </p:nvSpPr>
          <p:spPr>
            <a:xfrm>
              <a:off x="753400" y="701936"/>
              <a:ext cx="130500" cy="1305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36" name="Google Shape;2136;p56"/>
          <p:cNvGrpSpPr/>
          <p:nvPr/>
        </p:nvGrpSpPr>
        <p:grpSpPr>
          <a:xfrm>
            <a:off x="7675346" y="4144170"/>
            <a:ext cx="896100" cy="206100"/>
            <a:chOff x="5733519" y="960358"/>
            <a:chExt cx="896100" cy="206100"/>
          </a:xfrm>
        </p:grpSpPr>
        <p:grpSp>
          <p:nvGrpSpPr>
            <p:cNvPr id="2137" name="Google Shape;2137;p56"/>
            <p:cNvGrpSpPr/>
            <p:nvPr/>
          </p:nvGrpSpPr>
          <p:grpSpPr>
            <a:xfrm>
              <a:off x="5733519" y="960358"/>
              <a:ext cx="210300" cy="206100"/>
              <a:chOff x="5733519" y="960358"/>
              <a:chExt cx="210300" cy="206100"/>
            </a:xfrm>
          </p:grpSpPr>
          <p:cxnSp>
            <p:nvCxnSpPr>
              <p:cNvPr id="2138" name="Google Shape;2138;p56"/>
              <p:cNvCxnSpPr/>
              <p:nvPr/>
            </p:nvCxnSpPr>
            <p:spPr>
              <a:xfrm>
                <a:off x="58386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2139" name="Google Shape;2139;p56"/>
              <p:cNvCxnSpPr/>
              <p:nvPr/>
            </p:nvCxnSpPr>
            <p:spPr>
              <a:xfrm>
                <a:off x="57335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nvGrpSpPr>
            <p:cNvPr id="2140" name="Google Shape;2140;p56"/>
            <p:cNvGrpSpPr/>
            <p:nvPr/>
          </p:nvGrpSpPr>
          <p:grpSpPr>
            <a:xfrm>
              <a:off x="6076419" y="960358"/>
              <a:ext cx="210300" cy="206100"/>
              <a:chOff x="6076419" y="960358"/>
              <a:chExt cx="210300" cy="206100"/>
            </a:xfrm>
          </p:grpSpPr>
          <p:cxnSp>
            <p:nvCxnSpPr>
              <p:cNvPr id="2141" name="Google Shape;2141;p56"/>
              <p:cNvCxnSpPr/>
              <p:nvPr/>
            </p:nvCxnSpPr>
            <p:spPr>
              <a:xfrm>
                <a:off x="61815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2142" name="Google Shape;2142;p56"/>
              <p:cNvCxnSpPr/>
              <p:nvPr/>
            </p:nvCxnSpPr>
            <p:spPr>
              <a:xfrm>
                <a:off x="60764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nvGrpSpPr>
            <p:cNvPr id="2143" name="Google Shape;2143;p56"/>
            <p:cNvGrpSpPr/>
            <p:nvPr/>
          </p:nvGrpSpPr>
          <p:grpSpPr>
            <a:xfrm>
              <a:off x="6419319" y="960358"/>
              <a:ext cx="210300" cy="206100"/>
              <a:chOff x="6419319" y="960358"/>
              <a:chExt cx="210300" cy="206100"/>
            </a:xfrm>
          </p:grpSpPr>
          <p:cxnSp>
            <p:nvCxnSpPr>
              <p:cNvPr id="2144" name="Google Shape;2144;p56"/>
              <p:cNvCxnSpPr/>
              <p:nvPr/>
            </p:nvCxnSpPr>
            <p:spPr>
              <a:xfrm>
                <a:off x="65244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2145" name="Google Shape;2145;p56"/>
              <p:cNvCxnSpPr/>
              <p:nvPr/>
            </p:nvCxnSpPr>
            <p:spPr>
              <a:xfrm>
                <a:off x="64193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227" name="Shape 1227"/>
        <p:cNvGrpSpPr/>
        <p:nvPr/>
      </p:nvGrpSpPr>
      <p:grpSpPr>
        <a:xfrm>
          <a:off x="0" y="0"/>
          <a:ext cx="0" cy="0"/>
          <a:chOff x="0" y="0"/>
          <a:chExt cx="0" cy="0"/>
        </a:xfrm>
      </p:grpSpPr>
      <p:sp>
        <p:nvSpPr>
          <p:cNvPr id="1228" name="Google Shape;1228;p43"/>
          <p:cNvSpPr/>
          <p:nvPr/>
        </p:nvSpPr>
        <p:spPr>
          <a:xfrm>
            <a:off x="4604225" y="543325"/>
            <a:ext cx="3826500" cy="4100400"/>
          </a:xfrm>
          <a:prstGeom prst="plaque">
            <a:avLst>
              <a:gd name="adj" fmla="val 15355"/>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9" name="Google Shape;1229;p43"/>
          <p:cNvSpPr/>
          <p:nvPr/>
        </p:nvSpPr>
        <p:spPr>
          <a:xfrm>
            <a:off x="614800" y="921150"/>
            <a:ext cx="3301200" cy="33012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0" name="Google Shape;1230;p43"/>
          <p:cNvSpPr txBox="1"/>
          <p:nvPr>
            <p:ph type="subTitle" idx="1"/>
          </p:nvPr>
        </p:nvSpPr>
        <p:spPr>
          <a:xfrm>
            <a:off x="4715510" y="2152650"/>
            <a:ext cx="3620770" cy="147764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200"/>
              <a:t>Speaker adalah perangkat keras output yang berfungsi mengeluarkan hasil pemrosesan oleh CPU berupa audio/suara. Speaker juga bisa di sebut alat bantu untuk keluaran suara yang dihasilkan oleh perangkat musik seperti MP3 Player, DVD Player dan lain sebagainya.</a:t>
            </a:r>
            <a:endParaRPr lang="en-GB" sz="1200"/>
          </a:p>
          <a:p>
            <a:pPr marL="0" lvl="0" indent="0" algn="ctr" rtl="0">
              <a:spcBef>
                <a:spcPts val="0"/>
              </a:spcBef>
              <a:spcAft>
                <a:spcPts val="0"/>
              </a:spcAft>
              <a:buNone/>
            </a:pPr>
            <a:r>
              <a:rPr lang="en-GB" sz="1200"/>
              <a:t>Berfungsi mengubah gelombang elektrik atau listrik menjadi audio atau gelombang suara.</a:t>
            </a:r>
            <a:endParaRPr lang="en-GB" sz="1200"/>
          </a:p>
        </p:txBody>
      </p:sp>
      <p:sp>
        <p:nvSpPr>
          <p:cNvPr id="1231" name="Google Shape;1231;p43"/>
          <p:cNvSpPr txBox="1"/>
          <p:nvPr>
            <p:ph type="title"/>
          </p:nvPr>
        </p:nvSpPr>
        <p:spPr>
          <a:xfrm>
            <a:off x="5145875" y="1413570"/>
            <a:ext cx="2743200" cy="73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Speaker</a:t>
            </a:r>
            <a:endParaRPr lang="en-GB"/>
          </a:p>
        </p:txBody>
      </p:sp>
      <p:grpSp>
        <p:nvGrpSpPr>
          <p:cNvPr id="1232" name="Google Shape;1232;p43"/>
          <p:cNvGrpSpPr/>
          <p:nvPr/>
        </p:nvGrpSpPr>
        <p:grpSpPr>
          <a:xfrm>
            <a:off x="1404129" y="2192858"/>
            <a:ext cx="1132147" cy="1277333"/>
            <a:chOff x="3032822" y="593750"/>
            <a:chExt cx="599908" cy="676840"/>
          </a:xfrm>
        </p:grpSpPr>
        <p:sp>
          <p:nvSpPr>
            <p:cNvPr id="1233" name="Google Shape;1233;p43"/>
            <p:cNvSpPr/>
            <p:nvPr/>
          </p:nvSpPr>
          <p:spPr>
            <a:xfrm>
              <a:off x="3033206" y="780761"/>
              <a:ext cx="599525" cy="347411"/>
            </a:xfrm>
            <a:custGeom>
              <a:avLst/>
              <a:gdLst/>
              <a:ahLst/>
              <a:cxnLst/>
              <a:rect l="l" t="t" r="r" b="b"/>
              <a:pathLst>
                <a:path w="18741" h="10860" extrusionOk="0">
                  <a:moveTo>
                    <a:pt x="9347" y="1"/>
                  </a:moveTo>
                  <a:lnTo>
                    <a:pt x="1" y="5430"/>
                  </a:lnTo>
                  <a:lnTo>
                    <a:pt x="9406" y="10859"/>
                  </a:lnTo>
                  <a:lnTo>
                    <a:pt x="18741" y="5430"/>
                  </a:lnTo>
                  <a:lnTo>
                    <a:pt x="9347" y="1"/>
                  </a:ln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4" name="Google Shape;1234;p43"/>
            <p:cNvSpPr/>
            <p:nvPr/>
          </p:nvSpPr>
          <p:spPr>
            <a:xfrm>
              <a:off x="3333716" y="954433"/>
              <a:ext cx="299011" cy="316157"/>
            </a:xfrm>
            <a:custGeom>
              <a:avLst/>
              <a:gdLst/>
              <a:ahLst/>
              <a:cxnLst/>
              <a:rect l="l" t="t" r="r" b="b"/>
              <a:pathLst>
                <a:path w="9347" h="9883" extrusionOk="0">
                  <a:moveTo>
                    <a:pt x="9347" y="1"/>
                  </a:moveTo>
                  <a:lnTo>
                    <a:pt x="12" y="5430"/>
                  </a:lnTo>
                  <a:lnTo>
                    <a:pt x="1" y="9883"/>
                  </a:lnTo>
                  <a:lnTo>
                    <a:pt x="9335" y="4454"/>
                  </a:lnTo>
                  <a:lnTo>
                    <a:pt x="9347" y="1"/>
                  </a:ln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5" name="Google Shape;1235;p43"/>
            <p:cNvSpPr/>
            <p:nvPr/>
          </p:nvSpPr>
          <p:spPr>
            <a:xfrm>
              <a:off x="3343633" y="1029481"/>
              <a:ext cx="180168" cy="223994"/>
            </a:xfrm>
            <a:custGeom>
              <a:avLst/>
              <a:gdLst/>
              <a:ahLst/>
              <a:cxnLst/>
              <a:rect l="l" t="t" r="r" b="b"/>
              <a:pathLst>
                <a:path w="5632" h="7002" extrusionOk="0">
                  <a:moveTo>
                    <a:pt x="5632" y="0"/>
                  </a:moveTo>
                  <a:lnTo>
                    <a:pt x="12" y="3263"/>
                  </a:lnTo>
                  <a:lnTo>
                    <a:pt x="0" y="7001"/>
                  </a:lnTo>
                  <a:lnTo>
                    <a:pt x="5632" y="3727"/>
                  </a:lnTo>
                  <a:lnTo>
                    <a:pt x="5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6" name="Google Shape;1236;p43"/>
            <p:cNvSpPr/>
            <p:nvPr/>
          </p:nvSpPr>
          <p:spPr>
            <a:xfrm>
              <a:off x="3531764" y="971580"/>
              <a:ext cx="91076" cy="172202"/>
            </a:xfrm>
            <a:custGeom>
              <a:avLst/>
              <a:gdLst/>
              <a:ahLst/>
              <a:cxnLst/>
              <a:rect l="l" t="t" r="r" b="b"/>
              <a:pathLst>
                <a:path w="2847" h="5383" extrusionOk="0">
                  <a:moveTo>
                    <a:pt x="2846" y="1"/>
                  </a:moveTo>
                  <a:lnTo>
                    <a:pt x="1" y="1656"/>
                  </a:lnTo>
                  <a:lnTo>
                    <a:pt x="1" y="5382"/>
                  </a:lnTo>
                  <a:lnTo>
                    <a:pt x="2834" y="3739"/>
                  </a:lnTo>
                  <a:lnTo>
                    <a:pt x="28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7" name="Google Shape;1237;p43"/>
            <p:cNvSpPr/>
            <p:nvPr/>
          </p:nvSpPr>
          <p:spPr>
            <a:xfrm>
              <a:off x="3032822" y="954433"/>
              <a:ext cx="301314" cy="316157"/>
            </a:xfrm>
            <a:custGeom>
              <a:avLst/>
              <a:gdLst/>
              <a:ahLst/>
              <a:cxnLst/>
              <a:rect l="l" t="t" r="r" b="b"/>
              <a:pathLst>
                <a:path w="9419" h="9883" extrusionOk="0">
                  <a:moveTo>
                    <a:pt x="13" y="1"/>
                  </a:moveTo>
                  <a:lnTo>
                    <a:pt x="1" y="4454"/>
                  </a:lnTo>
                  <a:lnTo>
                    <a:pt x="9407" y="9883"/>
                  </a:lnTo>
                  <a:lnTo>
                    <a:pt x="9418" y="5430"/>
                  </a:lnTo>
                  <a:lnTo>
                    <a:pt x="13" y="1"/>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8" name="Google Shape;1238;p43"/>
            <p:cNvSpPr/>
            <p:nvPr/>
          </p:nvSpPr>
          <p:spPr>
            <a:xfrm>
              <a:off x="3371048" y="1123179"/>
              <a:ext cx="41171" cy="28983"/>
            </a:xfrm>
            <a:custGeom>
              <a:avLst/>
              <a:gdLst/>
              <a:ahLst/>
              <a:cxnLst/>
              <a:rect l="l" t="t" r="r" b="b"/>
              <a:pathLst>
                <a:path w="1287" h="906" extrusionOk="0">
                  <a:moveTo>
                    <a:pt x="1286" y="0"/>
                  </a:moveTo>
                  <a:lnTo>
                    <a:pt x="0" y="738"/>
                  </a:lnTo>
                  <a:lnTo>
                    <a:pt x="0" y="905"/>
                  </a:lnTo>
                  <a:lnTo>
                    <a:pt x="1286" y="179"/>
                  </a:lnTo>
                  <a:lnTo>
                    <a:pt x="12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9" name="Google Shape;1239;p43"/>
            <p:cNvSpPr/>
            <p:nvPr/>
          </p:nvSpPr>
          <p:spPr>
            <a:xfrm>
              <a:off x="3414458" y="1106800"/>
              <a:ext cx="25560" cy="20602"/>
            </a:xfrm>
            <a:custGeom>
              <a:avLst/>
              <a:gdLst/>
              <a:ahLst/>
              <a:cxnLst/>
              <a:rect l="l" t="t" r="r" b="b"/>
              <a:pathLst>
                <a:path w="799" h="644" extrusionOk="0">
                  <a:moveTo>
                    <a:pt x="798" y="0"/>
                  </a:moveTo>
                  <a:lnTo>
                    <a:pt x="1" y="465"/>
                  </a:lnTo>
                  <a:lnTo>
                    <a:pt x="1" y="643"/>
                  </a:lnTo>
                  <a:lnTo>
                    <a:pt x="798" y="179"/>
                  </a:lnTo>
                  <a:lnTo>
                    <a:pt x="7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0" name="Google Shape;1240;p43"/>
            <p:cNvSpPr/>
            <p:nvPr/>
          </p:nvSpPr>
          <p:spPr>
            <a:xfrm>
              <a:off x="3442257" y="1082424"/>
              <a:ext cx="40403" cy="28599"/>
            </a:xfrm>
            <a:custGeom>
              <a:avLst/>
              <a:gdLst/>
              <a:ahLst/>
              <a:cxnLst/>
              <a:rect l="l" t="t" r="r" b="b"/>
              <a:pathLst>
                <a:path w="1263" h="894" extrusionOk="0">
                  <a:moveTo>
                    <a:pt x="1263" y="0"/>
                  </a:moveTo>
                  <a:lnTo>
                    <a:pt x="1" y="727"/>
                  </a:lnTo>
                  <a:lnTo>
                    <a:pt x="1" y="893"/>
                  </a:lnTo>
                  <a:lnTo>
                    <a:pt x="1263" y="179"/>
                  </a:lnTo>
                  <a:lnTo>
                    <a:pt x="12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1" name="Google Shape;1241;p43"/>
            <p:cNvSpPr/>
            <p:nvPr/>
          </p:nvSpPr>
          <p:spPr>
            <a:xfrm>
              <a:off x="3484931" y="1076698"/>
              <a:ext cx="7262" cy="9949"/>
            </a:xfrm>
            <a:custGeom>
              <a:avLst/>
              <a:gdLst/>
              <a:ahLst/>
              <a:cxnLst/>
              <a:rect l="l" t="t" r="r" b="b"/>
              <a:pathLst>
                <a:path w="227" h="311" extrusionOk="0">
                  <a:moveTo>
                    <a:pt x="227" y="1"/>
                  </a:moveTo>
                  <a:lnTo>
                    <a:pt x="0" y="144"/>
                  </a:lnTo>
                  <a:lnTo>
                    <a:pt x="0" y="310"/>
                  </a:lnTo>
                  <a:lnTo>
                    <a:pt x="227" y="179"/>
                  </a:lnTo>
                  <a:lnTo>
                    <a:pt x="2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2" name="Google Shape;1242;p43"/>
            <p:cNvSpPr/>
            <p:nvPr/>
          </p:nvSpPr>
          <p:spPr>
            <a:xfrm>
              <a:off x="3371048" y="1154401"/>
              <a:ext cx="22105" cy="17946"/>
            </a:xfrm>
            <a:custGeom>
              <a:avLst/>
              <a:gdLst/>
              <a:ahLst/>
              <a:cxnLst/>
              <a:rect l="l" t="t" r="r" b="b"/>
              <a:pathLst>
                <a:path w="691" h="561" extrusionOk="0">
                  <a:moveTo>
                    <a:pt x="691" y="1"/>
                  </a:moveTo>
                  <a:lnTo>
                    <a:pt x="0" y="393"/>
                  </a:lnTo>
                  <a:lnTo>
                    <a:pt x="0" y="560"/>
                  </a:lnTo>
                  <a:lnTo>
                    <a:pt x="691" y="167"/>
                  </a:lnTo>
                  <a:lnTo>
                    <a:pt x="6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3" name="Google Shape;1243;p43"/>
            <p:cNvSpPr/>
            <p:nvPr/>
          </p:nvSpPr>
          <p:spPr>
            <a:xfrm>
              <a:off x="3395424" y="1118604"/>
              <a:ext cx="59821" cy="40019"/>
            </a:xfrm>
            <a:custGeom>
              <a:avLst/>
              <a:gdLst/>
              <a:ahLst/>
              <a:cxnLst/>
              <a:rect l="l" t="t" r="r" b="b"/>
              <a:pathLst>
                <a:path w="1870" h="1251" extrusionOk="0">
                  <a:moveTo>
                    <a:pt x="1870" y="0"/>
                  </a:moveTo>
                  <a:lnTo>
                    <a:pt x="0" y="1072"/>
                  </a:lnTo>
                  <a:lnTo>
                    <a:pt x="0" y="1084"/>
                  </a:lnTo>
                  <a:lnTo>
                    <a:pt x="0" y="1251"/>
                  </a:lnTo>
                  <a:lnTo>
                    <a:pt x="1870" y="179"/>
                  </a:lnTo>
                  <a:lnTo>
                    <a:pt x="18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4" name="Google Shape;1244;p43"/>
            <p:cNvSpPr/>
            <p:nvPr/>
          </p:nvSpPr>
          <p:spPr>
            <a:xfrm>
              <a:off x="3457516" y="1096883"/>
              <a:ext cx="34677" cy="25944"/>
            </a:xfrm>
            <a:custGeom>
              <a:avLst/>
              <a:gdLst/>
              <a:ahLst/>
              <a:cxnLst/>
              <a:rect l="l" t="t" r="r" b="b"/>
              <a:pathLst>
                <a:path w="1084" h="811" extrusionOk="0">
                  <a:moveTo>
                    <a:pt x="1084" y="1"/>
                  </a:moveTo>
                  <a:lnTo>
                    <a:pt x="0" y="632"/>
                  </a:lnTo>
                  <a:lnTo>
                    <a:pt x="0" y="810"/>
                  </a:lnTo>
                  <a:lnTo>
                    <a:pt x="1084" y="179"/>
                  </a:lnTo>
                  <a:lnTo>
                    <a:pt x="10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5" name="Google Shape;1245;p43"/>
            <p:cNvSpPr/>
            <p:nvPr/>
          </p:nvSpPr>
          <p:spPr>
            <a:xfrm>
              <a:off x="3416761" y="1154017"/>
              <a:ext cx="12220" cy="12604"/>
            </a:xfrm>
            <a:custGeom>
              <a:avLst/>
              <a:gdLst/>
              <a:ahLst/>
              <a:cxnLst/>
              <a:rect l="l" t="t" r="r" b="b"/>
              <a:pathLst>
                <a:path w="382" h="394" extrusionOk="0">
                  <a:moveTo>
                    <a:pt x="381" y="1"/>
                  </a:moveTo>
                  <a:lnTo>
                    <a:pt x="0" y="215"/>
                  </a:lnTo>
                  <a:lnTo>
                    <a:pt x="0" y="394"/>
                  </a:lnTo>
                  <a:lnTo>
                    <a:pt x="381" y="167"/>
                  </a:lnTo>
                  <a:lnTo>
                    <a:pt x="3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6" name="Google Shape;1246;p43"/>
            <p:cNvSpPr/>
            <p:nvPr/>
          </p:nvSpPr>
          <p:spPr>
            <a:xfrm>
              <a:off x="3431221" y="1117452"/>
              <a:ext cx="60973" cy="40787"/>
            </a:xfrm>
            <a:custGeom>
              <a:avLst/>
              <a:gdLst/>
              <a:ahLst/>
              <a:cxnLst/>
              <a:rect l="l" t="t" r="r" b="b"/>
              <a:pathLst>
                <a:path w="1906" h="1275" extrusionOk="0">
                  <a:moveTo>
                    <a:pt x="1906" y="1"/>
                  </a:moveTo>
                  <a:lnTo>
                    <a:pt x="1" y="1096"/>
                  </a:lnTo>
                  <a:lnTo>
                    <a:pt x="1" y="1275"/>
                  </a:lnTo>
                  <a:lnTo>
                    <a:pt x="1906" y="167"/>
                  </a:lnTo>
                  <a:lnTo>
                    <a:pt x="19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7" name="Google Shape;1247;p43"/>
            <p:cNvSpPr/>
            <p:nvPr/>
          </p:nvSpPr>
          <p:spPr>
            <a:xfrm>
              <a:off x="3371048" y="1162398"/>
              <a:ext cx="43059" cy="30518"/>
            </a:xfrm>
            <a:custGeom>
              <a:avLst/>
              <a:gdLst/>
              <a:ahLst/>
              <a:cxnLst/>
              <a:rect l="l" t="t" r="r" b="b"/>
              <a:pathLst>
                <a:path w="1346" h="954" extrusionOk="0">
                  <a:moveTo>
                    <a:pt x="1346" y="1"/>
                  </a:moveTo>
                  <a:lnTo>
                    <a:pt x="0" y="775"/>
                  </a:lnTo>
                  <a:lnTo>
                    <a:pt x="0" y="953"/>
                  </a:lnTo>
                  <a:lnTo>
                    <a:pt x="1346" y="167"/>
                  </a:lnTo>
                  <a:lnTo>
                    <a:pt x="13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8" name="Google Shape;1248;p43"/>
            <p:cNvSpPr/>
            <p:nvPr/>
          </p:nvSpPr>
          <p:spPr>
            <a:xfrm>
              <a:off x="3371048" y="1154017"/>
              <a:ext cx="92963" cy="59086"/>
            </a:xfrm>
            <a:custGeom>
              <a:avLst/>
              <a:gdLst/>
              <a:ahLst/>
              <a:cxnLst/>
              <a:rect l="l" t="t" r="r" b="b"/>
              <a:pathLst>
                <a:path w="2906" h="1847" extrusionOk="0">
                  <a:moveTo>
                    <a:pt x="2905" y="1"/>
                  </a:moveTo>
                  <a:lnTo>
                    <a:pt x="0" y="1668"/>
                  </a:lnTo>
                  <a:lnTo>
                    <a:pt x="0" y="1846"/>
                  </a:lnTo>
                  <a:lnTo>
                    <a:pt x="2905" y="167"/>
                  </a:lnTo>
                  <a:cubicBezTo>
                    <a:pt x="2905" y="108"/>
                    <a:pt x="2905" y="48"/>
                    <a:pt x="29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9" name="Google Shape;1249;p43"/>
            <p:cNvSpPr/>
            <p:nvPr/>
          </p:nvSpPr>
          <p:spPr>
            <a:xfrm>
              <a:off x="3466249" y="1137638"/>
              <a:ext cx="25944" cy="20602"/>
            </a:xfrm>
            <a:custGeom>
              <a:avLst/>
              <a:gdLst/>
              <a:ahLst/>
              <a:cxnLst/>
              <a:rect l="l" t="t" r="r" b="b"/>
              <a:pathLst>
                <a:path w="811" h="644" extrusionOk="0">
                  <a:moveTo>
                    <a:pt x="811" y="1"/>
                  </a:moveTo>
                  <a:lnTo>
                    <a:pt x="1" y="465"/>
                  </a:lnTo>
                  <a:cubicBezTo>
                    <a:pt x="1" y="525"/>
                    <a:pt x="1" y="584"/>
                    <a:pt x="1" y="644"/>
                  </a:cubicBezTo>
                  <a:lnTo>
                    <a:pt x="811" y="167"/>
                  </a:lnTo>
                  <a:lnTo>
                    <a:pt x="8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0" name="Google Shape;1250;p43"/>
            <p:cNvSpPr/>
            <p:nvPr/>
          </p:nvSpPr>
          <p:spPr>
            <a:xfrm>
              <a:off x="3550830" y="1040357"/>
              <a:ext cx="6110" cy="7966"/>
            </a:xfrm>
            <a:custGeom>
              <a:avLst/>
              <a:gdLst/>
              <a:ahLst/>
              <a:cxnLst/>
              <a:rect l="l" t="t" r="r" b="b"/>
              <a:pathLst>
                <a:path w="191" h="249" extrusionOk="0">
                  <a:moveTo>
                    <a:pt x="140" y="1"/>
                  </a:moveTo>
                  <a:cubicBezTo>
                    <a:pt x="126" y="1"/>
                    <a:pt x="111" y="6"/>
                    <a:pt x="95" y="18"/>
                  </a:cubicBezTo>
                  <a:cubicBezTo>
                    <a:pt x="36" y="41"/>
                    <a:pt x="0" y="113"/>
                    <a:pt x="0" y="184"/>
                  </a:cubicBezTo>
                  <a:cubicBezTo>
                    <a:pt x="0" y="225"/>
                    <a:pt x="17" y="249"/>
                    <a:pt x="46" y="249"/>
                  </a:cubicBezTo>
                  <a:cubicBezTo>
                    <a:pt x="60" y="249"/>
                    <a:pt x="76" y="243"/>
                    <a:pt x="95" y="232"/>
                  </a:cubicBezTo>
                  <a:cubicBezTo>
                    <a:pt x="143" y="208"/>
                    <a:pt x="191" y="125"/>
                    <a:pt x="191" y="65"/>
                  </a:cubicBezTo>
                  <a:cubicBezTo>
                    <a:pt x="191" y="25"/>
                    <a:pt x="169" y="1"/>
                    <a:pt x="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1" name="Google Shape;1251;p43"/>
            <p:cNvSpPr/>
            <p:nvPr/>
          </p:nvSpPr>
          <p:spPr>
            <a:xfrm>
              <a:off x="3567945" y="1030313"/>
              <a:ext cx="6142" cy="7870"/>
            </a:xfrm>
            <a:custGeom>
              <a:avLst/>
              <a:gdLst/>
              <a:ahLst/>
              <a:cxnLst/>
              <a:rect l="l" t="t" r="r" b="b"/>
              <a:pathLst>
                <a:path w="192" h="246" extrusionOk="0">
                  <a:moveTo>
                    <a:pt x="137" y="1"/>
                  </a:moveTo>
                  <a:cubicBezTo>
                    <a:pt x="125" y="1"/>
                    <a:pt x="112" y="4"/>
                    <a:pt x="96" y="10"/>
                  </a:cubicBezTo>
                  <a:cubicBezTo>
                    <a:pt x="49" y="46"/>
                    <a:pt x="1" y="117"/>
                    <a:pt x="1" y="177"/>
                  </a:cubicBezTo>
                  <a:cubicBezTo>
                    <a:pt x="1" y="221"/>
                    <a:pt x="27" y="245"/>
                    <a:pt x="60" y="245"/>
                  </a:cubicBezTo>
                  <a:cubicBezTo>
                    <a:pt x="72" y="245"/>
                    <a:pt x="84" y="242"/>
                    <a:pt x="96" y="236"/>
                  </a:cubicBezTo>
                  <a:cubicBezTo>
                    <a:pt x="156" y="201"/>
                    <a:pt x="191" y="129"/>
                    <a:pt x="191" y="70"/>
                  </a:cubicBezTo>
                  <a:cubicBezTo>
                    <a:pt x="191" y="25"/>
                    <a:pt x="172" y="1"/>
                    <a:pt x="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2" name="Google Shape;1252;p43"/>
            <p:cNvSpPr/>
            <p:nvPr/>
          </p:nvSpPr>
          <p:spPr>
            <a:xfrm>
              <a:off x="3585475" y="1020428"/>
              <a:ext cx="6142" cy="7838"/>
            </a:xfrm>
            <a:custGeom>
              <a:avLst/>
              <a:gdLst/>
              <a:ahLst/>
              <a:cxnLst/>
              <a:rect l="l" t="t" r="r" b="b"/>
              <a:pathLst>
                <a:path w="192" h="245" extrusionOk="0">
                  <a:moveTo>
                    <a:pt x="132" y="0"/>
                  </a:moveTo>
                  <a:cubicBezTo>
                    <a:pt x="120" y="0"/>
                    <a:pt x="108" y="3"/>
                    <a:pt x="96" y="9"/>
                  </a:cubicBezTo>
                  <a:cubicBezTo>
                    <a:pt x="36" y="45"/>
                    <a:pt x="1" y="117"/>
                    <a:pt x="1" y="176"/>
                  </a:cubicBezTo>
                  <a:cubicBezTo>
                    <a:pt x="1" y="220"/>
                    <a:pt x="20" y="245"/>
                    <a:pt x="55" y="245"/>
                  </a:cubicBezTo>
                  <a:cubicBezTo>
                    <a:pt x="67" y="245"/>
                    <a:pt x="80" y="242"/>
                    <a:pt x="96" y="236"/>
                  </a:cubicBezTo>
                  <a:cubicBezTo>
                    <a:pt x="143" y="200"/>
                    <a:pt x="191" y="129"/>
                    <a:pt x="191" y="69"/>
                  </a:cubicBezTo>
                  <a:cubicBezTo>
                    <a:pt x="191" y="25"/>
                    <a:pt x="165" y="0"/>
                    <a:pt x="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3" name="Google Shape;1253;p43"/>
            <p:cNvSpPr/>
            <p:nvPr/>
          </p:nvSpPr>
          <p:spPr>
            <a:xfrm>
              <a:off x="3602621" y="1010287"/>
              <a:ext cx="6110" cy="7966"/>
            </a:xfrm>
            <a:custGeom>
              <a:avLst/>
              <a:gdLst/>
              <a:ahLst/>
              <a:cxnLst/>
              <a:rect l="l" t="t" r="r" b="b"/>
              <a:pathLst>
                <a:path w="191" h="249" extrusionOk="0">
                  <a:moveTo>
                    <a:pt x="144" y="1"/>
                  </a:moveTo>
                  <a:cubicBezTo>
                    <a:pt x="130" y="1"/>
                    <a:pt x="114" y="6"/>
                    <a:pt x="96" y="17"/>
                  </a:cubicBezTo>
                  <a:cubicBezTo>
                    <a:pt x="48" y="53"/>
                    <a:pt x="0" y="124"/>
                    <a:pt x="0" y="184"/>
                  </a:cubicBezTo>
                  <a:cubicBezTo>
                    <a:pt x="0" y="224"/>
                    <a:pt x="22" y="248"/>
                    <a:pt x="51" y="248"/>
                  </a:cubicBezTo>
                  <a:cubicBezTo>
                    <a:pt x="65" y="248"/>
                    <a:pt x="80" y="243"/>
                    <a:pt x="96" y="231"/>
                  </a:cubicBezTo>
                  <a:cubicBezTo>
                    <a:pt x="155" y="207"/>
                    <a:pt x="191" y="136"/>
                    <a:pt x="191" y="76"/>
                  </a:cubicBezTo>
                  <a:cubicBezTo>
                    <a:pt x="191" y="27"/>
                    <a:pt x="174" y="1"/>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4" name="Google Shape;1254;p43"/>
            <p:cNvSpPr/>
            <p:nvPr/>
          </p:nvSpPr>
          <p:spPr>
            <a:xfrm>
              <a:off x="3550830" y="1059263"/>
              <a:ext cx="6110" cy="7870"/>
            </a:xfrm>
            <a:custGeom>
              <a:avLst/>
              <a:gdLst/>
              <a:ahLst/>
              <a:cxnLst/>
              <a:rect l="l" t="t" r="r" b="b"/>
              <a:pathLst>
                <a:path w="191" h="246" extrusionOk="0">
                  <a:moveTo>
                    <a:pt x="131" y="1"/>
                  </a:moveTo>
                  <a:cubicBezTo>
                    <a:pt x="120" y="1"/>
                    <a:pt x="108" y="4"/>
                    <a:pt x="95" y="10"/>
                  </a:cubicBezTo>
                  <a:cubicBezTo>
                    <a:pt x="36" y="46"/>
                    <a:pt x="0" y="117"/>
                    <a:pt x="0" y="177"/>
                  </a:cubicBezTo>
                  <a:cubicBezTo>
                    <a:pt x="0" y="221"/>
                    <a:pt x="20" y="245"/>
                    <a:pt x="54" y="245"/>
                  </a:cubicBezTo>
                  <a:cubicBezTo>
                    <a:pt x="66" y="245"/>
                    <a:pt x="80" y="242"/>
                    <a:pt x="95" y="236"/>
                  </a:cubicBezTo>
                  <a:cubicBezTo>
                    <a:pt x="143" y="200"/>
                    <a:pt x="191" y="129"/>
                    <a:pt x="191" y="69"/>
                  </a:cubicBezTo>
                  <a:cubicBezTo>
                    <a:pt x="191" y="25"/>
                    <a:pt x="164" y="1"/>
                    <a:pt x="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5" name="Google Shape;1255;p43"/>
            <p:cNvSpPr/>
            <p:nvPr/>
          </p:nvSpPr>
          <p:spPr>
            <a:xfrm>
              <a:off x="3567945" y="1049123"/>
              <a:ext cx="6142" cy="7966"/>
            </a:xfrm>
            <a:custGeom>
              <a:avLst/>
              <a:gdLst/>
              <a:ahLst/>
              <a:cxnLst/>
              <a:rect l="l" t="t" r="r" b="b"/>
              <a:pathLst>
                <a:path w="192" h="249" extrusionOk="0">
                  <a:moveTo>
                    <a:pt x="146" y="1"/>
                  </a:moveTo>
                  <a:cubicBezTo>
                    <a:pt x="132" y="1"/>
                    <a:pt x="115" y="6"/>
                    <a:pt x="96" y="17"/>
                  </a:cubicBezTo>
                  <a:cubicBezTo>
                    <a:pt x="49" y="41"/>
                    <a:pt x="1" y="125"/>
                    <a:pt x="1" y="184"/>
                  </a:cubicBezTo>
                  <a:cubicBezTo>
                    <a:pt x="1" y="224"/>
                    <a:pt x="23" y="248"/>
                    <a:pt x="52" y="248"/>
                  </a:cubicBezTo>
                  <a:cubicBezTo>
                    <a:pt x="66" y="248"/>
                    <a:pt x="81" y="243"/>
                    <a:pt x="96" y="232"/>
                  </a:cubicBezTo>
                  <a:cubicBezTo>
                    <a:pt x="156" y="208"/>
                    <a:pt x="191" y="136"/>
                    <a:pt x="191" y="65"/>
                  </a:cubicBezTo>
                  <a:cubicBezTo>
                    <a:pt x="191" y="25"/>
                    <a:pt x="175" y="1"/>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6" name="Google Shape;1256;p43"/>
            <p:cNvSpPr/>
            <p:nvPr/>
          </p:nvSpPr>
          <p:spPr>
            <a:xfrm>
              <a:off x="3585475" y="1039238"/>
              <a:ext cx="6142" cy="7934"/>
            </a:xfrm>
            <a:custGeom>
              <a:avLst/>
              <a:gdLst/>
              <a:ahLst/>
              <a:cxnLst/>
              <a:rect l="l" t="t" r="r" b="b"/>
              <a:pathLst>
                <a:path w="192" h="248" extrusionOk="0">
                  <a:moveTo>
                    <a:pt x="140" y="0"/>
                  </a:moveTo>
                  <a:cubicBezTo>
                    <a:pt x="126" y="0"/>
                    <a:pt x="111" y="5"/>
                    <a:pt x="96" y="17"/>
                  </a:cubicBezTo>
                  <a:cubicBezTo>
                    <a:pt x="36" y="41"/>
                    <a:pt x="1" y="112"/>
                    <a:pt x="1" y="172"/>
                  </a:cubicBezTo>
                  <a:cubicBezTo>
                    <a:pt x="1" y="221"/>
                    <a:pt x="18" y="248"/>
                    <a:pt x="48" y="248"/>
                  </a:cubicBezTo>
                  <a:cubicBezTo>
                    <a:pt x="61" y="248"/>
                    <a:pt x="77" y="242"/>
                    <a:pt x="96" y="231"/>
                  </a:cubicBezTo>
                  <a:cubicBezTo>
                    <a:pt x="143" y="195"/>
                    <a:pt x="191" y="124"/>
                    <a:pt x="191" y="64"/>
                  </a:cubicBezTo>
                  <a:cubicBezTo>
                    <a:pt x="191" y="24"/>
                    <a:pt x="169" y="0"/>
                    <a:pt x="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7" name="Google Shape;1257;p43"/>
            <p:cNvSpPr/>
            <p:nvPr/>
          </p:nvSpPr>
          <p:spPr>
            <a:xfrm>
              <a:off x="3602621" y="1029193"/>
              <a:ext cx="6110" cy="7838"/>
            </a:xfrm>
            <a:custGeom>
              <a:avLst/>
              <a:gdLst/>
              <a:ahLst/>
              <a:cxnLst/>
              <a:rect l="l" t="t" r="r" b="b"/>
              <a:pathLst>
                <a:path w="191" h="245" extrusionOk="0">
                  <a:moveTo>
                    <a:pt x="137" y="0"/>
                  </a:moveTo>
                  <a:cubicBezTo>
                    <a:pt x="125" y="0"/>
                    <a:pt x="111" y="3"/>
                    <a:pt x="96" y="9"/>
                  </a:cubicBezTo>
                  <a:cubicBezTo>
                    <a:pt x="48" y="45"/>
                    <a:pt x="0" y="116"/>
                    <a:pt x="0" y="176"/>
                  </a:cubicBezTo>
                  <a:cubicBezTo>
                    <a:pt x="0" y="220"/>
                    <a:pt x="27" y="245"/>
                    <a:pt x="60" y="245"/>
                  </a:cubicBezTo>
                  <a:cubicBezTo>
                    <a:pt x="71" y="245"/>
                    <a:pt x="83" y="242"/>
                    <a:pt x="96" y="236"/>
                  </a:cubicBezTo>
                  <a:cubicBezTo>
                    <a:pt x="155" y="200"/>
                    <a:pt x="191" y="128"/>
                    <a:pt x="191" y="69"/>
                  </a:cubicBezTo>
                  <a:cubicBezTo>
                    <a:pt x="191" y="25"/>
                    <a:pt x="171" y="0"/>
                    <a:pt x="1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8" name="Google Shape;1258;p43"/>
            <p:cNvSpPr/>
            <p:nvPr/>
          </p:nvSpPr>
          <p:spPr>
            <a:xfrm>
              <a:off x="3550830" y="1078073"/>
              <a:ext cx="6110" cy="7934"/>
            </a:xfrm>
            <a:custGeom>
              <a:avLst/>
              <a:gdLst/>
              <a:ahLst/>
              <a:cxnLst/>
              <a:rect l="l" t="t" r="r" b="b"/>
              <a:pathLst>
                <a:path w="191" h="248" extrusionOk="0">
                  <a:moveTo>
                    <a:pt x="140" y="0"/>
                  </a:moveTo>
                  <a:cubicBezTo>
                    <a:pt x="126" y="0"/>
                    <a:pt x="111" y="6"/>
                    <a:pt x="95" y="17"/>
                  </a:cubicBezTo>
                  <a:cubicBezTo>
                    <a:pt x="36" y="41"/>
                    <a:pt x="0" y="112"/>
                    <a:pt x="0" y="172"/>
                  </a:cubicBezTo>
                  <a:cubicBezTo>
                    <a:pt x="0" y="221"/>
                    <a:pt x="17" y="248"/>
                    <a:pt x="47" y="248"/>
                  </a:cubicBezTo>
                  <a:cubicBezTo>
                    <a:pt x="61" y="248"/>
                    <a:pt x="77" y="243"/>
                    <a:pt x="95" y="232"/>
                  </a:cubicBezTo>
                  <a:cubicBezTo>
                    <a:pt x="143" y="196"/>
                    <a:pt x="191" y="124"/>
                    <a:pt x="191" y="65"/>
                  </a:cubicBezTo>
                  <a:cubicBezTo>
                    <a:pt x="191" y="24"/>
                    <a:pt x="169" y="0"/>
                    <a:pt x="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9" name="Google Shape;1259;p43"/>
            <p:cNvSpPr/>
            <p:nvPr/>
          </p:nvSpPr>
          <p:spPr>
            <a:xfrm>
              <a:off x="3567945" y="1068028"/>
              <a:ext cx="6142" cy="7870"/>
            </a:xfrm>
            <a:custGeom>
              <a:avLst/>
              <a:gdLst/>
              <a:ahLst/>
              <a:cxnLst/>
              <a:rect l="l" t="t" r="r" b="b"/>
              <a:pathLst>
                <a:path w="192" h="246" extrusionOk="0">
                  <a:moveTo>
                    <a:pt x="137" y="1"/>
                  </a:moveTo>
                  <a:cubicBezTo>
                    <a:pt x="125" y="1"/>
                    <a:pt x="112" y="4"/>
                    <a:pt x="96" y="10"/>
                  </a:cubicBezTo>
                  <a:cubicBezTo>
                    <a:pt x="49" y="45"/>
                    <a:pt x="1" y="117"/>
                    <a:pt x="1" y="176"/>
                  </a:cubicBezTo>
                  <a:cubicBezTo>
                    <a:pt x="1" y="221"/>
                    <a:pt x="27" y="245"/>
                    <a:pt x="60" y="245"/>
                  </a:cubicBezTo>
                  <a:cubicBezTo>
                    <a:pt x="72" y="245"/>
                    <a:pt x="84" y="242"/>
                    <a:pt x="96" y="236"/>
                  </a:cubicBezTo>
                  <a:cubicBezTo>
                    <a:pt x="156" y="200"/>
                    <a:pt x="191" y="129"/>
                    <a:pt x="191" y="69"/>
                  </a:cubicBezTo>
                  <a:cubicBezTo>
                    <a:pt x="191" y="25"/>
                    <a:pt x="172" y="1"/>
                    <a:pt x="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0" name="Google Shape;1260;p43"/>
            <p:cNvSpPr/>
            <p:nvPr/>
          </p:nvSpPr>
          <p:spPr>
            <a:xfrm>
              <a:off x="3585475" y="1058080"/>
              <a:ext cx="6142" cy="7902"/>
            </a:xfrm>
            <a:custGeom>
              <a:avLst/>
              <a:gdLst/>
              <a:ahLst/>
              <a:cxnLst/>
              <a:rect l="l" t="t" r="r" b="b"/>
              <a:pathLst>
                <a:path w="192" h="247" extrusionOk="0">
                  <a:moveTo>
                    <a:pt x="138" y="0"/>
                  </a:moveTo>
                  <a:cubicBezTo>
                    <a:pt x="125" y="0"/>
                    <a:pt x="110" y="4"/>
                    <a:pt x="96" y="11"/>
                  </a:cubicBezTo>
                  <a:cubicBezTo>
                    <a:pt x="36" y="47"/>
                    <a:pt x="1" y="118"/>
                    <a:pt x="1" y="178"/>
                  </a:cubicBezTo>
                  <a:cubicBezTo>
                    <a:pt x="1" y="222"/>
                    <a:pt x="20" y="247"/>
                    <a:pt x="55" y="247"/>
                  </a:cubicBezTo>
                  <a:cubicBezTo>
                    <a:pt x="67" y="247"/>
                    <a:pt x="80" y="244"/>
                    <a:pt x="96" y="237"/>
                  </a:cubicBezTo>
                  <a:cubicBezTo>
                    <a:pt x="143" y="202"/>
                    <a:pt x="191" y="130"/>
                    <a:pt x="191" y="71"/>
                  </a:cubicBezTo>
                  <a:cubicBezTo>
                    <a:pt x="191" y="21"/>
                    <a:pt x="168" y="0"/>
                    <a:pt x="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1" name="Google Shape;1261;p43"/>
            <p:cNvSpPr/>
            <p:nvPr/>
          </p:nvSpPr>
          <p:spPr>
            <a:xfrm>
              <a:off x="3602621" y="1047971"/>
              <a:ext cx="6110" cy="7966"/>
            </a:xfrm>
            <a:custGeom>
              <a:avLst/>
              <a:gdLst/>
              <a:ahLst/>
              <a:cxnLst/>
              <a:rect l="l" t="t" r="r" b="b"/>
              <a:pathLst>
                <a:path w="191" h="249" extrusionOk="0">
                  <a:moveTo>
                    <a:pt x="145" y="1"/>
                  </a:moveTo>
                  <a:cubicBezTo>
                    <a:pt x="131" y="1"/>
                    <a:pt x="115" y="6"/>
                    <a:pt x="96" y="18"/>
                  </a:cubicBezTo>
                  <a:cubicBezTo>
                    <a:pt x="48" y="41"/>
                    <a:pt x="0" y="125"/>
                    <a:pt x="0" y="184"/>
                  </a:cubicBezTo>
                  <a:cubicBezTo>
                    <a:pt x="0" y="225"/>
                    <a:pt x="22" y="249"/>
                    <a:pt x="51" y="249"/>
                  </a:cubicBezTo>
                  <a:cubicBezTo>
                    <a:pt x="65" y="249"/>
                    <a:pt x="80" y="243"/>
                    <a:pt x="96" y="232"/>
                  </a:cubicBezTo>
                  <a:cubicBezTo>
                    <a:pt x="155" y="208"/>
                    <a:pt x="191" y="125"/>
                    <a:pt x="191" y="65"/>
                  </a:cubicBezTo>
                  <a:cubicBezTo>
                    <a:pt x="191" y="25"/>
                    <a:pt x="174"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2" name="Google Shape;1262;p43"/>
            <p:cNvSpPr/>
            <p:nvPr/>
          </p:nvSpPr>
          <p:spPr>
            <a:xfrm>
              <a:off x="3550830" y="1096819"/>
              <a:ext cx="6110" cy="7870"/>
            </a:xfrm>
            <a:custGeom>
              <a:avLst/>
              <a:gdLst/>
              <a:ahLst/>
              <a:cxnLst/>
              <a:rect l="l" t="t" r="r" b="b"/>
              <a:pathLst>
                <a:path w="191" h="246" extrusionOk="0">
                  <a:moveTo>
                    <a:pt x="134" y="0"/>
                  </a:moveTo>
                  <a:cubicBezTo>
                    <a:pt x="122" y="0"/>
                    <a:pt x="108" y="5"/>
                    <a:pt x="95" y="15"/>
                  </a:cubicBezTo>
                  <a:cubicBezTo>
                    <a:pt x="36" y="50"/>
                    <a:pt x="0" y="122"/>
                    <a:pt x="0" y="181"/>
                  </a:cubicBezTo>
                  <a:cubicBezTo>
                    <a:pt x="0" y="222"/>
                    <a:pt x="17" y="246"/>
                    <a:pt x="46" y="246"/>
                  </a:cubicBezTo>
                  <a:cubicBezTo>
                    <a:pt x="60" y="246"/>
                    <a:pt x="76" y="240"/>
                    <a:pt x="95" y="229"/>
                  </a:cubicBezTo>
                  <a:cubicBezTo>
                    <a:pt x="143" y="205"/>
                    <a:pt x="191" y="134"/>
                    <a:pt x="191" y="74"/>
                  </a:cubicBezTo>
                  <a:cubicBezTo>
                    <a:pt x="191" y="31"/>
                    <a:pt x="166" y="0"/>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3" name="Google Shape;1263;p43"/>
            <p:cNvSpPr/>
            <p:nvPr/>
          </p:nvSpPr>
          <p:spPr>
            <a:xfrm>
              <a:off x="3567945" y="1086838"/>
              <a:ext cx="6142" cy="7966"/>
            </a:xfrm>
            <a:custGeom>
              <a:avLst/>
              <a:gdLst/>
              <a:ahLst/>
              <a:cxnLst/>
              <a:rect l="l" t="t" r="r" b="b"/>
              <a:pathLst>
                <a:path w="192" h="249" extrusionOk="0">
                  <a:moveTo>
                    <a:pt x="146" y="0"/>
                  </a:moveTo>
                  <a:cubicBezTo>
                    <a:pt x="132" y="0"/>
                    <a:pt x="115" y="6"/>
                    <a:pt x="96" y="17"/>
                  </a:cubicBezTo>
                  <a:cubicBezTo>
                    <a:pt x="49" y="41"/>
                    <a:pt x="1" y="112"/>
                    <a:pt x="1" y="184"/>
                  </a:cubicBezTo>
                  <a:cubicBezTo>
                    <a:pt x="1" y="224"/>
                    <a:pt x="23" y="248"/>
                    <a:pt x="52" y="248"/>
                  </a:cubicBezTo>
                  <a:cubicBezTo>
                    <a:pt x="66" y="248"/>
                    <a:pt x="81" y="243"/>
                    <a:pt x="96" y="231"/>
                  </a:cubicBezTo>
                  <a:cubicBezTo>
                    <a:pt x="156" y="208"/>
                    <a:pt x="191" y="124"/>
                    <a:pt x="191" y="65"/>
                  </a:cubicBezTo>
                  <a:cubicBezTo>
                    <a:pt x="191" y="24"/>
                    <a:pt x="175" y="0"/>
                    <a:pt x="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4" name="Google Shape;1264;p43"/>
            <p:cNvSpPr/>
            <p:nvPr/>
          </p:nvSpPr>
          <p:spPr>
            <a:xfrm>
              <a:off x="3585475" y="1076794"/>
              <a:ext cx="6142" cy="7838"/>
            </a:xfrm>
            <a:custGeom>
              <a:avLst/>
              <a:gdLst/>
              <a:ahLst/>
              <a:cxnLst/>
              <a:rect l="l" t="t" r="r" b="b"/>
              <a:pathLst>
                <a:path w="192" h="245" extrusionOk="0">
                  <a:moveTo>
                    <a:pt x="132" y="0"/>
                  </a:moveTo>
                  <a:cubicBezTo>
                    <a:pt x="120" y="0"/>
                    <a:pt x="108" y="3"/>
                    <a:pt x="96" y="10"/>
                  </a:cubicBezTo>
                  <a:cubicBezTo>
                    <a:pt x="36" y="45"/>
                    <a:pt x="1" y="117"/>
                    <a:pt x="1" y="176"/>
                  </a:cubicBezTo>
                  <a:cubicBezTo>
                    <a:pt x="1" y="220"/>
                    <a:pt x="20" y="245"/>
                    <a:pt x="55" y="245"/>
                  </a:cubicBezTo>
                  <a:cubicBezTo>
                    <a:pt x="67" y="245"/>
                    <a:pt x="80" y="242"/>
                    <a:pt x="96" y="236"/>
                  </a:cubicBezTo>
                  <a:cubicBezTo>
                    <a:pt x="143" y="200"/>
                    <a:pt x="191" y="129"/>
                    <a:pt x="191" y="69"/>
                  </a:cubicBezTo>
                  <a:cubicBezTo>
                    <a:pt x="191" y="25"/>
                    <a:pt x="165" y="0"/>
                    <a:pt x="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5" name="Google Shape;1265;p43"/>
            <p:cNvSpPr/>
            <p:nvPr/>
          </p:nvSpPr>
          <p:spPr>
            <a:xfrm>
              <a:off x="3602621" y="1066877"/>
              <a:ext cx="6110" cy="7870"/>
            </a:xfrm>
            <a:custGeom>
              <a:avLst/>
              <a:gdLst/>
              <a:ahLst/>
              <a:cxnLst/>
              <a:rect l="l" t="t" r="r" b="b"/>
              <a:pathLst>
                <a:path w="191" h="246" extrusionOk="0">
                  <a:moveTo>
                    <a:pt x="137" y="1"/>
                  </a:moveTo>
                  <a:cubicBezTo>
                    <a:pt x="125" y="1"/>
                    <a:pt x="111" y="4"/>
                    <a:pt x="96" y="10"/>
                  </a:cubicBezTo>
                  <a:cubicBezTo>
                    <a:pt x="48" y="46"/>
                    <a:pt x="0" y="117"/>
                    <a:pt x="0" y="177"/>
                  </a:cubicBezTo>
                  <a:cubicBezTo>
                    <a:pt x="0" y="221"/>
                    <a:pt x="27" y="245"/>
                    <a:pt x="60" y="245"/>
                  </a:cubicBezTo>
                  <a:cubicBezTo>
                    <a:pt x="71" y="245"/>
                    <a:pt x="83" y="242"/>
                    <a:pt x="96" y="236"/>
                  </a:cubicBezTo>
                  <a:cubicBezTo>
                    <a:pt x="155" y="201"/>
                    <a:pt x="191" y="129"/>
                    <a:pt x="191" y="70"/>
                  </a:cubicBezTo>
                  <a:cubicBezTo>
                    <a:pt x="191" y="25"/>
                    <a:pt x="171" y="1"/>
                    <a:pt x="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6" name="Google Shape;1266;p43"/>
            <p:cNvSpPr/>
            <p:nvPr/>
          </p:nvSpPr>
          <p:spPr>
            <a:xfrm>
              <a:off x="3333332" y="833320"/>
              <a:ext cx="259791" cy="274282"/>
            </a:xfrm>
            <a:custGeom>
              <a:avLst/>
              <a:gdLst/>
              <a:ahLst/>
              <a:cxnLst/>
              <a:rect l="l" t="t" r="r" b="b"/>
              <a:pathLst>
                <a:path w="8121" h="8574" extrusionOk="0">
                  <a:moveTo>
                    <a:pt x="8121" y="1"/>
                  </a:moveTo>
                  <a:lnTo>
                    <a:pt x="13" y="4715"/>
                  </a:lnTo>
                  <a:lnTo>
                    <a:pt x="1" y="8573"/>
                  </a:lnTo>
                  <a:lnTo>
                    <a:pt x="8109" y="3858"/>
                  </a:lnTo>
                  <a:lnTo>
                    <a:pt x="8121" y="1"/>
                  </a:lnTo>
                  <a:close/>
                </a:path>
              </a:pathLst>
            </a:custGeom>
            <a:gradFill>
              <a:gsLst>
                <a:gs pos="0">
                  <a:schemeClr val="l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7" name="Google Shape;1267;p43"/>
            <p:cNvSpPr/>
            <p:nvPr/>
          </p:nvSpPr>
          <p:spPr>
            <a:xfrm>
              <a:off x="3072425" y="833320"/>
              <a:ext cx="261326" cy="274282"/>
            </a:xfrm>
            <a:custGeom>
              <a:avLst/>
              <a:gdLst/>
              <a:ahLst/>
              <a:cxnLst/>
              <a:rect l="l" t="t" r="r" b="b"/>
              <a:pathLst>
                <a:path w="8169" h="8574" extrusionOk="0">
                  <a:moveTo>
                    <a:pt x="13" y="1"/>
                  </a:moveTo>
                  <a:lnTo>
                    <a:pt x="1" y="3858"/>
                  </a:lnTo>
                  <a:lnTo>
                    <a:pt x="8157" y="8573"/>
                  </a:lnTo>
                  <a:lnTo>
                    <a:pt x="8169" y="4715"/>
                  </a:lnTo>
                  <a:lnTo>
                    <a:pt x="13" y="1"/>
                  </a:lnTo>
                  <a:close/>
                </a:path>
              </a:pathLst>
            </a:custGeom>
            <a:gradFill>
              <a:gsLst>
                <a:gs pos="0">
                  <a:schemeClr val="l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8" name="Google Shape;1268;p43"/>
            <p:cNvSpPr/>
            <p:nvPr/>
          </p:nvSpPr>
          <p:spPr>
            <a:xfrm>
              <a:off x="3033206" y="593750"/>
              <a:ext cx="599525" cy="347411"/>
            </a:xfrm>
            <a:custGeom>
              <a:avLst/>
              <a:gdLst/>
              <a:ahLst/>
              <a:cxnLst/>
              <a:rect l="l" t="t" r="r" b="b"/>
              <a:pathLst>
                <a:path w="18741" h="10860" extrusionOk="0">
                  <a:moveTo>
                    <a:pt x="9347" y="1"/>
                  </a:moveTo>
                  <a:lnTo>
                    <a:pt x="1" y="5430"/>
                  </a:lnTo>
                  <a:lnTo>
                    <a:pt x="9406" y="10859"/>
                  </a:lnTo>
                  <a:lnTo>
                    <a:pt x="18741" y="5430"/>
                  </a:lnTo>
                  <a:lnTo>
                    <a:pt x="9347" y="1"/>
                  </a:ln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9" name="Google Shape;1269;p43"/>
            <p:cNvSpPr/>
            <p:nvPr/>
          </p:nvSpPr>
          <p:spPr>
            <a:xfrm>
              <a:off x="3333716" y="767422"/>
              <a:ext cx="299011" cy="316189"/>
            </a:xfrm>
            <a:custGeom>
              <a:avLst/>
              <a:gdLst/>
              <a:ahLst/>
              <a:cxnLst/>
              <a:rect l="l" t="t" r="r" b="b"/>
              <a:pathLst>
                <a:path w="9347" h="9884" extrusionOk="0">
                  <a:moveTo>
                    <a:pt x="9347" y="1"/>
                  </a:moveTo>
                  <a:lnTo>
                    <a:pt x="12" y="5430"/>
                  </a:lnTo>
                  <a:lnTo>
                    <a:pt x="1" y="9883"/>
                  </a:lnTo>
                  <a:lnTo>
                    <a:pt x="9335" y="4454"/>
                  </a:lnTo>
                  <a:lnTo>
                    <a:pt x="9347" y="1"/>
                  </a:ln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0" name="Google Shape;1270;p43"/>
            <p:cNvSpPr/>
            <p:nvPr/>
          </p:nvSpPr>
          <p:spPr>
            <a:xfrm>
              <a:off x="3343633" y="842470"/>
              <a:ext cx="180168" cy="223994"/>
            </a:xfrm>
            <a:custGeom>
              <a:avLst/>
              <a:gdLst/>
              <a:ahLst/>
              <a:cxnLst/>
              <a:rect l="l" t="t" r="r" b="b"/>
              <a:pathLst>
                <a:path w="5632" h="7002" extrusionOk="0">
                  <a:moveTo>
                    <a:pt x="5632" y="0"/>
                  </a:moveTo>
                  <a:lnTo>
                    <a:pt x="12" y="3263"/>
                  </a:lnTo>
                  <a:lnTo>
                    <a:pt x="0" y="7001"/>
                  </a:lnTo>
                  <a:lnTo>
                    <a:pt x="0" y="7001"/>
                  </a:lnTo>
                  <a:lnTo>
                    <a:pt x="5632" y="3727"/>
                  </a:lnTo>
                  <a:lnTo>
                    <a:pt x="5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1" name="Google Shape;1271;p43"/>
            <p:cNvSpPr/>
            <p:nvPr/>
          </p:nvSpPr>
          <p:spPr>
            <a:xfrm>
              <a:off x="3531764" y="784568"/>
              <a:ext cx="91076" cy="172202"/>
            </a:xfrm>
            <a:custGeom>
              <a:avLst/>
              <a:gdLst/>
              <a:ahLst/>
              <a:cxnLst/>
              <a:rect l="l" t="t" r="r" b="b"/>
              <a:pathLst>
                <a:path w="2847" h="5383" extrusionOk="0">
                  <a:moveTo>
                    <a:pt x="2846" y="1"/>
                  </a:moveTo>
                  <a:lnTo>
                    <a:pt x="1" y="1656"/>
                  </a:lnTo>
                  <a:lnTo>
                    <a:pt x="1" y="5382"/>
                  </a:lnTo>
                  <a:lnTo>
                    <a:pt x="2834" y="3739"/>
                  </a:lnTo>
                  <a:lnTo>
                    <a:pt x="28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2" name="Google Shape;1272;p43"/>
            <p:cNvSpPr/>
            <p:nvPr/>
          </p:nvSpPr>
          <p:spPr>
            <a:xfrm>
              <a:off x="3032822" y="767422"/>
              <a:ext cx="301314" cy="316189"/>
            </a:xfrm>
            <a:custGeom>
              <a:avLst/>
              <a:gdLst/>
              <a:ahLst/>
              <a:cxnLst/>
              <a:rect l="l" t="t" r="r" b="b"/>
              <a:pathLst>
                <a:path w="9419" h="9884" extrusionOk="0">
                  <a:moveTo>
                    <a:pt x="13" y="1"/>
                  </a:moveTo>
                  <a:lnTo>
                    <a:pt x="1" y="4454"/>
                  </a:lnTo>
                  <a:lnTo>
                    <a:pt x="9407" y="9883"/>
                  </a:lnTo>
                  <a:lnTo>
                    <a:pt x="9418" y="5430"/>
                  </a:lnTo>
                  <a:lnTo>
                    <a:pt x="13" y="1"/>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3" name="Google Shape;1273;p43"/>
            <p:cNvSpPr/>
            <p:nvPr/>
          </p:nvSpPr>
          <p:spPr>
            <a:xfrm>
              <a:off x="3371048" y="937542"/>
              <a:ext cx="41171" cy="28983"/>
            </a:xfrm>
            <a:custGeom>
              <a:avLst/>
              <a:gdLst/>
              <a:ahLst/>
              <a:cxnLst/>
              <a:rect l="l" t="t" r="r" b="b"/>
              <a:pathLst>
                <a:path w="1287" h="906" extrusionOk="0">
                  <a:moveTo>
                    <a:pt x="1286" y="0"/>
                  </a:moveTo>
                  <a:lnTo>
                    <a:pt x="0" y="738"/>
                  </a:lnTo>
                  <a:lnTo>
                    <a:pt x="0" y="905"/>
                  </a:lnTo>
                  <a:lnTo>
                    <a:pt x="1286" y="179"/>
                  </a:lnTo>
                  <a:lnTo>
                    <a:pt x="12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4" name="Google Shape;1274;p43"/>
            <p:cNvSpPr/>
            <p:nvPr/>
          </p:nvSpPr>
          <p:spPr>
            <a:xfrm>
              <a:off x="3414458" y="921163"/>
              <a:ext cx="25560" cy="20602"/>
            </a:xfrm>
            <a:custGeom>
              <a:avLst/>
              <a:gdLst/>
              <a:ahLst/>
              <a:cxnLst/>
              <a:rect l="l" t="t" r="r" b="b"/>
              <a:pathLst>
                <a:path w="799" h="644" extrusionOk="0">
                  <a:moveTo>
                    <a:pt x="798" y="0"/>
                  </a:moveTo>
                  <a:lnTo>
                    <a:pt x="1" y="465"/>
                  </a:lnTo>
                  <a:lnTo>
                    <a:pt x="1" y="643"/>
                  </a:lnTo>
                  <a:lnTo>
                    <a:pt x="798" y="179"/>
                  </a:lnTo>
                  <a:lnTo>
                    <a:pt x="7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5" name="Google Shape;1275;p43"/>
            <p:cNvSpPr/>
            <p:nvPr/>
          </p:nvSpPr>
          <p:spPr>
            <a:xfrm>
              <a:off x="3442257" y="896787"/>
              <a:ext cx="40403" cy="28599"/>
            </a:xfrm>
            <a:custGeom>
              <a:avLst/>
              <a:gdLst/>
              <a:ahLst/>
              <a:cxnLst/>
              <a:rect l="l" t="t" r="r" b="b"/>
              <a:pathLst>
                <a:path w="1263" h="894" extrusionOk="0">
                  <a:moveTo>
                    <a:pt x="1263" y="0"/>
                  </a:moveTo>
                  <a:lnTo>
                    <a:pt x="1" y="727"/>
                  </a:lnTo>
                  <a:lnTo>
                    <a:pt x="1" y="893"/>
                  </a:lnTo>
                  <a:lnTo>
                    <a:pt x="1263" y="179"/>
                  </a:lnTo>
                  <a:lnTo>
                    <a:pt x="12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6" name="Google Shape;1276;p43"/>
            <p:cNvSpPr/>
            <p:nvPr/>
          </p:nvSpPr>
          <p:spPr>
            <a:xfrm>
              <a:off x="3484931" y="891061"/>
              <a:ext cx="7262" cy="9949"/>
            </a:xfrm>
            <a:custGeom>
              <a:avLst/>
              <a:gdLst/>
              <a:ahLst/>
              <a:cxnLst/>
              <a:rect l="l" t="t" r="r" b="b"/>
              <a:pathLst>
                <a:path w="227" h="311" extrusionOk="0">
                  <a:moveTo>
                    <a:pt x="227" y="1"/>
                  </a:moveTo>
                  <a:lnTo>
                    <a:pt x="0" y="144"/>
                  </a:lnTo>
                  <a:lnTo>
                    <a:pt x="0" y="310"/>
                  </a:lnTo>
                  <a:lnTo>
                    <a:pt x="227" y="179"/>
                  </a:lnTo>
                  <a:lnTo>
                    <a:pt x="2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7" name="Google Shape;1277;p43"/>
            <p:cNvSpPr/>
            <p:nvPr/>
          </p:nvSpPr>
          <p:spPr>
            <a:xfrm>
              <a:off x="3371048" y="968380"/>
              <a:ext cx="22105" cy="18330"/>
            </a:xfrm>
            <a:custGeom>
              <a:avLst/>
              <a:gdLst/>
              <a:ahLst/>
              <a:cxnLst/>
              <a:rect l="l" t="t" r="r" b="b"/>
              <a:pathLst>
                <a:path w="691" h="573" extrusionOk="0">
                  <a:moveTo>
                    <a:pt x="691" y="1"/>
                  </a:moveTo>
                  <a:lnTo>
                    <a:pt x="0" y="406"/>
                  </a:lnTo>
                  <a:lnTo>
                    <a:pt x="0" y="572"/>
                  </a:lnTo>
                  <a:lnTo>
                    <a:pt x="691" y="179"/>
                  </a:lnTo>
                  <a:lnTo>
                    <a:pt x="691" y="13"/>
                  </a:lnTo>
                  <a:cubicBezTo>
                    <a:pt x="691" y="13"/>
                    <a:pt x="691" y="13"/>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8" name="Google Shape;1278;p43"/>
            <p:cNvSpPr/>
            <p:nvPr/>
          </p:nvSpPr>
          <p:spPr>
            <a:xfrm>
              <a:off x="3395424" y="932968"/>
              <a:ext cx="59821" cy="40019"/>
            </a:xfrm>
            <a:custGeom>
              <a:avLst/>
              <a:gdLst/>
              <a:ahLst/>
              <a:cxnLst/>
              <a:rect l="l" t="t" r="r" b="b"/>
              <a:pathLst>
                <a:path w="1870" h="1251" extrusionOk="0">
                  <a:moveTo>
                    <a:pt x="1870" y="0"/>
                  </a:moveTo>
                  <a:lnTo>
                    <a:pt x="0" y="1072"/>
                  </a:lnTo>
                  <a:lnTo>
                    <a:pt x="0" y="1084"/>
                  </a:lnTo>
                  <a:lnTo>
                    <a:pt x="0" y="1251"/>
                  </a:lnTo>
                  <a:lnTo>
                    <a:pt x="1870" y="179"/>
                  </a:lnTo>
                  <a:lnTo>
                    <a:pt x="18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9" name="Google Shape;1279;p43"/>
            <p:cNvSpPr/>
            <p:nvPr/>
          </p:nvSpPr>
          <p:spPr>
            <a:xfrm>
              <a:off x="3457516" y="911247"/>
              <a:ext cx="34677" cy="25944"/>
            </a:xfrm>
            <a:custGeom>
              <a:avLst/>
              <a:gdLst/>
              <a:ahLst/>
              <a:cxnLst/>
              <a:rect l="l" t="t" r="r" b="b"/>
              <a:pathLst>
                <a:path w="1084" h="811" extrusionOk="0">
                  <a:moveTo>
                    <a:pt x="1084" y="1"/>
                  </a:moveTo>
                  <a:lnTo>
                    <a:pt x="0" y="632"/>
                  </a:lnTo>
                  <a:lnTo>
                    <a:pt x="0" y="810"/>
                  </a:lnTo>
                  <a:lnTo>
                    <a:pt x="1084" y="179"/>
                  </a:lnTo>
                  <a:lnTo>
                    <a:pt x="10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0" name="Google Shape;1280;p43"/>
            <p:cNvSpPr/>
            <p:nvPr/>
          </p:nvSpPr>
          <p:spPr>
            <a:xfrm>
              <a:off x="3416761" y="968380"/>
              <a:ext cx="12220" cy="12604"/>
            </a:xfrm>
            <a:custGeom>
              <a:avLst/>
              <a:gdLst/>
              <a:ahLst/>
              <a:cxnLst/>
              <a:rect l="l" t="t" r="r" b="b"/>
              <a:pathLst>
                <a:path w="382" h="394" extrusionOk="0">
                  <a:moveTo>
                    <a:pt x="381" y="1"/>
                  </a:moveTo>
                  <a:lnTo>
                    <a:pt x="0" y="215"/>
                  </a:lnTo>
                  <a:lnTo>
                    <a:pt x="0" y="394"/>
                  </a:lnTo>
                  <a:lnTo>
                    <a:pt x="381" y="167"/>
                  </a:lnTo>
                  <a:lnTo>
                    <a:pt x="3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1" name="Google Shape;1281;p43"/>
            <p:cNvSpPr/>
            <p:nvPr/>
          </p:nvSpPr>
          <p:spPr>
            <a:xfrm>
              <a:off x="3431221" y="931816"/>
              <a:ext cx="60973" cy="40787"/>
            </a:xfrm>
            <a:custGeom>
              <a:avLst/>
              <a:gdLst/>
              <a:ahLst/>
              <a:cxnLst/>
              <a:rect l="l" t="t" r="r" b="b"/>
              <a:pathLst>
                <a:path w="1906" h="1275" extrusionOk="0">
                  <a:moveTo>
                    <a:pt x="1906" y="1"/>
                  </a:moveTo>
                  <a:lnTo>
                    <a:pt x="1" y="1096"/>
                  </a:lnTo>
                  <a:lnTo>
                    <a:pt x="1" y="1275"/>
                  </a:lnTo>
                  <a:lnTo>
                    <a:pt x="1906" y="167"/>
                  </a:lnTo>
                  <a:lnTo>
                    <a:pt x="19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2" name="Google Shape;1282;p43"/>
            <p:cNvSpPr/>
            <p:nvPr/>
          </p:nvSpPr>
          <p:spPr>
            <a:xfrm>
              <a:off x="3371048" y="976761"/>
              <a:ext cx="43059" cy="30518"/>
            </a:xfrm>
            <a:custGeom>
              <a:avLst/>
              <a:gdLst/>
              <a:ahLst/>
              <a:cxnLst/>
              <a:rect l="l" t="t" r="r" b="b"/>
              <a:pathLst>
                <a:path w="1346" h="954" extrusionOk="0">
                  <a:moveTo>
                    <a:pt x="1346" y="1"/>
                  </a:moveTo>
                  <a:lnTo>
                    <a:pt x="0" y="775"/>
                  </a:lnTo>
                  <a:lnTo>
                    <a:pt x="0" y="953"/>
                  </a:lnTo>
                  <a:lnTo>
                    <a:pt x="1346" y="167"/>
                  </a:lnTo>
                  <a:lnTo>
                    <a:pt x="13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3" name="Google Shape;1283;p43"/>
            <p:cNvSpPr/>
            <p:nvPr/>
          </p:nvSpPr>
          <p:spPr>
            <a:xfrm>
              <a:off x="3371048" y="967005"/>
              <a:ext cx="92963" cy="59086"/>
            </a:xfrm>
            <a:custGeom>
              <a:avLst/>
              <a:gdLst/>
              <a:ahLst/>
              <a:cxnLst/>
              <a:rect l="l" t="t" r="r" b="b"/>
              <a:pathLst>
                <a:path w="2906" h="1847" extrusionOk="0">
                  <a:moveTo>
                    <a:pt x="2905" y="1"/>
                  </a:moveTo>
                  <a:lnTo>
                    <a:pt x="0" y="1668"/>
                  </a:lnTo>
                  <a:lnTo>
                    <a:pt x="0" y="1846"/>
                  </a:lnTo>
                  <a:lnTo>
                    <a:pt x="2905" y="167"/>
                  </a:lnTo>
                  <a:cubicBezTo>
                    <a:pt x="2905" y="108"/>
                    <a:pt x="2905" y="48"/>
                    <a:pt x="29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4" name="Google Shape;1284;p43"/>
            <p:cNvSpPr/>
            <p:nvPr/>
          </p:nvSpPr>
          <p:spPr>
            <a:xfrm>
              <a:off x="3466249" y="950626"/>
              <a:ext cx="25944" cy="20602"/>
            </a:xfrm>
            <a:custGeom>
              <a:avLst/>
              <a:gdLst/>
              <a:ahLst/>
              <a:cxnLst/>
              <a:rect l="l" t="t" r="r" b="b"/>
              <a:pathLst>
                <a:path w="811" h="644" extrusionOk="0">
                  <a:moveTo>
                    <a:pt x="811" y="1"/>
                  </a:moveTo>
                  <a:lnTo>
                    <a:pt x="1" y="465"/>
                  </a:lnTo>
                  <a:cubicBezTo>
                    <a:pt x="1" y="525"/>
                    <a:pt x="1" y="584"/>
                    <a:pt x="1" y="644"/>
                  </a:cubicBezTo>
                  <a:lnTo>
                    <a:pt x="811" y="167"/>
                  </a:lnTo>
                  <a:lnTo>
                    <a:pt x="8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5" name="Google Shape;1285;p43"/>
            <p:cNvSpPr/>
            <p:nvPr/>
          </p:nvSpPr>
          <p:spPr>
            <a:xfrm>
              <a:off x="3550830" y="853346"/>
              <a:ext cx="6110" cy="7966"/>
            </a:xfrm>
            <a:custGeom>
              <a:avLst/>
              <a:gdLst/>
              <a:ahLst/>
              <a:cxnLst/>
              <a:rect l="l" t="t" r="r" b="b"/>
              <a:pathLst>
                <a:path w="191" h="249" extrusionOk="0">
                  <a:moveTo>
                    <a:pt x="140" y="1"/>
                  </a:moveTo>
                  <a:cubicBezTo>
                    <a:pt x="126" y="1"/>
                    <a:pt x="111" y="6"/>
                    <a:pt x="95" y="18"/>
                  </a:cubicBezTo>
                  <a:cubicBezTo>
                    <a:pt x="36" y="41"/>
                    <a:pt x="0" y="113"/>
                    <a:pt x="0" y="184"/>
                  </a:cubicBezTo>
                  <a:cubicBezTo>
                    <a:pt x="0" y="225"/>
                    <a:pt x="17" y="249"/>
                    <a:pt x="46" y="249"/>
                  </a:cubicBezTo>
                  <a:cubicBezTo>
                    <a:pt x="60" y="249"/>
                    <a:pt x="76" y="243"/>
                    <a:pt x="95" y="232"/>
                  </a:cubicBezTo>
                  <a:cubicBezTo>
                    <a:pt x="143" y="208"/>
                    <a:pt x="191" y="125"/>
                    <a:pt x="191" y="65"/>
                  </a:cubicBezTo>
                  <a:cubicBezTo>
                    <a:pt x="191" y="25"/>
                    <a:pt x="169" y="1"/>
                    <a:pt x="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6" name="Google Shape;1286;p43"/>
            <p:cNvSpPr/>
            <p:nvPr/>
          </p:nvSpPr>
          <p:spPr>
            <a:xfrm>
              <a:off x="3567945" y="843301"/>
              <a:ext cx="6142" cy="7870"/>
            </a:xfrm>
            <a:custGeom>
              <a:avLst/>
              <a:gdLst/>
              <a:ahLst/>
              <a:cxnLst/>
              <a:rect l="l" t="t" r="r" b="b"/>
              <a:pathLst>
                <a:path w="192" h="246" extrusionOk="0">
                  <a:moveTo>
                    <a:pt x="137" y="1"/>
                  </a:moveTo>
                  <a:cubicBezTo>
                    <a:pt x="125" y="1"/>
                    <a:pt x="112" y="4"/>
                    <a:pt x="96" y="10"/>
                  </a:cubicBezTo>
                  <a:cubicBezTo>
                    <a:pt x="49" y="46"/>
                    <a:pt x="1" y="117"/>
                    <a:pt x="1" y="177"/>
                  </a:cubicBezTo>
                  <a:cubicBezTo>
                    <a:pt x="1" y="221"/>
                    <a:pt x="27" y="245"/>
                    <a:pt x="60" y="245"/>
                  </a:cubicBezTo>
                  <a:cubicBezTo>
                    <a:pt x="72" y="245"/>
                    <a:pt x="84" y="242"/>
                    <a:pt x="96" y="236"/>
                  </a:cubicBezTo>
                  <a:cubicBezTo>
                    <a:pt x="156" y="201"/>
                    <a:pt x="191" y="129"/>
                    <a:pt x="191" y="70"/>
                  </a:cubicBezTo>
                  <a:cubicBezTo>
                    <a:pt x="191" y="25"/>
                    <a:pt x="172" y="1"/>
                    <a:pt x="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7" name="Google Shape;1287;p43"/>
            <p:cNvSpPr/>
            <p:nvPr/>
          </p:nvSpPr>
          <p:spPr>
            <a:xfrm>
              <a:off x="3585475" y="833416"/>
              <a:ext cx="6142" cy="7838"/>
            </a:xfrm>
            <a:custGeom>
              <a:avLst/>
              <a:gdLst/>
              <a:ahLst/>
              <a:cxnLst/>
              <a:rect l="l" t="t" r="r" b="b"/>
              <a:pathLst>
                <a:path w="192" h="245" extrusionOk="0">
                  <a:moveTo>
                    <a:pt x="132" y="0"/>
                  </a:moveTo>
                  <a:cubicBezTo>
                    <a:pt x="120" y="0"/>
                    <a:pt x="108" y="3"/>
                    <a:pt x="96" y="10"/>
                  </a:cubicBezTo>
                  <a:cubicBezTo>
                    <a:pt x="36" y="45"/>
                    <a:pt x="1" y="117"/>
                    <a:pt x="1" y="176"/>
                  </a:cubicBezTo>
                  <a:cubicBezTo>
                    <a:pt x="1" y="220"/>
                    <a:pt x="20" y="245"/>
                    <a:pt x="55" y="245"/>
                  </a:cubicBezTo>
                  <a:cubicBezTo>
                    <a:pt x="67" y="245"/>
                    <a:pt x="80" y="242"/>
                    <a:pt x="96" y="236"/>
                  </a:cubicBezTo>
                  <a:cubicBezTo>
                    <a:pt x="143" y="200"/>
                    <a:pt x="191" y="129"/>
                    <a:pt x="191" y="69"/>
                  </a:cubicBezTo>
                  <a:cubicBezTo>
                    <a:pt x="191" y="25"/>
                    <a:pt x="165" y="0"/>
                    <a:pt x="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8" name="Google Shape;1288;p43"/>
            <p:cNvSpPr/>
            <p:nvPr/>
          </p:nvSpPr>
          <p:spPr>
            <a:xfrm>
              <a:off x="3602621" y="823276"/>
              <a:ext cx="6110" cy="7966"/>
            </a:xfrm>
            <a:custGeom>
              <a:avLst/>
              <a:gdLst/>
              <a:ahLst/>
              <a:cxnLst/>
              <a:rect l="l" t="t" r="r" b="b"/>
              <a:pathLst>
                <a:path w="191" h="249" extrusionOk="0">
                  <a:moveTo>
                    <a:pt x="144" y="1"/>
                  </a:moveTo>
                  <a:cubicBezTo>
                    <a:pt x="130" y="1"/>
                    <a:pt x="114" y="6"/>
                    <a:pt x="96" y="17"/>
                  </a:cubicBezTo>
                  <a:cubicBezTo>
                    <a:pt x="48" y="41"/>
                    <a:pt x="0" y="124"/>
                    <a:pt x="0" y="184"/>
                  </a:cubicBezTo>
                  <a:cubicBezTo>
                    <a:pt x="0" y="224"/>
                    <a:pt x="22" y="248"/>
                    <a:pt x="51" y="248"/>
                  </a:cubicBezTo>
                  <a:cubicBezTo>
                    <a:pt x="65" y="248"/>
                    <a:pt x="80" y="243"/>
                    <a:pt x="96" y="231"/>
                  </a:cubicBezTo>
                  <a:cubicBezTo>
                    <a:pt x="155" y="207"/>
                    <a:pt x="191" y="136"/>
                    <a:pt x="191" y="76"/>
                  </a:cubicBezTo>
                  <a:cubicBezTo>
                    <a:pt x="191" y="27"/>
                    <a:pt x="174" y="1"/>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9" name="Google Shape;1289;p43"/>
            <p:cNvSpPr/>
            <p:nvPr/>
          </p:nvSpPr>
          <p:spPr>
            <a:xfrm>
              <a:off x="3550830" y="872252"/>
              <a:ext cx="6110" cy="7870"/>
            </a:xfrm>
            <a:custGeom>
              <a:avLst/>
              <a:gdLst/>
              <a:ahLst/>
              <a:cxnLst/>
              <a:rect l="l" t="t" r="r" b="b"/>
              <a:pathLst>
                <a:path w="191" h="246" extrusionOk="0">
                  <a:moveTo>
                    <a:pt x="131" y="1"/>
                  </a:moveTo>
                  <a:cubicBezTo>
                    <a:pt x="120" y="1"/>
                    <a:pt x="108" y="4"/>
                    <a:pt x="95" y="10"/>
                  </a:cubicBezTo>
                  <a:cubicBezTo>
                    <a:pt x="36" y="46"/>
                    <a:pt x="0" y="117"/>
                    <a:pt x="0" y="177"/>
                  </a:cubicBezTo>
                  <a:cubicBezTo>
                    <a:pt x="0" y="221"/>
                    <a:pt x="20" y="245"/>
                    <a:pt x="54" y="245"/>
                  </a:cubicBezTo>
                  <a:cubicBezTo>
                    <a:pt x="66" y="245"/>
                    <a:pt x="80" y="242"/>
                    <a:pt x="95" y="236"/>
                  </a:cubicBezTo>
                  <a:cubicBezTo>
                    <a:pt x="143" y="200"/>
                    <a:pt x="191" y="129"/>
                    <a:pt x="191" y="69"/>
                  </a:cubicBezTo>
                  <a:cubicBezTo>
                    <a:pt x="191" y="25"/>
                    <a:pt x="164" y="1"/>
                    <a:pt x="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0" name="Google Shape;1290;p43"/>
            <p:cNvSpPr/>
            <p:nvPr/>
          </p:nvSpPr>
          <p:spPr>
            <a:xfrm>
              <a:off x="3567945" y="862111"/>
              <a:ext cx="6142" cy="7966"/>
            </a:xfrm>
            <a:custGeom>
              <a:avLst/>
              <a:gdLst/>
              <a:ahLst/>
              <a:cxnLst/>
              <a:rect l="l" t="t" r="r" b="b"/>
              <a:pathLst>
                <a:path w="192" h="249" extrusionOk="0">
                  <a:moveTo>
                    <a:pt x="144" y="1"/>
                  </a:moveTo>
                  <a:cubicBezTo>
                    <a:pt x="131" y="1"/>
                    <a:pt x="115" y="6"/>
                    <a:pt x="96" y="17"/>
                  </a:cubicBezTo>
                  <a:cubicBezTo>
                    <a:pt x="49" y="53"/>
                    <a:pt x="1" y="125"/>
                    <a:pt x="1" y="184"/>
                  </a:cubicBezTo>
                  <a:cubicBezTo>
                    <a:pt x="1" y="225"/>
                    <a:pt x="23" y="248"/>
                    <a:pt x="52" y="248"/>
                  </a:cubicBezTo>
                  <a:cubicBezTo>
                    <a:pt x="66" y="248"/>
                    <a:pt x="81" y="243"/>
                    <a:pt x="96" y="232"/>
                  </a:cubicBezTo>
                  <a:cubicBezTo>
                    <a:pt x="156" y="208"/>
                    <a:pt x="191" y="136"/>
                    <a:pt x="191" y="77"/>
                  </a:cubicBezTo>
                  <a:cubicBezTo>
                    <a:pt x="191" y="28"/>
                    <a:pt x="174" y="1"/>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1" name="Google Shape;1291;p43"/>
            <p:cNvSpPr/>
            <p:nvPr/>
          </p:nvSpPr>
          <p:spPr>
            <a:xfrm>
              <a:off x="3585475" y="852226"/>
              <a:ext cx="6142" cy="7934"/>
            </a:xfrm>
            <a:custGeom>
              <a:avLst/>
              <a:gdLst/>
              <a:ahLst/>
              <a:cxnLst/>
              <a:rect l="l" t="t" r="r" b="b"/>
              <a:pathLst>
                <a:path w="192" h="248" extrusionOk="0">
                  <a:moveTo>
                    <a:pt x="140" y="0"/>
                  </a:moveTo>
                  <a:cubicBezTo>
                    <a:pt x="126" y="0"/>
                    <a:pt x="111" y="5"/>
                    <a:pt x="96" y="17"/>
                  </a:cubicBezTo>
                  <a:cubicBezTo>
                    <a:pt x="36" y="41"/>
                    <a:pt x="1" y="112"/>
                    <a:pt x="1" y="172"/>
                  </a:cubicBezTo>
                  <a:cubicBezTo>
                    <a:pt x="1" y="221"/>
                    <a:pt x="18" y="248"/>
                    <a:pt x="48" y="248"/>
                  </a:cubicBezTo>
                  <a:cubicBezTo>
                    <a:pt x="61" y="248"/>
                    <a:pt x="77" y="242"/>
                    <a:pt x="96" y="231"/>
                  </a:cubicBezTo>
                  <a:cubicBezTo>
                    <a:pt x="143" y="207"/>
                    <a:pt x="191" y="124"/>
                    <a:pt x="191" y="64"/>
                  </a:cubicBezTo>
                  <a:cubicBezTo>
                    <a:pt x="191" y="24"/>
                    <a:pt x="169" y="0"/>
                    <a:pt x="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2" name="Google Shape;1292;p43"/>
            <p:cNvSpPr/>
            <p:nvPr/>
          </p:nvSpPr>
          <p:spPr>
            <a:xfrm>
              <a:off x="3602621" y="842182"/>
              <a:ext cx="6110" cy="7838"/>
            </a:xfrm>
            <a:custGeom>
              <a:avLst/>
              <a:gdLst/>
              <a:ahLst/>
              <a:cxnLst/>
              <a:rect l="l" t="t" r="r" b="b"/>
              <a:pathLst>
                <a:path w="191" h="245" extrusionOk="0">
                  <a:moveTo>
                    <a:pt x="137" y="0"/>
                  </a:moveTo>
                  <a:cubicBezTo>
                    <a:pt x="125" y="0"/>
                    <a:pt x="111" y="3"/>
                    <a:pt x="96" y="9"/>
                  </a:cubicBezTo>
                  <a:cubicBezTo>
                    <a:pt x="48" y="45"/>
                    <a:pt x="0" y="117"/>
                    <a:pt x="0" y="176"/>
                  </a:cubicBezTo>
                  <a:cubicBezTo>
                    <a:pt x="0" y="220"/>
                    <a:pt x="27" y="245"/>
                    <a:pt x="60" y="245"/>
                  </a:cubicBezTo>
                  <a:cubicBezTo>
                    <a:pt x="71" y="245"/>
                    <a:pt x="83" y="242"/>
                    <a:pt x="96" y="236"/>
                  </a:cubicBezTo>
                  <a:cubicBezTo>
                    <a:pt x="155" y="200"/>
                    <a:pt x="191" y="128"/>
                    <a:pt x="191" y="69"/>
                  </a:cubicBezTo>
                  <a:cubicBezTo>
                    <a:pt x="191" y="25"/>
                    <a:pt x="171" y="0"/>
                    <a:pt x="1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3" name="Google Shape;1293;p43"/>
            <p:cNvSpPr/>
            <p:nvPr/>
          </p:nvSpPr>
          <p:spPr>
            <a:xfrm>
              <a:off x="3550830" y="891062"/>
              <a:ext cx="6110" cy="7934"/>
            </a:xfrm>
            <a:custGeom>
              <a:avLst/>
              <a:gdLst/>
              <a:ahLst/>
              <a:cxnLst/>
              <a:rect l="l" t="t" r="r" b="b"/>
              <a:pathLst>
                <a:path w="191" h="248" extrusionOk="0">
                  <a:moveTo>
                    <a:pt x="140" y="0"/>
                  </a:moveTo>
                  <a:cubicBezTo>
                    <a:pt x="126" y="0"/>
                    <a:pt x="111" y="6"/>
                    <a:pt x="95" y="17"/>
                  </a:cubicBezTo>
                  <a:cubicBezTo>
                    <a:pt x="36" y="41"/>
                    <a:pt x="0" y="113"/>
                    <a:pt x="0" y="172"/>
                  </a:cubicBezTo>
                  <a:cubicBezTo>
                    <a:pt x="0" y="221"/>
                    <a:pt x="17" y="248"/>
                    <a:pt x="47" y="248"/>
                  </a:cubicBezTo>
                  <a:cubicBezTo>
                    <a:pt x="61" y="248"/>
                    <a:pt x="77" y="243"/>
                    <a:pt x="95" y="232"/>
                  </a:cubicBezTo>
                  <a:cubicBezTo>
                    <a:pt x="143" y="196"/>
                    <a:pt x="191" y="124"/>
                    <a:pt x="191" y="65"/>
                  </a:cubicBezTo>
                  <a:cubicBezTo>
                    <a:pt x="191" y="24"/>
                    <a:pt x="169" y="0"/>
                    <a:pt x="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4" name="Google Shape;1294;p43"/>
            <p:cNvSpPr/>
            <p:nvPr/>
          </p:nvSpPr>
          <p:spPr>
            <a:xfrm>
              <a:off x="3567945" y="881017"/>
              <a:ext cx="6142" cy="7870"/>
            </a:xfrm>
            <a:custGeom>
              <a:avLst/>
              <a:gdLst/>
              <a:ahLst/>
              <a:cxnLst/>
              <a:rect l="l" t="t" r="r" b="b"/>
              <a:pathLst>
                <a:path w="192" h="246" extrusionOk="0">
                  <a:moveTo>
                    <a:pt x="137" y="1"/>
                  </a:moveTo>
                  <a:cubicBezTo>
                    <a:pt x="125" y="1"/>
                    <a:pt x="112" y="4"/>
                    <a:pt x="96" y="10"/>
                  </a:cubicBezTo>
                  <a:cubicBezTo>
                    <a:pt x="49" y="46"/>
                    <a:pt x="1" y="117"/>
                    <a:pt x="1" y="176"/>
                  </a:cubicBezTo>
                  <a:cubicBezTo>
                    <a:pt x="1" y="221"/>
                    <a:pt x="27" y="245"/>
                    <a:pt x="60" y="245"/>
                  </a:cubicBezTo>
                  <a:cubicBezTo>
                    <a:pt x="72" y="245"/>
                    <a:pt x="84" y="242"/>
                    <a:pt x="96" y="236"/>
                  </a:cubicBezTo>
                  <a:cubicBezTo>
                    <a:pt x="156" y="200"/>
                    <a:pt x="191" y="129"/>
                    <a:pt x="191" y="69"/>
                  </a:cubicBezTo>
                  <a:cubicBezTo>
                    <a:pt x="191" y="25"/>
                    <a:pt x="172" y="1"/>
                    <a:pt x="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5" name="Google Shape;1295;p43"/>
            <p:cNvSpPr/>
            <p:nvPr/>
          </p:nvSpPr>
          <p:spPr>
            <a:xfrm>
              <a:off x="3585475" y="871132"/>
              <a:ext cx="6142" cy="7838"/>
            </a:xfrm>
            <a:custGeom>
              <a:avLst/>
              <a:gdLst/>
              <a:ahLst/>
              <a:cxnLst/>
              <a:rect l="l" t="t" r="r" b="b"/>
              <a:pathLst>
                <a:path w="192" h="245" extrusionOk="0">
                  <a:moveTo>
                    <a:pt x="132" y="0"/>
                  </a:moveTo>
                  <a:cubicBezTo>
                    <a:pt x="120" y="0"/>
                    <a:pt x="108" y="3"/>
                    <a:pt x="96" y="9"/>
                  </a:cubicBezTo>
                  <a:cubicBezTo>
                    <a:pt x="36" y="45"/>
                    <a:pt x="1" y="116"/>
                    <a:pt x="1" y="176"/>
                  </a:cubicBezTo>
                  <a:cubicBezTo>
                    <a:pt x="1" y="220"/>
                    <a:pt x="20" y="245"/>
                    <a:pt x="55" y="245"/>
                  </a:cubicBezTo>
                  <a:cubicBezTo>
                    <a:pt x="67" y="245"/>
                    <a:pt x="80" y="242"/>
                    <a:pt x="96" y="235"/>
                  </a:cubicBezTo>
                  <a:cubicBezTo>
                    <a:pt x="143" y="200"/>
                    <a:pt x="191" y="128"/>
                    <a:pt x="191" y="69"/>
                  </a:cubicBezTo>
                  <a:cubicBezTo>
                    <a:pt x="191" y="25"/>
                    <a:pt x="165" y="0"/>
                    <a:pt x="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6" name="Google Shape;1296;p43"/>
            <p:cNvSpPr/>
            <p:nvPr/>
          </p:nvSpPr>
          <p:spPr>
            <a:xfrm>
              <a:off x="3602621" y="860960"/>
              <a:ext cx="6110" cy="7966"/>
            </a:xfrm>
            <a:custGeom>
              <a:avLst/>
              <a:gdLst/>
              <a:ahLst/>
              <a:cxnLst/>
              <a:rect l="l" t="t" r="r" b="b"/>
              <a:pathLst>
                <a:path w="191" h="249" extrusionOk="0">
                  <a:moveTo>
                    <a:pt x="145" y="1"/>
                  </a:moveTo>
                  <a:cubicBezTo>
                    <a:pt x="131" y="1"/>
                    <a:pt x="115" y="6"/>
                    <a:pt x="96" y="18"/>
                  </a:cubicBezTo>
                  <a:cubicBezTo>
                    <a:pt x="48" y="41"/>
                    <a:pt x="0" y="125"/>
                    <a:pt x="0" y="184"/>
                  </a:cubicBezTo>
                  <a:cubicBezTo>
                    <a:pt x="0" y="225"/>
                    <a:pt x="22" y="249"/>
                    <a:pt x="51" y="249"/>
                  </a:cubicBezTo>
                  <a:cubicBezTo>
                    <a:pt x="65" y="249"/>
                    <a:pt x="80" y="243"/>
                    <a:pt x="96" y="232"/>
                  </a:cubicBezTo>
                  <a:cubicBezTo>
                    <a:pt x="155" y="208"/>
                    <a:pt x="191" y="137"/>
                    <a:pt x="191" y="65"/>
                  </a:cubicBezTo>
                  <a:cubicBezTo>
                    <a:pt x="191" y="25"/>
                    <a:pt x="174"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7" name="Google Shape;1297;p43"/>
            <p:cNvSpPr/>
            <p:nvPr/>
          </p:nvSpPr>
          <p:spPr>
            <a:xfrm>
              <a:off x="3550830" y="909968"/>
              <a:ext cx="6110" cy="7870"/>
            </a:xfrm>
            <a:custGeom>
              <a:avLst/>
              <a:gdLst/>
              <a:ahLst/>
              <a:cxnLst/>
              <a:rect l="l" t="t" r="r" b="b"/>
              <a:pathLst>
                <a:path w="191" h="246" extrusionOk="0">
                  <a:moveTo>
                    <a:pt x="131" y="1"/>
                  </a:moveTo>
                  <a:cubicBezTo>
                    <a:pt x="120" y="1"/>
                    <a:pt x="108" y="4"/>
                    <a:pt x="95" y="10"/>
                  </a:cubicBezTo>
                  <a:cubicBezTo>
                    <a:pt x="36" y="45"/>
                    <a:pt x="0" y="117"/>
                    <a:pt x="0" y="176"/>
                  </a:cubicBezTo>
                  <a:cubicBezTo>
                    <a:pt x="0" y="221"/>
                    <a:pt x="20" y="245"/>
                    <a:pt x="54" y="245"/>
                  </a:cubicBezTo>
                  <a:cubicBezTo>
                    <a:pt x="66" y="245"/>
                    <a:pt x="80" y="242"/>
                    <a:pt x="95" y="236"/>
                  </a:cubicBezTo>
                  <a:cubicBezTo>
                    <a:pt x="143" y="200"/>
                    <a:pt x="191" y="129"/>
                    <a:pt x="191" y="69"/>
                  </a:cubicBezTo>
                  <a:cubicBezTo>
                    <a:pt x="191" y="25"/>
                    <a:pt x="164" y="1"/>
                    <a:pt x="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8" name="Google Shape;1298;p43"/>
            <p:cNvSpPr/>
            <p:nvPr/>
          </p:nvSpPr>
          <p:spPr>
            <a:xfrm>
              <a:off x="3567945" y="899827"/>
              <a:ext cx="6142" cy="7966"/>
            </a:xfrm>
            <a:custGeom>
              <a:avLst/>
              <a:gdLst/>
              <a:ahLst/>
              <a:cxnLst/>
              <a:rect l="l" t="t" r="r" b="b"/>
              <a:pathLst>
                <a:path w="192" h="249" extrusionOk="0">
                  <a:moveTo>
                    <a:pt x="146" y="0"/>
                  </a:moveTo>
                  <a:cubicBezTo>
                    <a:pt x="132" y="0"/>
                    <a:pt x="115" y="6"/>
                    <a:pt x="96" y="17"/>
                  </a:cubicBezTo>
                  <a:cubicBezTo>
                    <a:pt x="49" y="41"/>
                    <a:pt x="1" y="112"/>
                    <a:pt x="1" y="184"/>
                  </a:cubicBezTo>
                  <a:cubicBezTo>
                    <a:pt x="1" y="224"/>
                    <a:pt x="23" y="248"/>
                    <a:pt x="52" y="248"/>
                  </a:cubicBezTo>
                  <a:cubicBezTo>
                    <a:pt x="66" y="248"/>
                    <a:pt x="81" y="243"/>
                    <a:pt x="96" y="231"/>
                  </a:cubicBezTo>
                  <a:cubicBezTo>
                    <a:pt x="156" y="208"/>
                    <a:pt x="191" y="136"/>
                    <a:pt x="191" y="65"/>
                  </a:cubicBezTo>
                  <a:cubicBezTo>
                    <a:pt x="191" y="24"/>
                    <a:pt x="175" y="0"/>
                    <a:pt x="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9" name="Google Shape;1299;p43"/>
            <p:cNvSpPr/>
            <p:nvPr/>
          </p:nvSpPr>
          <p:spPr>
            <a:xfrm>
              <a:off x="3585475" y="889910"/>
              <a:ext cx="6142" cy="7966"/>
            </a:xfrm>
            <a:custGeom>
              <a:avLst/>
              <a:gdLst/>
              <a:ahLst/>
              <a:cxnLst/>
              <a:rect l="l" t="t" r="r" b="b"/>
              <a:pathLst>
                <a:path w="192" h="249" extrusionOk="0">
                  <a:moveTo>
                    <a:pt x="140" y="1"/>
                  </a:moveTo>
                  <a:cubicBezTo>
                    <a:pt x="126" y="1"/>
                    <a:pt x="111" y="6"/>
                    <a:pt x="96" y="18"/>
                  </a:cubicBezTo>
                  <a:cubicBezTo>
                    <a:pt x="36" y="41"/>
                    <a:pt x="1" y="113"/>
                    <a:pt x="1" y="172"/>
                  </a:cubicBezTo>
                  <a:cubicBezTo>
                    <a:pt x="1" y="222"/>
                    <a:pt x="18" y="248"/>
                    <a:pt x="48" y="248"/>
                  </a:cubicBezTo>
                  <a:cubicBezTo>
                    <a:pt x="61" y="248"/>
                    <a:pt x="77" y="243"/>
                    <a:pt x="96" y="232"/>
                  </a:cubicBezTo>
                  <a:cubicBezTo>
                    <a:pt x="143" y="196"/>
                    <a:pt x="191" y="125"/>
                    <a:pt x="191" y="65"/>
                  </a:cubicBezTo>
                  <a:cubicBezTo>
                    <a:pt x="191" y="25"/>
                    <a:pt x="169" y="1"/>
                    <a:pt x="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0" name="Google Shape;1300;p43"/>
            <p:cNvSpPr/>
            <p:nvPr/>
          </p:nvSpPr>
          <p:spPr>
            <a:xfrm>
              <a:off x="3602621" y="879865"/>
              <a:ext cx="6110" cy="7870"/>
            </a:xfrm>
            <a:custGeom>
              <a:avLst/>
              <a:gdLst/>
              <a:ahLst/>
              <a:cxnLst/>
              <a:rect l="l" t="t" r="r" b="b"/>
              <a:pathLst>
                <a:path w="191" h="246" extrusionOk="0">
                  <a:moveTo>
                    <a:pt x="137" y="1"/>
                  </a:moveTo>
                  <a:cubicBezTo>
                    <a:pt x="125" y="1"/>
                    <a:pt x="111" y="4"/>
                    <a:pt x="96" y="10"/>
                  </a:cubicBezTo>
                  <a:cubicBezTo>
                    <a:pt x="48" y="46"/>
                    <a:pt x="0" y="117"/>
                    <a:pt x="0" y="177"/>
                  </a:cubicBezTo>
                  <a:cubicBezTo>
                    <a:pt x="0" y="221"/>
                    <a:pt x="27" y="245"/>
                    <a:pt x="60" y="245"/>
                  </a:cubicBezTo>
                  <a:cubicBezTo>
                    <a:pt x="71" y="245"/>
                    <a:pt x="83" y="242"/>
                    <a:pt x="96" y="236"/>
                  </a:cubicBezTo>
                  <a:cubicBezTo>
                    <a:pt x="155" y="201"/>
                    <a:pt x="191" y="129"/>
                    <a:pt x="191" y="70"/>
                  </a:cubicBezTo>
                  <a:cubicBezTo>
                    <a:pt x="191" y="25"/>
                    <a:pt x="171" y="1"/>
                    <a:pt x="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01" name="Google Shape;1301;p43"/>
          <p:cNvGrpSpPr/>
          <p:nvPr/>
        </p:nvGrpSpPr>
        <p:grpSpPr>
          <a:xfrm>
            <a:off x="1973039" y="1322006"/>
            <a:ext cx="936243" cy="959436"/>
            <a:chOff x="3164235" y="1734149"/>
            <a:chExt cx="373675" cy="382917"/>
          </a:xfrm>
        </p:grpSpPr>
        <p:sp>
          <p:nvSpPr>
            <p:cNvPr id="1302" name="Google Shape;1302;p43"/>
            <p:cNvSpPr/>
            <p:nvPr/>
          </p:nvSpPr>
          <p:spPr>
            <a:xfrm>
              <a:off x="3277351" y="1961243"/>
              <a:ext cx="110877" cy="82918"/>
            </a:xfrm>
            <a:custGeom>
              <a:avLst/>
              <a:gdLst/>
              <a:ahLst/>
              <a:cxnLst/>
              <a:rect l="l" t="t" r="r" b="b"/>
              <a:pathLst>
                <a:path w="3466" h="2592" extrusionOk="0">
                  <a:moveTo>
                    <a:pt x="635" y="1"/>
                  </a:moveTo>
                  <a:cubicBezTo>
                    <a:pt x="405" y="1"/>
                    <a:pt x="191" y="53"/>
                    <a:pt x="0" y="163"/>
                  </a:cubicBezTo>
                  <a:lnTo>
                    <a:pt x="739" y="1449"/>
                  </a:lnTo>
                  <a:cubicBezTo>
                    <a:pt x="847" y="1387"/>
                    <a:pt x="969" y="1358"/>
                    <a:pt x="1099" y="1358"/>
                  </a:cubicBezTo>
                  <a:cubicBezTo>
                    <a:pt x="1297" y="1358"/>
                    <a:pt x="1516" y="1426"/>
                    <a:pt x="1739" y="1556"/>
                  </a:cubicBezTo>
                  <a:cubicBezTo>
                    <a:pt x="2096" y="1758"/>
                    <a:pt x="2453" y="2127"/>
                    <a:pt x="2715" y="2592"/>
                  </a:cubicBezTo>
                  <a:lnTo>
                    <a:pt x="3465" y="2163"/>
                  </a:lnTo>
                  <a:cubicBezTo>
                    <a:pt x="2989" y="1341"/>
                    <a:pt x="2370" y="698"/>
                    <a:pt x="1739" y="341"/>
                  </a:cubicBezTo>
                  <a:cubicBezTo>
                    <a:pt x="1360" y="120"/>
                    <a:pt x="981" y="1"/>
                    <a:pt x="635" y="1"/>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3" name="Google Shape;1303;p43"/>
            <p:cNvSpPr/>
            <p:nvPr/>
          </p:nvSpPr>
          <p:spPr>
            <a:xfrm>
              <a:off x="3277351" y="1940418"/>
              <a:ext cx="147058" cy="90020"/>
            </a:xfrm>
            <a:custGeom>
              <a:avLst/>
              <a:gdLst/>
              <a:ahLst/>
              <a:cxnLst/>
              <a:rect l="l" t="t" r="r" b="b"/>
              <a:pathLst>
                <a:path w="4597" h="2814" extrusionOk="0">
                  <a:moveTo>
                    <a:pt x="1744" y="0"/>
                  </a:moveTo>
                  <a:cubicBezTo>
                    <a:pt x="1518" y="0"/>
                    <a:pt x="1307" y="51"/>
                    <a:pt x="1120" y="159"/>
                  </a:cubicBezTo>
                  <a:lnTo>
                    <a:pt x="0" y="814"/>
                  </a:lnTo>
                  <a:cubicBezTo>
                    <a:pt x="191" y="704"/>
                    <a:pt x="405" y="652"/>
                    <a:pt x="635" y="652"/>
                  </a:cubicBezTo>
                  <a:cubicBezTo>
                    <a:pt x="981" y="652"/>
                    <a:pt x="1360" y="771"/>
                    <a:pt x="1739" y="992"/>
                  </a:cubicBezTo>
                  <a:cubicBezTo>
                    <a:pt x="2358" y="1349"/>
                    <a:pt x="2989" y="1992"/>
                    <a:pt x="3465" y="2814"/>
                  </a:cubicBezTo>
                  <a:lnTo>
                    <a:pt x="4596" y="2171"/>
                  </a:lnTo>
                  <a:cubicBezTo>
                    <a:pt x="4120" y="1338"/>
                    <a:pt x="3489" y="706"/>
                    <a:pt x="2858" y="337"/>
                  </a:cubicBezTo>
                  <a:cubicBezTo>
                    <a:pt x="2475" y="121"/>
                    <a:pt x="2092" y="0"/>
                    <a:pt x="1744" y="0"/>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4" name="Google Shape;1304;p43"/>
            <p:cNvSpPr/>
            <p:nvPr/>
          </p:nvSpPr>
          <p:spPr>
            <a:xfrm>
              <a:off x="3220601" y="1858301"/>
              <a:ext cx="224762" cy="153488"/>
            </a:xfrm>
            <a:custGeom>
              <a:avLst/>
              <a:gdLst/>
              <a:ahLst/>
              <a:cxnLst/>
              <a:rect l="l" t="t" r="r" b="b"/>
              <a:pathLst>
                <a:path w="7026" h="4798" extrusionOk="0">
                  <a:moveTo>
                    <a:pt x="1282" y="1"/>
                  </a:moveTo>
                  <a:cubicBezTo>
                    <a:pt x="821" y="1"/>
                    <a:pt x="387" y="104"/>
                    <a:pt x="0" y="321"/>
                  </a:cubicBezTo>
                  <a:lnTo>
                    <a:pt x="750" y="1607"/>
                  </a:lnTo>
                  <a:cubicBezTo>
                    <a:pt x="1051" y="1438"/>
                    <a:pt x="1389" y="1357"/>
                    <a:pt x="1749" y="1357"/>
                  </a:cubicBezTo>
                  <a:cubicBezTo>
                    <a:pt x="2301" y="1357"/>
                    <a:pt x="2907" y="1546"/>
                    <a:pt x="3513" y="1892"/>
                  </a:cubicBezTo>
                  <a:cubicBezTo>
                    <a:pt x="4513" y="2476"/>
                    <a:pt x="5513" y="3488"/>
                    <a:pt x="6275" y="4797"/>
                  </a:cubicBezTo>
                  <a:lnTo>
                    <a:pt x="7025" y="4369"/>
                  </a:lnTo>
                  <a:cubicBezTo>
                    <a:pt x="6061" y="2702"/>
                    <a:pt x="4787" y="1416"/>
                    <a:pt x="3513" y="678"/>
                  </a:cubicBezTo>
                  <a:cubicBezTo>
                    <a:pt x="2751" y="240"/>
                    <a:pt x="1985" y="1"/>
                    <a:pt x="1282" y="1"/>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5" name="Google Shape;1305;p43"/>
            <p:cNvSpPr/>
            <p:nvPr/>
          </p:nvSpPr>
          <p:spPr>
            <a:xfrm>
              <a:off x="3220601" y="1837347"/>
              <a:ext cx="260559" cy="160718"/>
            </a:xfrm>
            <a:custGeom>
              <a:avLst/>
              <a:gdLst/>
              <a:ahLst/>
              <a:cxnLst/>
              <a:rect l="l" t="t" r="r" b="b"/>
              <a:pathLst>
                <a:path w="8145" h="5024" extrusionOk="0">
                  <a:moveTo>
                    <a:pt x="2405" y="1"/>
                  </a:moveTo>
                  <a:cubicBezTo>
                    <a:pt x="1945" y="1"/>
                    <a:pt x="1514" y="104"/>
                    <a:pt x="1131" y="321"/>
                  </a:cubicBezTo>
                  <a:lnTo>
                    <a:pt x="0" y="976"/>
                  </a:lnTo>
                  <a:cubicBezTo>
                    <a:pt x="387" y="759"/>
                    <a:pt x="821" y="656"/>
                    <a:pt x="1282" y="656"/>
                  </a:cubicBezTo>
                  <a:cubicBezTo>
                    <a:pt x="1985" y="656"/>
                    <a:pt x="2751" y="895"/>
                    <a:pt x="3513" y="1333"/>
                  </a:cubicBezTo>
                  <a:cubicBezTo>
                    <a:pt x="4787" y="2071"/>
                    <a:pt x="6061" y="3357"/>
                    <a:pt x="7025" y="5024"/>
                  </a:cubicBezTo>
                  <a:lnTo>
                    <a:pt x="8144" y="4369"/>
                  </a:lnTo>
                  <a:cubicBezTo>
                    <a:pt x="7180" y="2702"/>
                    <a:pt x="5918" y="1416"/>
                    <a:pt x="4644" y="678"/>
                  </a:cubicBezTo>
                  <a:cubicBezTo>
                    <a:pt x="3875" y="240"/>
                    <a:pt x="3106" y="1"/>
                    <a:pt x="2405" y="1"/>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6" name="Google Shape;1306;p43"/>
            <p:cNvSpPr/>
            <p:nvPr/>
          </p:nvSpPr>
          <p:spPr>
            <a:xfrm>
              <a:off x="3164235" y="1755070"/>
              <a:ext cx="337878" cy="224346"/>
            </a:xfrm>
            <a:custGeom>
              <a:avLst/>
              <a:gdLst/>
              <a:ahLst/>
              <a:cxnLst/>
              <a:rect l="l" t="t" r="r" b="b"/>
              <a:pathLst>
                <a:path w="10562" h="7013" extrusionOk="0">
                  <a:moveTo>
                    <a:pt x="1927" y="1"/>
                  </a:moveTo>
                  <a:cubicBezTo>
                    <a:pt x="1233" y="1"/>
                    <a:pt x="581" y="157"/>
                    <a:pt x="0" y="488"/>
                  </a:cubicBezTo>
                  <a:lnTo>
                    <a:pt x="738" y="1774"/>
                  </a:lnTo>
                  <a:cubicBezTo>
                    <a:pt x="1238" y="1491"/>
                    <a:pt x="1796" y="1358"/>
                    <a:pt x="2391" y="1358"/>
                  </a:cubicBezTo>
                  <a:cubicBezTo>
                    <a:pt x="3300" y="1358"/>
                    <a:pt x="4293" y="1670"/>
                    <a:pt x="5287" y="2238"/>
                  </a:cubicBezTo>
                  <a:cubicBezTo>
                    <a:pt x="6930" y="3191"/>
                    <a:pt x="8561" y="4857"/>
                    <a:pt x="9811" y="7012"/>
                  </a:cubicBezTo>
                  <a:lnTo>
                    <a:pt x="10561" y="6584"/>
                  </a:lnTo>
                  <a:cubicBezTo>
                    <a:pt x="9109" y="4072"/>
                    <a:pt x="7204" y="2131"/>
                    <a:pt x="5287" y="1024"/>
                  </a:cubicBezTo>
                  <a:cubicBezTo>
                    <a:pt x="4137" y="363"/>
                    <a:pt x="2984" y="1"/>
                    <a:pt x="1927" y="1"/>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7" name="Google Shape;1307;p43"/>
            <p:cNvSpPr/>
            <p:nvPr/>
          </p:nvSpPr>
          <p:spPr>
            <a:xfrm>
              <a:off x="3164235" y="1734149"/>
              <a:ext cx="373675" cy="231544"/>
            </a:xfrm>
            <a:custGeom>
              <a:avLst/>
              <a:gdLst/>
              <a:ahLst/>
              <a:cxnLst/>
              <a:rect l="l" t="t" r="r" b="b"/>
              <a:pathLst>
                <a:path w="11681" h="7238" extrusionOk="0">
                  <a:moveTo>
                    <a:pt x="3045" y="1"/>
                  </a:moveTo>
                  <a:cubicBezTo>
                    <a:pt x="2354" y="1"/>
                    <a:pt x="1706" y="157"/>
                    <a:pt x="1131" y="487"/>
                  </a:cubicBezTo>
                  <a:lnTo>
                    <a:pt x="0" y="1142"/>
                  </a:lnTo>
                  <a:cubicBezTo>
                    <a:pt x="581" y="811"/>
                    <a:pt x="1231" y="655"/>
                    <a:pt x="1924" y="655"/>
                  </a:cubicBezTo>
                  <a:cubicBezTo>
                    <a:pt x="2978" y="655"/>
                    <a:pt x="4130" y="1017"/>
                    <a:pt x="5287" y="1678"/>
                  </a:cubicBezTo>
                  <a:cubicBezTo>
                    <a:pt x="7204" y="2785"/>
                    <a:pt x="9109" y="4726"/>
                    <a:pt x="10561" y="7238"/>
                  </a:cubicBezTo>
                  <a:lnTo>
                    <a:pt x="11680" y="6583"/>
                  </a:lnTo>
                  <a:cubicBezTo>
                    <a:pt x="10240" y="4071"/>
                    <a:pt x="8323" y="2130"/>
                    <a:pt x="6418" y="1035"/>
                  </a:cubicBezTo>
                  <a:cubicBezTo>
                    <a:pt x="5259" y="366"/>
                    <a:pt x="4101" y="1"/>
                    <a:pt x="3045" y="1"/>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8" name="Google Shape;1308;p43"/>
            <p:cNvSpPr/>
            <p:nvPr/>
          </p:nvSpPr>
          <p:spPr>
            <a:xfrm>
              <a:off x="3305533" y="2035299"/>
              <a:ext cx="64780" cy="79719"/>
            </a:xfrm>
            <a:custGeom>
              <a:avLst/>
              <a:gdLst/>
              <a:ahLst/>
              <a:cxnLst/>
              <a:rect l="l" t="t" r="r" b="b"/>
              <a:pathLst>
                <a:path w="2025" h="2492" extrusionOk="0">
                  <a:moveTo>
                    <a:pt x="22" y="347"/>
                  </a:moveTo>
                  <a:cubicBezTo>
                    <a:pt x="15" y="351"/>
                    <a:pt x="8" y="355"/>
                    <a:pt x="0" y="360"/>
                  </a:cubicBezTo>
                  <a:lnTo>
                    <a:pt x="22" y="347"/>
                  </a:lnTo>
                  <a:close/>
                  <a:moveTo>
                    <a:pt x="755" y="1"/>
                  </a:moveTo>
                  <a:cubicBezTo>
                    <a:pt x="669" y="1"/>
                    <a:pt x="590" y="22"/>
                    <a:pt x="524" y="62"/>
                  </a:cubicBezTo>
                  <a:lnTo>
                    <a:pt x="22" y="347"/>
                  </a:lnTo>
                  <a:lnTo>
                    <a:pt x="22" y="347"/>
                  </a:lnTo>
                  <a:cubicBezTo>
                    <a:pt x="81" y="317"/>
                    <a:pt x="148" y="302"/>
                    <a:pt x="222" y="302"/>
                  </a:cubicBezTo>
                  <a:cubicBezTo>
                    <a:pt x="342" y="302"/>
                    <a:pt x="479" y="342"/>
                    <a:pt x="620" y="419"/>
                  </a:cubicBezTo>
                  <a:cubicBezTo>
                    <a:pt x="1108" y="705"/>
                    <a:pt x="1501" y="1384"/>
                    <a:pt x="1501" y="1931"/>
                  </a:cubicBezTo>
                  <a:cubicBezTo>
                    <a:pt x="1501" y="2197"/>
                    <a:pt x="1400" y="2395"/>
                    <a:pt x="1253" y="2483"/>
                  </a:cubicBezTo>
                  <a:lnTo>
                    <a:pt x="1253" y="2483"/>
                  </a:lnTo>
                  <a:lnTo>
                    <a:pt x="1763" y="2193"/>
                  </a:lnTo>
                  <a:cubicBezTo>
                    <a:pt x="1917" y="2098"/>
                    <a:pt x="2013" y="1908"/>
                    <a:pt x="2013" y="1634"/>
                  </a:cubicBezTo>
                  <a:cubicBezTo>
                    <a:pt x="2025" y="1074"/>
                    <a:pt x="1632" y="396"/>
                    <a:pt x="1143" y="122"/>
                  </a:cubicBezTo>
                  <a:cubicBezTo>
                    <a:pt x="1006" y="39"/>
                    <a:pt x="873" y="1"/>
                    <a:pt x="755" y="1"/>
                  </a:cubicBezTo>
                  <a:close/>
                  <a:moveTo>
                    <a:pt x="1253" y="2483"/>
                  </a:moveTo>
                  <a:lnTo>
                    <a:pt x="1239" y="2491"/>
                  </a:lnTo>
                  <a:cubicBezTo>
                    <a:pt x="1244" y="2488"/>
                    <a:pt x="1248" y="2486"/>
                    <a:pt x="1253" y="2483"/>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9" name="Google Shape;1309;p43"/>
            <p:cNvSpPr/>
            <p:nvPr/>
          </p:nvSpPr>
          <p:spPr>
            <a:xfrm>
              <a:off x="3297152" y="2044960"/>
              <a:ext cx="56398" cy="72105"/>
            </a:xfrm>
            <a:custGeom>
              <a:avLst/>
              <a:gdLst/>
              <a:ahLst/>
              <a:cxnLst/>
              <a:rect l="l" t="t" r="r" b="b"/>
              <a:pathLst>
                <a:path w="1763" h="2254" extrusionOk="0">
                  <a:moveTo>
                    <a:pt x="497" y="1"/>
                  </a:moveTo>
                  <a:cubicBezTo>
                    <a:pt x="211" y="1"/>
                    <a:pt x="12" y="228"/>
                    <a:pt x="12" y="617"/>
                  </a:cubicBezTo>
                  <a:cubicBezTo>
                    <a:pt x="1" y="1177"/>
                    <a:pt x="393" y="1856"/>
                    <a:pt x="882" y="2130"/>
                  </a:cubicBezTo>
                  <a:cubicBezTo>
                    <a:pt x="1022" y="2214"/>
                    <a:pt x="1155" y="2253"/>
                    <a:pt x="1273" y="2253"/>
                  </a:cubicBezTo>
                  <a:cubicBezTo>
                    <a:pt x="1556" y="2253"/>
                    <a:pt x="1754" y="2024"/>
                    <a:pt x="1763" y="1629"/>
                  </a:cubicBezTo>
                  <a:cubicBezTo>
                    <a:pt x="1763" y="1082"/>
                    <a:pt x="1370" y="403"/>
                    <a:pt x="882" y="117"/>
                  </a:cubicBezTo>
                  <a:cubicBezTo>
                    <a:pt x="744" y="38"/>
                    <a:pt x="614" y="1"/>
                    <a:pt x="4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18" name="Google Shape;1318;p43"/>
          <p:cNvGrpSpPr/>
          <p:nvPr/>
        </p:nvGrpSpPr>
        <p:grpSpPr>
          <a:xfrm>
            <a:off x="1368850" y="1937372"/>
            <a:ext cx="385863" cy="286853"/>
            <a:chOff x="1144825" y="2818822"/>
            <a:chExt cx="385863" cy="286853"/>
          </a:xfrm>
        </p:grpSpPr>
        <p:sp>
          <p:nvSpPr>
            <p:cNvPr id="1319" name="Google Shape;1319;p43"/>
            <p:cNvSpPr/>
            <p:nvPr/>
          </p:nvSpPr>
          <p:spPr>
            <a:xfrm>
              <a:off x="1457524" y="2859961"/>
              <a:ext cx="32022" cy="99841"/>
            </a:xfrm>
            <a:custGeom>
              <a:avLst/>
              <a:gdLst/>
              <a:ahLst/>
              <a:cxnLst/>
              <a:rect l="l" t="t" r="r" b="b"/>
              <a:pathLst>
                <a:path w="1001" h="3121" extrusionOk="0">
                  <a:moveTo>
                    <a:pt x="1000" y="1"/>
                  </a:moveTo>
                  <a:lnTo>
                    <a:pt x="12" y="1132"/>
                  </a:lnTo>
                  <a:lnTo>
                    <a:pt x="0" y="3120"/>
                  </a:lnTo>
                  <a:lnTo>
                    <a:pt x="1000" y="1989"/>
                  </a:lnTo>
                  <a:lnTo>
                    <a:pt x="1000" y="1"/>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0" name="Google Shape;1320;p43"/>
            <p:cNvSpPr/>
            <p:nvPr/>
          </p:nvSpPr>
          <p:spPr>
            <a:xfrm>
              <a:off x="1270896" y="2891566"/>
              <a:ext cx="134102" cy="102880"/>
            </a:xfrm>
            <a:custGeom>
              <a:avLst/>
              <a:gdLst/>
              <a:ahLst/>
              <a:cxnLst/>
              <a:rect l="l" t="t" r="r" b="b"/>
              <a:pathLst>
                <a:path w="4192" h="3216" extrusionOk="0">
                  <a:moveTo>
                    <a:pt x="1965" y="1"/>
                  </a:moveTo>
                  <a:cubicBezTo>
                    <a:pt x="1941" y="1"/>
                    <a:pt x="1929" y="1"/>
                    <a:pt x="1905" y="13"/>
                  </a:cubicBezTo>
                  <a:lnTo>
                    <a:pt x="1870" y="13"/>
                  </a:lnTo>
                  <a:cubicBezTo>
                    <a:pt x="1822" y="13"/>
                    <a:pt x="1774" y="13"/>
                    <a:pt x="1727" y="25"/>
                  </a:cubicBezTo>
                  <a:lnTo>
                    <a:pt x="1667" y="25"/>
                  </a:lnTo>
                  <a:cubicBezTo>
                    <a:pt x="1608" y="37"/>
                    <a:pt x="1560" y="37"/>
                    <a:pt x="1512" y="48"/>
                  </a:cubicBezTo>
                  <a:lnTo>
                    <a:pt x="1477" y="48"/>
                  </a:lnTo>
                  <a:cubicBezTo>
                    <a:pt x="1477" y="60"/>
                    <a:pt x="1465" y="60"/>
                    <a:pt x="1465" y="60"/>
                  </a:cubicBezTo>
                  <a:cubicBezTo>
                    <a:pt x="1441" y="60"/>
                    <a:pt x="1417" y="72"/>
                    <a:pt x="1393" y="72"/>
                  </a:cubicBezTo>
                  <a:cubicBezTo>
                    <a:pt x="1358" y="84"/>
                    <a:pt x="1322" y="84"/>
                    <a:pt x="1286" y="96"/>
                  </a:cubicBezTo>
                  <a:cubicBezTo>
                    <a:pt x="1250" y="108"/>
                    <a:pt x="1227" y="108"/>
                    <a:pt x="1203" y="120"/>
                  </a:cubicBezTo>
                  <a:cubicBezTo>
                    <a:pt x="1167" y="132"/>
                    <a:pt x="1131" y="144"/>
                    <a:pt x="1096" y="156"/>
                  </a:cubicBezTo>
                  <a:lnTo>
                    <a:pt x="1072" y="156"/>
                  </a:lnTo>
                  <a:cubicBezTo>
                    <a:pt x="1024" y="168"/>
                    <a:pt x="989" y="191"/>
                    <a:pt x="941" y="203"/>
                  </a:cubicBezTo>
                  <a:lnTo>
                    <a:pt x="929" y="203"/>
                  </a:lnTo>
                  <a:cubicBezTo>
                    <a:pt x="881" y="227"/>
                    <a:pt x="834" y="251"/>
                    <a:pt x="786" y="263"/>
                  </a:cubicBezTo>
                  <a:cubicBezTo>
                    <a:pt x="774" y="275"/>
                    <a:pt x="762" y="275"/>
                    <a:pt x="750" y="287"/>
                  </a:cubicBezTo>
                  <a:cubicBezTo>
                    <a:pt x="703" y="310"/>
                    <a:pt x="655" y="334"/>
                    <a:pt x="608" y="358"/>
                  </a:cubicBezTo>
                  <a:cubicBezTo>
                    <a:pt x="608" y="358"/>
                    <a:pt x="596" y="370"/>
                    <a:pt x="584" y="370"/>
                  </a:cubicBezTo>
                  <a:cubicBezTo>
                    <a:pt x="584" y="382"/>
                    <a:pt x="572" y="382"/>
                    <a:pt x="560" y="382"/>
                  </a:cubicBezTo>
                  <a:cubicBezTo>
                    <a:pt x="548" y="394"/>
                    <a:pt x="536" y="406"/>
                    <a:pt x="524" y="406"/>
                  </a:cubicBezTo>
                  <a:cubicBezTo>
                    <a:pt x="512" y="418"/>
                    <a:pt x="500" y="429"/>
                    <a:pt x="488" y="429"/>
                  </a:cubicBezTo>
                  <a:cubicBezTo>
                    <a:pt x="477" y="441"/>
                    <a:pt x="465" y="453"/>
                    <a:pt x="453" y="453"/>
                  </a:cubicBezTo>
                  <a:cubicBezTo>
                    <a:pt x="441" y="465"/>
                    <a:pt x="441" y="477"/>
                    <a:pt x="429" y="477"/>
                  </a:cubicBezTo>
                  <a:cubicBezTo>
                    <a:pt x="417" y="489"/>
                    <a:pt x="405" y="501"/>
                    <a:pt x="393" y="513"/>
                  </a:cubicBezTo>
                  <a:cubicBezTo>
                    <a:pt x="381" y="513"/>
                    <a:pt x="369" y="525"/>
                    <a:pt x="369" y="537"/>
                  </a:cubicBezTo>
                  <a:cubicBezTo>
                    <a:pt x="357" y="537"/>
                    <a:pt x="346" y="549"/>
                    <a:pt x="334" y="560"/>
                  </a:cubicBezTo>
                  <a:cubicBezTo>
                    <a:pt x="334" y="560"/>
                    <a:pt x="322" y="560"/>
                    <a:pt x="322" y="572"/>
                  </a:cubicBezTo>
                  <a:lnTo>
                    <a:pt x="310" y="584"/>
                  </a:lnTo>
                  <a:cubicBezTo>
                    <a:pt x="298" y="596"/>
                    <a:pt x="274" y="608"/>
                    <a:pt x="262" y="632"/>
                  </a:cubicBezTo>
                  <a:cubicBezTo>
                    <a:pt x="262" y="632"/>
                    <a:pt x="250" y="632"/>
                    <a:pt x="250" y="644"/>
                  </a:cubicBezTo>
                  <a:cubicBezTo>
                    <a:pt x="227" y="668"/>
                    <a:pt x="215" y="680"/>
                    <a:pt x="191" y="703"/>
                  </a:cubicBezTo>
                  <a:cubicBezTo>
                    <a:pt x="191" y="703"/>
                    <a:pt x="191" y="703"/>
                    <a:pt x="191" y="715"/>
                  </a:cubicBezTo>
                  <a:cubicBezTo>
                    <a:pt x="191" y="715"/>
                    <a:pt x="179" y="715"/>
                    <a:pt x="179" y="727"/>
                  </a:cubicBezTo>
                  <a:cubicBezTo>
                    <a:pt x="167" y="739"/>
                    <a:pt x="167" y="751"/>
                    <a:pt x="155" y="763"/>
                  </a:cubicBezTo>
                  <a:cubicBezTo>
                    <a:pt x="143" y="775"/>
                    <a:pt x="143" y="775"/>
                    <a:pt x="143" y="787"/>
                  </a:cubicBezTo>
                  <a:cubicBezTo>
                    <a:pt x="131" y="799"/>
                    <a:pt x="119" y="810"/>
                    <a:pt x="119" y="822"/>
                  </a:cubicBezTo>
                  <a:cubicBezTo>
                    <a:pt x="119" y="822"/>
                    <a:pt x="107" y="834"/>
                    <a:pt x="107" y="834"/>
                  </a:cubicBezTo>
                  <a:cubicBezTo>
                    <a:pt x="107" y="834"/>
                    <a:pt x="107" y="846"/>
                    <a:pt x="107" y="846"/>
                  </a:cubicBezTo>
                  <a:cubicBezTo>
                    <a:pt x="96" y="858"/>
                    <a:pt x="96" y="870"/>
                    <a:pt x="84" y="882"/>
                  </a:cubicBezTo>
                  <a:cubicBezTo>
                    <a:pt x="84" y="894"/>
                    <a:pt x="72" y="894"/>
                    <a:pt x="72" y="906"/>
                  </a:cubicBezTo>
                  <a:lnTo>
                    <a:pt x="60" y="941"/>
                  </a:lnTo>
                  <a:cubicBezTo>
                    <a:pt x="60" y="941"/>
                    <a:pt x="60" y="953"/>
                    <a:pt x="48" y="953"/>
                  </a:cubicBezTo>
                  <a:lnTo>
                    <a:pt x="48" y="965"/>
                  </a:lnTo>
                  <a:cubicBezTo>
                    <a:pt x="48" y="977"/>
                    <a:pt x="36" y="989"/>
                    <a:pt x="36" y="1001"/>
                  </a:cubicBezTo>
                  <a:cubicBezTo>
                    <a:pt x="36" y="1001"/>
                    <a:pt x="36" y="1013"/>
                    <a:pt x="36" y="1025"/>
                  </a:cubicBezTo>
                  <a:cubicBezTo>
                    <a:pt x="24" y="1037"/>
                    <a:pt x="24" y="1049"/>
                    <a:pt x="24" y="1061"/>
                  </a:cubicBezTo>
                  <a:cubicBezTo>
                    <a:pt x="24" y="1061"/>
                    <a:pt x="24" y="1072"/>
                    <a:pt x="24" y="1072"/>
                  </a:cubicBezTo>
                  <a:cubicBezTo>
                    <a:pt x="24" y="1072"/>
                    <a:pt x="12" y="1084"/>
                    <a:pt x="12" y="1084"/>
                  </a:cubicBezTo>
                  <a:lnTo>
                    <a:pt x="12" y="1120"/>
                  </a:lnTo>
                  <a:cubicBezTo>
                    <a:pt x="12" y="1120"/>
                    <a:pt x="12" y="1132"/>
                    <a:pt x="12" y="1144"/>
                  </a:cubicBezTo>
                  <a:cubicBezTo>
                    <a:pt x="12" y="1156"/>
                    <a:pt x="12" y="1168"/>
                    <a:pt x="12" y="1180"/>
                  </a:cubicBezTo>
                  <a:cubicBezTo>
                    <a:pt x="12" y="1180"/>
                    <a:pt x="0" y="1191"/>
                    <a:pt x="0" y="1191"/>
                  </a:cubicBezTo>
                  <a:lnTo>
                    <a:pt x="0" y="1215"/>
                  </a:lnTo>
                  <a:lnTo>
                    <a:pt x="0" y="3073"/>
                  </a:lnTo>
                  <a:cubicBezTo>
                    <a:pt x="12" y="3061"/>
                    <a:pt x="12" y="3049"/>
                    <a:pt x="12" y="3049"/>
                  </a:cubicBezTo>
                  <a:cubicBezTo>
                    <a:pt x="12" y="3037"/>
                    <a:pt x="12" y="3025"/>
                    <a:pt x="24" y="3013"/>
                  </a:cubicBezTo>
                  <a:cubicBezTo>
                    <a:pt x="24" y="3001"/>
                    <a:pt x="24" y="3001"/>
                    <a:pt x="24" y="2989"/>
                  </a:cubicBezTo>
                  <a:cubicBezTo>
                    <a:pt x="24" y="2977"/>
                    <a:pt x="36" y="2966"/>
                    <a:pt x="36" y="2954"/>
                  </a:cubicBezTo>
                  <a:cubicBezTo>
                    <a:pt x="36" y="2942"/>
                    <a:pt x="48" y="2942"/>
                    <a:pt x="48" y="2930"/>
                  </a:cubicBezTo>
                  <a:lnTo>
                    <a:pt x="60" y="2894"/>
                  </a:lnTo>
                  <a:cubicBezTo>
                    <a:pt x="60" y="2894"/>
                    <a:pt x="72" y="2882"/>
                    <a:pt x="72" y="2870"/>
                  </a:cubicBezTo>
                  <a:cubicBezTo>
                    <a:pt x="72" y="2858"/>
                    <a:pt x="84" y="2846"/>
                    <a:pt x="84" y="2835"/>
                  </a:cubicBezTo>
                  <a:cubicBezTo>
                    <a:pt x="96" y="2835"/>
                    <a:pt x="96" y="2823"/>
                    <a:pt x="107" y="2811"/>
                  </a:cubicBezTo>
                  <a:cubicBezTo>
                    <a:pt x="107" y="2799"/>
                    <a:pt x="119" y="2787"/>
                    <a:pt x="119" y="2775"/>
                  </a:cubicBezTo>
                  <a:cubicBezTo>
                    <a:pt x="131" y="2775"/>
                    <a:pt x="131" y="2763"/>
                    <a:pt x="143" y="2751"/>
                  </a:cubicBezTo>
                  <a:cubicBezTo>
                    <a:pt x="143" y="2739"/>
                    <a:pt x="155" y="2727"/>
                    <a:pt x="167" y="2715"/>
                  </a:cubicBezTo>
                  <a:lnTo>
                    <a:pt x="179" y="2692"/>
                  </a:lnTo>
                  <a:cubicBezTo>
                    <a:pt x="203" y="2680"/>
                    <a:pt x="215" y="2656"/>
                    <a:pt x="238" y="2632"/>
                  </a:cubicBezTo>
                  <a:cubicBezTo>
                    <a:pt x="238" y="2632"/>
                    <a:pt x="250" y="2620"/>
                    <a:pt x="250" y="2620"/>
                  </a:cubicBezTo>
                  <a:cubicBezTo>
                    <a:pt x="262" y="2596"/>
                    <a:pt x="286" y="2585"/>
                    <a:pt x="298" y="2573"/>
                  </a:cubicBezTo>
                  <a:cubicBezTo>
                    <a:pt x="310" y="2561"/>
                    <a:pt x="310" y="2549"/>
                    <a:pt x="322" y="2549"/>
                  </a:cubicBezTo>
                  <a:cubicBezTo>
                    <a:pt x="334" y="2537"/>
                    <a:pt x="346" y="2525"/>
                    <a:pt x="357" y="2525"/>
                  </a:cubicBezTo>
                  <a:cubicBezTo>
                    <a:pt x="357" y="2513"/>
                    <a:pt x="369" y="2501"/>
                    <a:pt x="381" y="2501"/>
                  </a:cubicBezTo>
                  <a:cubicBezTo>
                    <a:pt x="393" y="2489"/>
                    <a:pt x="405" y="2477"/>
                    <a:pt x="417" y="2477"/>
                  </a:cubicBezTo>
                  <a:cubicBezTo>
                    <a:pt x="429" y="2465"/>
                    <a:pt x="441" y="2454"/>
                    <a:pt x="441" y="2454"/>
                  </a:cubicBezTo>
                  <a:cubicBezTo>
                    <a:pt x="453" y="2442"/>
                    <a:pt x="465" y="2430"/>
                    <a:pt x="477" y="2430"/>
                  </a:cubicBezTo>
                  <a:cubicBezTo>
                    <a:pt x="488" y="2418"/>
                    <a:pt x="500" y="2406"/>
                    <a:pt x="512" y="2406"/>
                  </a:cubicBezTo>
                  <a:cubicBezTo>
                    <a:pt x="524" y="2394"/>
                    <a:pt x="536" y="2382"/>
                    <a:pt x="560" y="2382"/>
                  </a:cubicBezTo>
                  <a:cubicBezTo>
                    <a:pt x="572" y="2370"/>
                    <a:pt x="584" y="2358"/>
                    <a:pt x="608" y="2346"/>
                  </a:cubicBezTo>
                  <a:cubicBezTo>
                    <a:pt x="655" y="2323"/>
                    <a:pt x="691" y="2299"/>
                    <a:pt x="750" y="2275"/>
                  </a:cubicBezTo>
                  <a:cubicBezTo>
                    <a:pt x="762" y="2263"/>
                    <a:pt x="774" y="2263"/>
                    <a:pt x="786" y="2251"/>
                  </a:cubicBezTo>
                  <a:cubicBezTo>
                    <a:pt x="822" y="2239"/>
                    <a:pt x="869" y="2215"/>
                    <a:pt x="917" y="2204"/>
                  </a:cubicBezTo>
                  <a:cubicBezTo>
                    <a:pt x="929" y="2192"/>
                    <a:pt x="929" y="2192"/>
                    <a:pt x="941" y="2192"/>
                  </a:cubicBezTo>
                  <a:cubicBezTo>
                    <a:pt x="989" y="2168"/>
                    <a:pt x="1036" y="2156"/>
                    <a:pt x="1084" y="2144"/>
                  </a:cubicBezTo>
                  <a:lnTo>
                    <a:pt x="1191" y="2108"/>
                  </a:lnTo>
                  <a:cubicBezTo>
                    <a:pt x="1215" y="2096"/>
                    <a:pt x="1250" y="2096"/>
                    <a:pt x="1274" y="2084"/>
                  </a:cubicBezTo>
                  <a:cubicBezTo>
                    <a:pt x="1310" y="2073"/>
                    <a:pt x="1358" y="2073"/>
                    <a:pt x="1393" y="2061"/>
                  </a:cubicBezTo>
                  <a:lnTo>
                    <a:pt x="1477" y="2049"/>
                  </a:lnTo>
                  <a:cubicBezTo>
                    <a:pt x="1489" y="2037"/>
                    <a:pt x="1500" y="2037"/>
                    <a:pt x="1512" y="2037"/>
                  </a:cubicBezTo>
                  <a:cubicBezTo>
                    <a:pt x="1560" y="2025"/>
                    <a:pt x="1608" y="2025"/>
                    <a:pt x="1655" y="2013"/>
                  </a:cubicBezTo>
                  <a:lnTo>
                    <a:pt x="1703" y="2013"/>
                  </a:lnTo>
                  <a:cubicBezTo>
                    <a:pt x="1751" y="2001"/>
                    <a:pt x="1810" y="2001"/>
                    <a:pt x="1870" y="2001"/>
                  </a:cubicBezTo>
                  <a:lnTo>
                    <a:pt x="1905" y="2001"/>
                  </a:lnTo>
                  <a:cubicBezTo>
                    <a:pt x="1941" y="1989"/>
                    <a:pt x="1977" y="1989"/>
                    <a:pt x="2012" y="1989"/>
                  </a:cubicBezTo>
                  <a:lnTo>
                    <a:pt x="2132" y="1989"/>
                  </a:lnTo>
                  <a:cubicBezTo>
                    <a:pt x="2155" y="1989"/>
                    <a:pt x="2191" y="1989"/>
                    <a:pt x="2227" y="2001"/>
                  </a:cubicBezTo>
                  <a:lnTo>
                    <a:pt x="2334" y="2001"/>
                  </a:lnTo>
                  <a:cubicBezTo>
                    <a:pt x="2358" y="2001"/>
                    <a:pt x="2393" y="2001"/>
                    <a:pt x="2429" y="2013"/>
                  </a:cubicBezTo>
                  <a:cubicBezTo>
                    <a:pt x="2465" y="2013"/>
                    <a:pt x="2501" y="2013"/>
                    <a:pt x="2536" y="2025"/>
                  </a:cubicBezTo>
                  <a:lnTo>
                    <a:pt x="2620" y="2037"/>
                  </a:lnTo>
                  <a:cubicBezTo>
                    <a:pt x="2667" y="2037"/>
                    <a:pt x="2703" y="2049"/>
                    <a:pt x="2739" y="2049"/>
                  </a:cubicBezTo>
                  <a:cubicBezTo>
                    <a:pt x="2763" y="2061"/>
                    <a:pt x="2798" y="2061"/>
                    <a:pt x="2822" y="2073"/>
                  </a:cubicBezTo>
                  <a:cubicBezTo>
                    <a:pt x="2870" y="2084"/>
                    <a:pt x="2905" y="2096"/>
                    <a:pt x="2953" y="2108"/>
                  </a:cubicBezTo>
                  <a:cubicBezTo>
                    <a:pt x="2977" y="2108"/>
                    <a:pt x="3013" y="2120"/>
                    <a:pt x="3036" y="2120"/>
                  </a:cubicBezTo>
                  <a:lnTo>
                    <a:pt x="3084" y="2144"/>
                  </a:lnTo>
                  <a:cubicBezTo>
                    <a:pt x="3120" y="2156"/>
                    <a:pt x="3167" y="2168"/>
                    <a:pt x="3203" y="2180"/>
                  </a:cubicBezTo>
                  <a:cubicBezTo>
                    <a:pt x="3215" y="2192"/>
                    <a:pt x="3227" y="2192"/>
                    <a:pt x="3239" y="2192"/>
                  </a:cubicBezTo>
                  <a:cubicBezTo>
                    <a:pt x="3286" y="2215"/>
                    <a:pt x="3322" y="2227"/>
                    <a:pt x="3358" y="2239"/>
                  </a:cubicBezTo>
                  <a:cubicBezTo>
                    <a:pt x="3370" y="2251"/>
                    <a:pt x="3394" y="2263"/>
                    <a:pt x="3405" y="2263"/>
                  </a:cubicBezTo>
                  <a:cubicBezTo>
                    <a:pt x="3465" y="2287"/>
                    <a:pt x="3513" y="2323"/>
                    <a:pt x="3560" y="2346"/>
                  </a:cubicBezTo>
                  <a:cubicBezTo>
                    <a:pt x="3977" y="2585"/>
                    <a:pt x="4179" y="2894"/>
                    <a:pt x="4179" y="3216"/>
                  </a:cubicBezTo>
                  <a:lnTo>
                    <a:pt x="4191" y="1227"/>
                  </a:lnTo>
                  <a:cubicBezTo>
                    <a:pt x="4191" y="906"/>
                    <a:pt x="3977" y="596"/>
                    <a:pt x="3572" y="358"/>
                  </a:cubicBezTo>
                  <a:cubicBezTo>
                    <a:pt x="3525" y="334"/>
                    <a:pt x="3465" y="310"/>
                    <a:pt x="3417" y="275"/>
                  </a:cubicBezTo>
                  <a:cubicBezTo>
                    <a:pt x="3394" y="275"/>
                    <a:pt x="3382" y="263"/>
                    <a:pt x="3358" y="251"/>
                  </a:cubicBezTo>
                  <a:cubicBezTo>
                    <a:pt x="3334" y="239"/>
                    <a:pt x="3298" y="227"/>
                    <a:pt x="3263" y="215"/>
                  </a:cubicBezTo>
                  <a:cubicBezTo>
                    <a:pt x="3263" y="215"/>
                    <a:pt x="3251" y="215"/>
                    <a:pt x="3251" y="203"/>
                  </a:cubicBezTo>
                  <a:cubicBezTo>
                    <a:pt x="3239" y="203"/>
                    <a:pt x="3227" y="203"/>
                    <a:pt x="3215" y="191"/>
                  </a:cubicBezTo>
                  <a:cubicBezTo>
                    <a:pt x="3167" y="179"/>
                    <a:pt x="3132" y="168"/>
                    <a:pt x="3084" y="156"/>
                  </a:cubicBezTo>
                  <a:lnTo>
                    <a:pt x="3048" y="144"/>
                  </a:lnTo>
                  <a:cubicBezTo>
                    <a:pt x="3036" y="132"/>
                    <a:pt x="3024" y="132"/>
                    <a:pt x="3013" y="132"/>
                  </a:cubicBezTo>
                  <a:lnTo>
                    <a:pt x="2965" y="120"/>
                  </a:lnTo>
                  <a:cubicBezTo>
                    <a:pt x="2917" y="108"/>
                    <a:pt x="2870" y="96"/>
                    <a:pt x="2834" y="84"/>
                  </a:cubicBezTo>
                  <a:cubicBezTo>
                    <a:pt x="2822" y="84"/>
                    <a:pt x="2810" y="84"/>
                    <a:pt x="2798" y="72"/>
                  </a:cubicBezTo>
                  <a:lnTo>
                    <a:pt x="2739" y="72"/>
                  </a:lnTo>
                  <a:cubicBezTo>
                    <a:pt x="2703" y="60"/>
                    <a:pt x="2667" y="48"/>
                    <a:pt x="2632" y="48"/>
                  </a:cubicBezTo>
                  <a:cubicBezTo>
                    <a:pt x="2620" y="48"/>
                    <a:pt x="2596" y="37"/>
                    <a:pt x="2584" y="37"/>
                  </a:cubicBezTo>
                  <a:lnTo>
                    <a:pt x="2536" y="37"/>
                  </a:lnTo>
                  <a:cubicBezTo>
                    <a:pt x="2501" y="25"/>
                    <a:pt x="2465" y="25"/>
                    <a:pt x="2429" y="25"/>
                  </a:cubicBezTo>
                  <a:cubicBezTo>
                    <a:pt x="2417" y="25"/>
                    <a:pt x="2405" y="13"/>
                    <a:pt x="2382" y="13"/>
                  </a:cubicBezTo>
                  <a:lnTo>
                    <a:pt x="2227" y="13"/>
                  </a:lnTo>
                  <a:cubicBezTo>
                    <a:pt x="2215" y="13"/>
                    <a:pt x="2191" y="1"/>
                    <a:pt x="2179" y="1"/>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1" name="Google Shape;1321;p43"/>
            <p:cNvSpPr/>
            <p:nvPr/>
          </p:nvSpPr>
          <p:spPr>
            <a:xfrm>
              <a:off x="1144825" y="2913287"/>
              <a:ext cx="385863" cy="192388"/>
            </a:xfrm>
            <a:custGeom>
              <a:avLst/>
              <a:gdLst/>
              <a:ahLst/>
              <a:cxnLst/>
              <a:rect l="l" t="t" r="r" b="b"/>
              <a:pathLst>
                <a:path w="12062" h="6014" extrusionOk="0">
                  <a:moveTo>
                    <a:pt x="12" y="1"/>
                  </a:moveTo>
                  <a:lnTo>
                    <a:pt x="0" y="1989"/>
                  </a:lnTo>
                  <a:lnTo>
                    <a:pt x="1846" y="2679"/>
                  </a:lnTo>
                  <a:cubicBezTo>
                    <a:pt x="1870" y="2834"/>
                    <a:pt x="1905" y="2989"/>
                    <a:pt x="1977" y="3144"/>
                  </a:cubicBezTo>
                  <a:lnTo>
                    <a:pt x="1286" y="2739"/>
                  </a:lnTo>
                  <a:lnTo>
                    <a:pt x="1286" y="4727"/>
                  </a:lnTo>
                  <a:lnTo>
                    <a:pt x="2239" y="5275"/>
                  </a:lnTo>
                  <a:lnTo>
                    <a:pt x="4191" y="4703"/>
                  </a:lnTo>
                  <a:lnTo>
                    <a:pt x="4203" y="4703"/>
                  </a:lnTo>
                  <a:cubicBezTo>
                    <a:pt x="4263" y="4715"/>
                    <a:pt x="4334" y="4739"/>
                    <a:pt x="4394" y="4751"/>
                  </a:cubicBezTo>
                  <a:cubicBezTo>
                    <a:pt x="4418" y="4763"/>
                    <a:pt x="4441" y="4763"/>
                    <a:pt x="4465" y="4775"/>
                  </a:cubicBezTo>
                  <a:cubicBezTo>
                    <a:pt x="4513" y="4787"/>
                    <a:pt x="4560" y="4787"/>
                    <a:pt x="4608" y="4799"/>
                  </a:cubicBezTo>
                  <a:cubicBezTo>
                    <a:pt x="4608" y="4799"/>
                    <a:pt x="4620" y="4811"/>
                    <a:pt x="4632" y="4811"/>
                  </a:cubicBezTo>
                  <a:cubicBezTo>
                    <a:pt x="4656" y="4811"/>
                    <a:pt x="4668" y="4811"/>
                    <a:pt x="4691" y="4823"/>
                  </a:cubicBezTo>
                  <a:cubicBezTo>
                    <a:pt x="4727" y="4823"/>
                    <a:pt x="4763" y="4834"/>
                    <a:pt x="4799" y="4846"/>
                  </a:cubicBezTo>
                  <a:cubicBezTo>
                    <a:pt x="4834" y="4846"/>
                    <a:pt x="4858" y="4846"/>
                    <a:pt x="4894" y="4858"/>
                  </a:cubicBezTo>
                  <a:cubicBezTo>
                    <a:pt x="4930" y="4858"/>
                    <a:pt x="4965" y="4870"/>
                    <a:pt x="5001" y="4870"/>
                  </a:cubicBezTo>
                  <a:cubicBezTo>
                    <a:pt x="5013" y="4882"/>
                    <a:pt x="5025" y="4882"/>
                    <a:pt x="5037" y="4882"/>
                  </a:cubicBezTo>
                  <a:cubicBezTo>
                    <a:pt x="5060" y="4882"/>
                    <a:pt x="5084" y="4882"/>
                    <a:pt x="5096" y="4894"/>
                  </a:cubicBezTo>
                  <a:lnTo>
                    <a:pt x="5203" y="4906"/>
                  </a:lnTo>
                  <a:cubicBezTo>
                    <a:pt x="5239" y="4906"/>
                    <a:pt x="5263" y="4906"/>
                    <a:pt x="5299" y="4918"/>
                  </a:cubicBezTo>
                  <a:lnTo>
                    <a:pt x="5406" y="4918"/>
                  </a:lnTo>
                  <a:cubicBezTo>
                    <a:pt x="5418" y="4930"/>
                    <a:pt x="5430" y="4930"/>
                    <a:pt x="5441" y="4930"/>
                  </a:cubicBezTo>
                  <a:lnTo>
                    <a:pt x="5477" y="4930"/>
                  </a:lnTo>
                  <a:cubicBezTo>
                    <a:pt x="5572" y="4942"/>
                    <a:pt x="5668" y="4942"/>
                    <a:pt x="5763" y="4942"/>
                  </a:cubicBezTo>
                  <a:lnTo>
                    <a:pt x="6965" y="6013"/>
                  </a:lnTo>
                  <a:lnTo>
                    <a:pt x="8263" y="5811"/>
                  </a:lnTo>
                  <a:lnTo>
                    <a:pt x="8370" y="4537"/>
                  </a:lnTo>
                  <a:cubicBezTo>
                    <a:pt x="8597" y="4453"/>
                    <a:pt x="8799" y="4358"/>
                    <a:pt x="9001" y="4239"/>
                  </a:cubicBezTo>
                  <a:cubicBezTo>
                    <a:pt x="9013" y="4227"/>
                    <a:pt x="9037" y="4215"/>
                    <a:pt x="9061" y="4203"/>
                  </a:cubicBezTo>
                  <a:cubicBezTo>
                    <a:pt x="9073" y="4192"/>
                    <a:pt x="9085" y="4180"/>
                    <a:pt x="9109" y="4180"/>
                  </a:cubicBezTo>
                  <a:cubicBezTo>
                    <a:pt x="9121" y="4168"/>
                    <a:pt x="9144" y="4156"/>
                    <a:pt x="9156" y="4144"/>
                  </a:cubicBezTo>
                  <a:cubicBezTo>
                    <a:pt x="9192" y="4120"/>
                    <a:pt x="9216" y="4108"/>
                    <a:pt x="9240" y="4084"/>
                  </a:cubicBezTo>
                  <a:cubicBezTo>
                    <a:pt x="9251" y="4072"/>
                    <a:pt x="9275" y="4061"/>
                    <a:pt x="9287" y="4049"/>
                  </a:cubicBezTo>
                  <a:cubicBezTo>
                    <a:pt x="9311" y="4037"/>
                    <a:pt x="9335" y="4013"/>
                    <a:pt x="9371" y="3989"/>
                  </a:cubicBezTo>
                  <a:cubicBezTo>
                    <a:pt x="9382" y="3989"/>
                    <a:pt x="9394" y="3977"/>
                    <a:pt x="9406" y="3965"/>
                  </a:cubicBezTo>
                  <a:cubicBezTo>
                    <a:pt x="9442" y="3930"/>
                    <a:pt x="9478" y="3906"/>
                    <a:pt x="9513" y="3870"/>
                  </a:cubicBezTo>
                  <a:lnTo>
                    <a:pt x="11704" y="3811"/>
                  </a:lnTo>
                  <a:lnTo>
                    <a:pt x="12049" y="3060"/>
                  </a:lnTo>
                  <a:lnTo>
                    <a:pt x="12061" y="1072"/>
                  </a:lnTo>
                  <a:lnTo>
                    <a:pt x="12061" y="1072"/>
                  </a:lnTo>
                  <a:lnTo>
                    <a:pt x="11716" y="1822"/>
                  </a:lnTo>
                  <a:lnTo>
                    <a:pt x="9525" y="1894"/>
                  </a:lnTo>
                  <a:cubicBezTo>
                    <a:pt x="9490" y="1917"/>
                    <a:pt x="9454" y="1953"/>
                    <a:pt x="9418" y="1977"/>
                  </a:cubicBezTo>
                  <a:cubicBezTo>
                    <a:pt x="9406" y="1989"/>
                    <a:pt x="9382" y="2001"/>
                    <a:pt x="9371" y="2013"/>
                  </a:cubicBezTo>
                  <a:cubicBezTo>
                    <a:pt x="9347" y="2025"/>
                    <a:pt x="9323" y="2048"/>
                    <a:pt x="9299" y="2072"/>
                  </a:cubicBezTo>
                  <a:cubicBezTo>
                    <a:pt x="9275" y="2084"/>
                    <a:pt x="9263" y="2084"/>
                    <a:pt x="9240" y="2096"/>
                  </a:cubicBezTo>
                  <a:cubicBezTo>
                    <a:pt x="9216" y="2120"/>
                    <a:pt x="9192" y="2132"/>
                    <a:pt x="9168" y="2156"/>
                  </a:cubicBezTo>
                  <a:cubicBezTo>
                    <a:pt x="9144" y="2167"/>
                    <a:pt x="9132" y="2179"/>
                    <a:pt x="9109" y="2191"/>
                  </a:cubicBezTo>
                  <a:cubicBezTo>
                    <a:pt x="9073" y="2215"/>
                    <a:pt x="9037" y="2227"/>
                    <a:pt x="9001" y="2251"/>
                  </a:cubicBezTo>
                  <a:cubicBezTo>
                    <a:pt x="8906" y="2310"/>
                    <a:pt x="8811" y="2358"/>
                    <a:pt x="8704" y="2417"/>
                  </a:cubicBezTo>
                  <a:cubicBezTo>
                    <a:pt x="8597" y="2465"/>
                    <a:pt x="8489" y="2513"/>
                    <a:pt x="8370" y="2548"/>
                  </a:cubicBezTo>
                  <a:lnTo>
                    <a:pt x="8263" y="3822"/>
                  </a:lnTo>
                  <a:lnTo>
                    <a:pt x="6965" y="4025"/>
                  </a:lnTo>
                  <a:lnTo>
                    <a:pt x="5763" y="2953"/>
                  </a:lnTo>
                  <a:cubicBezTo>
                    <a:pt x="5680" y="2953"/>
                    <a:pt x="5584" y="2953"/>
                    <a:pt x="5489" y="2941"/>
                  </a:cubicBezTo>
                  <a:lnTo>
                    <a:pt x="5406" y="2941"/>
                  </a:lnTo>
                  <a:cubicBezTo>
                    <a:pt x="5370" y="2929"/>
                    <a:pt x="5346" y="2929"/>
                    <a:pt x="5311" y="2929"/>
                  </a:cubicBezTo>
                  <a:cubicBezTo>
                    <a:pt x="5275" y="2918"/>
                    <a:pt x="5239" y="2918"/>
                    <a:pt x="5203" y="2918"/>
                  </a:cubicBezTo>
                  <a:lnTo>
                    <a:pt x="5108" y="2906"/>
                  </a:lnTo>
                  <a:cubicBezTo>
                    <a:pt x="5072" y="2894"/>
                    <a:pt x="5037" y="2894"/>
                    <a:pt x="5013" y="2894"/>
                  </a:cubicBezTo>
                  <a:cubicBezTo>
                    <a:pt x="4977" y="2882"/>
                    <a:pt x="4941" y="2882"/>
                    <a:pt x="4894" y="2870"/>
                  </a:cubicBezTo>
                  <a:cubicBezTo>
                    <a:pt x="4870" y="2870"/>
                    <a:pt x="4834" y="2858"/>
                    <a:pt x="4810" y="2858"/>
                  </a:cubicBezTo>
                  <a:cubicBezTo>
                    <a:pt x="4775" y="2846"/>
                    <a:pt x="4739" y="2846"/>
                    <a:pt x="4703" y="2834"/>
                  </a:cubicBezTo>
                  <a:lnTo>
                    <a:pt x="4608" y="2810"/>
                  </a:lnTo>
                  <a:cubicBezTo>
                    <a:pt x="4560" y="2810"/>
                    <a:pt x="4513" y="2798"/>
                    <a:pt x="4465" y="2787"/>
                  </a:cubicBezTo>
                  <a:cubicBezTo>
                    <a:pt x="4441" y="2775"/>
                    <a:pt x="4418" y="2775"/>
                    <a:pt x="4406" y="2763"/>
                  </a:cubicBezTo>
                  <a:cubicBezTo>
                    <a:pt x="4334" y="2751"/>
                    <a:pt x="4275" y="2739"/>
                    <a:pt x="4203" y="2715"/>
                  </a:cubicBezTo>
                  <a:lnTo>
                    <a:pt x="4191" y="2715"/>
                  </a:lnTo>
                  <a:lnTo>
                    <a:pt x="2274" y="3287"/>
                  </a:lnTo>
                  <a:lnTo>
                    <a:pt x="2274" y="1608"/>
                  </a:lnTo>
                  <a:cubicBezTo>
                    <a:pt x="2036" y="1322"/>
                    <a:pt x="1893" y="1013"/>
                    <a:pt x="1858" y="703"/>
                  </a:cubicBezTo>
                  <a:lnTo>
                    <a:pt x="12" y="1"/>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2" name="Google Shape;1322;p43"/>
            <p:cNvSpPr/>
            <p:nvPr/>
          </p:nvSpPr>
          <p:spPr>
            <a:xfrm>
              <a:off x="1145209" y="2818822"/>
              <a:ext cx="385480" cy="223226"/>
            </a:xfrm>
            <a:custGeom>
              <a:avLst/>
              <a:gdLst/>
              <a:ahLst/>
              <a:cxnLst/>
              <a:rect l="l" t="t" r="r" b="b"/>
              <a:pathLst>
                <a:path w="12050" h="6978" extrusionOk="0">
                  <a:moveTo>
                    <a:pt x="6019" y="2275"/>
                  </a:moveTo>
                  <a:cubicBezTo>
                    <a:pt x="6555" y="2275"/>
                    <a:pt x="7090" y="2394"/>
                    <a:pt x="7501" y="2632"/>
                  </a:cubicBezTo>
                  <a:cubicBezTo>
                    <a:pt x="8323" y="3108"/>
                    <a:pt x="8323" y="3882"/>
                    <a:pt x="7513" y="4347"/>
                  </a:cubicBezTo>
                  <a:cubicBezTo>
                    <a:pt x="7102" y="4585"/>
                    <a:pt x="6567" y="4704"/>
                    <a:pt x="6031" y="4704"/>
                  </a:cubicBezTo>
                  <a:cubicBezTo>
                    <a:pt x="5495" y="4704"/>
                    <a:pt x="4959" y="4585"/>
                    <a:pt x="4548" y="4347"/>
                  </a:cubicBezTo>
                  <a:cubicBezTo>
                    <a:pt x="3727" y="3882"/>
                    <a:pt x="3727" y="3108"/>
                    <a:pt x="4537" y="2632"/>
                  </a:cubicBezTo>
                  <a:cubicBezTo>
                    <a:pt x="4947" y="2394"/>
                    <a:pt x="5483" y="2275"/>
                    <a:pt x="6019" y="2275"/>
                  </a:cubicBezTo>
                  <a:close/>
                  <a:moveTo>
                    <a:pt x="5084" y="1"/>
                  </a:moveTo>
                  <a:lnTo>
                    <a:pt x="3786" y="203"/>
                  </a:lnTo>
                  <a:lnTo>
                    <a:pt x="3679" y="1477"/>
                  </a:lnTo>
                  <a:cubicBezTo>
                    <a:pt x="3453" y="1560"/>
                    <a:pt x="3251" y="1656"/>
                    <a:pt x="3048" y="1775"/>
                  </a:cubicBezTo>
                  <a:cubicBezTo>
                    <a:pt x="2858" y="1894"/>
                    <a:pt x="2679" y="2013"/>
                    <a:pt x="2536" y="2144"/>
                  </a:cubicBezTo>
                  <a:lnTo>
                    <a:pt x="346" y="2203"/>
                  </a:lnTo>
                  <a:lnTo>
                    <a:pt x="0" y="2954"/>
                  </a:lnTo>
                  <a:lnTo>
                    <a:pt x="1846" y="3656"/>
                  </a:lnTo>
                  <a:cubicBezTo>
                    <a:pt x="1881" y="3966"/>
                    <a:pt x="2024" y="4275"/>
                    <a:pt x="2274" y="4561"/>
                  </a:cubicBezTo>
                  <a:lnTo>
                    <a:pt x="1274" y="5692"/>
                  </a:lnTo>
                  <a:lnTo>
                    <a:pt x="2227" y="6252"/>
                  </a:lnTo>
                  <a:lnTo>
                    <a:pt x="4191" y="5668"/>
                  </a:lnTo>
                  <a:cubicBezTo>
                    <a:pt x="4679" y="5811"/>
                    <a:pt x="5215" y="5894"/>
                    <a:pt x="5763" y="5918"/>
                  </a:cubicBezTo>
                  <a:lnTo>
                    <a:pt x="6965" y="6978"/>
                  </a:lnTo>
                  <a:lnTo>
                    <a:pt x="8263" y="6775"/>
                  </a:lnTo>
                  <a:lnTo>
                    <a:pt x="8370" y="5513"/>
                  </a:lnTo>
                  <a:cubicBezTo>
                    <a:pt x="8585" y="5418"/>
                    <a:pt x="8799" y="5323"/>
                    <a:pt x="8989" y="5204"/>
                  </a:cubicBezTo>
                  <a:cubicBezTo>
                    <a:pt x="9192" y="5097"/>
                    <a:pt x="9359" y="4966"/>
                    <a:pt x="9513" y="4847"/>
                  </a:cubicBezTo>
                  <a:lnTo>
                    <a:pt x="11704" y="4775"/>
                  </a:lnTo>
                  <a:lnTo>
                    <a:pt x="12049" y="4025"/>
                  </a:lnTo>
                  <a:lnTo>
                    <a:pt x="10204" y="3335"/>
                  </a:lnTo>
                  <a:cubicBezTo>
                    <a:pt x="10168" y="3025"/>
                    <a:pt x="10013" y="2703"/>
                    <a:pt x="9775" y="2418"/>
                  </a:cubicBezTo>
                  <a:lnTo>
                    <a:pt x="10763" y="1287"/>
                  </a:lnTo>
                  <a:lnTo>
                    <a:pt x="9811" y="739"/>
                  </a:lnTo>
                  <a:lnTo>
                    <a:pt x="7858" y="1310"/>
                  </a:lnTo>
                  <a:cubicBezTo>
                    <a:pt x="7358" y="1179"/>
                    <a:pt x="6823" y="1096"/>
                    <a:pt x="6287" y="1072"/>
                  </a:cubicBezTo>
                  <a:lnTo>
                    <a:pt x="5084" y="1"/>
                  </a:ln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23" name="Google Shape;1323;p43"/>
          <p:cNvGrpSpPr/>
          <p:nvPr/>
        </p:nvGrpSpPr>
        <p:grpSpPr>
          <a:xfrm>
            <a:off x="1700050" y="1767597"/>
            <a:ext cx="385863" cy="286853"/>
            <a:chOff x="1144825" y="2818822"/>
            <a:chExt cx="385863" cy="286853"/>
          </a:xfrm>
        </p:grpSpPr>
        <p:sp>
          <p:nvSpPr>
            <p:cNvPr id="1324" name="Google Shape;1324;p43"/>
            <p:cNvSpPr/>
            <p:nvPr/>
          </p:nvSpPr>
          <p:spPr>
            <a:xfrm>
              <a:off x="1457524" y="2859961"/>
              <a:ext cx="32022" cy="99841"/>
            </a:xfrm>
            <a:custGeom>
              <a:avLst/>
              <a:gdLst/>
              <a:ahLst/>
              <a:cxnLst/>
              <a:rect l="l" t="t" r="r" b="b"/>
              <a:pathLst>
                <a:path w="1001" h="3121" extrusionOk="0">
                  <a:moveTo>
                    <a:pt x="1000" y="1"/>
                  </a:moveTo>
                  <a:lnTo>
                    <a:pt x="12" y="1132"/>
                  </a:lnTo>
                  <a:lnTo>
                    <a:pt x="0" y="3120"/>
                  </a:lnTo>
                  <a:lnTo>
                    <a:pt x="1000" y="1989"/>
                  </a:lnTo>
                  <a:lnTo>
                    <a:pt x="1000" y="1"/>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5" name="Google Shape;1325;p43"/>
            <p:cNvSpPr/>
            <p:nvPr/>
          </p:nvSpPr>
          <p:spPr>
            <a:xfrm>
              <a:off x="1270896" y="2891566"/>
              <a:ext cx="134102" cy="102880"/>
            </a:xfrm>
            <a:custGeom>
              <a:avLst/>
              <a:gdLst/>
              <a:ahLst/>
              <a:cxnLst/>
              <a:rect l="l" t="t" r="r" b="b"/>
              <a:pathLst>
                <a:path w="4192" h="3216" extrusionOk="0">
                  <a:moveTo>
                    <a:pt x="1965" y="1"/>
                  </a:moveTo>
                  <a:cubicBezTo>
                    <a:pt x="1941" y="1"/>
                    <a:pt x="1929" y="1"/>
                    <a:pt x="1905" y="13"/>
                  </a:cubicBezTo>
                  <a:lnTo>
                    <a:pt x="1870" y="13"/>
                  </a:lnTo>
                  <a:cubicBezTo>
                    <a:pt x="1822" y="13"/>
                    <a:pt x="1774" y="13"/>
                    <a:pt x="1727" y="25"/>
                  </a:cubicBezTo>
                  <a:lnTo>
                    <a:pt x="1667" y="25"/>
                  </a:lnTo>
                  <a:cubicBezTo>
                    <a:pt x="1608" y="37"/>
                    <a:pt x="1560" y="37"/>
                    <a:pt x="1512" y="48"/>
                  </a:cubicBezTo>
                  <a:lnTo>
                    <a:pt x="1477" y="48"/>
                  </a:lnTo>
                  <a:cubicBezTo>
                    <a:pt x="1477" y="60"/>
                    <a:pt x="1465" y="60"/>
                    <a:pt x="1465" y="60"/>
                  </a:cubicBezTo>
                  <a:cubicBezTo>
                    <a:pt x="1441" y="60"/>
                    <a:pt x="1417" y="72"/>
                    <a:pt x="1393" y="72"/>
                  </a:cubicBezTo>
                  <a:cubicBezTo>
                    <a:pt x="1358" y="84"/>
                    <a:pt x="1322" y="84"/>
                    <a:pt x="1286" y="96"/>
                  </a:cubicBezTo>
                  <a:cubicBezTo>
                    <a:pt x="1250" y="108"/>
                    <a:pt x="1227" y="108"/>
                    <a:pt x="1203" y="120"/>
                  </a:cubicBezTo>
                  <a:cubicBezTo>
                    <a:pt x="1167" y="132"/>
                    <a:pt x="1131" y="144"/>
                    <a:pt x="1096" y="156"/>
                  </a:cubicBezTo>
                  <a:lnTo>
                    <a:pt x="1072" y="156"/>
                  </a:lnTo>
                  <a:cubicBezTo>
                    <a:pt x="1024" y="168"/>
                    <a:pt x="989" y="191"/>
                    <a:pt x="941" y="203"/>
                  </a:cubicBezTo>
                  <a:lnTo>
                    <a:pt x="929" y="203"/>
                  </a:lnTo>
                  <a:cubicBezTo>
                    <a:pt x="881" y="227"/>
                    <a:pt x="834" y="251"/>
                    <a:pt x="786" y="263"/>
                  </a:cubicBezTo>
                  <a:cubicBezTo>
                    <a:pt x="774" y="275"/>
                    <a:pt x="762" y="275"/>
                    <a:pt x="750" y="287"/>
                  </a:cubicBezTo>
                  <a:cubicBezTo>
                    <a:pt x="703" y="310"/>
                    <a:pt x="655" y="334"/>
                    <a:pt x="608" y="358"/>
                  </a:cubicBezTo>
                  <a:cubicBezTo>
                    <a:pt x="608" y="358"/>
                    <a:pt x="596" y="370"/>
                    <a:pt x="584" y="370"/>
                  </a:cubicBezTo>
                  <a:cubicBezTo>
                    <a:pt x="584" y="382"/>
                    <a:pt x="572" y="382"/>
                    <a:pt x="560" y="382"/>
                  </a:cubicBezTo>
                  <a:cubicBezTo>
                    <a:pt x="548" y="394"/>
                    <a:pt x="536" y="406"/>
                    <a:pt x="524" y="406"/>
                  </a:cubicBezTo>
                  <a:cubicBezTo>
                    <a:pt x="512" y="418"/>
                    <a:pt x="500" y="429"/>
                    <a:pt x="488" y="429"/>
                  </a:cubicBezTo>
                  <a:cubicBezTo>
                    <a:pt x="477" y="441"/>
                    <a:pt x="465" y="453"/>
                    <a:pt x="453" y="453"/>
                  </a:cubicBezTo>
                  <a:cubicBezTo>
                    <a:pt x="441" y="465"/>
                    <a:pt x="441" y="477"/>
                    <a:pt x="429" y="477"/>
                  </a:cubicBezTo>
                  <a:cubicBezTo>
                    <a:pt x="417" y="489"/>
                    <a:pt x="405" y="501"/>
                    <a:pt x="393" y="513"/>
                  </a:cubicBezTo>
                  <a:cubicBezTo>
                    <a:pt x="381" y="513"/>
                    <a:pt x="369" y="525"/>
                    <a:pt x="369" y="537"/>
                  </a:cubicBezTo>
                  <a:cubicBezTo>
                    <a:pt x="357" y="537"/>
                    <a:pt x="346" y="549"/>
                    <a:pt x="334" y="560"/>
                  </a:cubicBezTo>
                  <a:cubicBezTo>
                    <a:pt x="334" y="560"/>
                    <a:pt x="322" y="560"/>
                    <a:pt x="322" y="572"/>
                  </a:cubicBezTo>
                  <a:lnTo>
                    <a:pt x="310" y="584"/>
                  </a:lnTo>
                  <a:cubicBezTo>
                    <a:pt x="298" y="596"/>
                    <a:pt x="274" y="608"/>
                    <a:pt x="262" y="632"/>
                  </a:cubicBezTo>
                  <a:cubicBezTo>
                    <a:pt x="262" y="632"/>
                    <a:pt x="250" y="632"/>
                    <a:pt x="250" y="644"/>
                  </a:cubicBezTo>
                  <a:cubicBezTo>
                    <a:pt x="227" y="668"/>
                    <a:pt x="215" y="680"/>
                    <a:pt x="191" y="703"/>
                  </a:cubicBezTo>
                  <a:cubicBezTo>
                    <a:pt x="191" y="703"/>
                    <a:pt x="191" y="703"/>
                    <a:pt x="191" y="715"/>
                  </a:cubicBezTo>
                  <a:cubicBezTo>
                    <a:pt x="191" y="715"/>
                    <a:pt x="179" y="715"/>
                    <a:pt x="179" y="727"/>
                  </a:cubicBezTo>
                  <a:cubicBezTo>
                    <a:pt x="167" y="739"/>
                    <a:pt x="167" y="751"/>
                    <a:pt x="155" y="763"/>
                  </a:cubicBezTo>
                  <a:cubicBezTo>
                    <a:pt x="143" y="775"/>
                    <a:pt x="143" y="775"/>
                    <a:pt x="143" y="787"/>
                  </a:cubicBezTo>
                  <a:cubicBezTo>
                    <a:pt x="131" y="799"/>
                    <a:pt x="119" y="810"/>
                    <a:pt x="119" y="822"/>
                  </a:cubicBezTo>
                  <a:cubicBezTo>
                    <a:pt x="119" y="822"/>
                    <a:pt x="107" y="834"/>
                    <a:pt x="107" y="834"/>
                  </a:cubicBezTo>
                  <a:cubicBezTo>
                    <a:pt x="107" y="834"/>
                    <a:pt x="107" y="846"/>
                    <a:pt x="107" y="846"/>
                  </a:cubicBezTo>
                  <a:cubicBezTo>
                    <a:pt x="96" y="858"/>
                    <a:pt x="96" y="870"/>
                    <a:pt x="84" y="882"/>
                  </a:cubicBezTo>
                  <a:cubicBezTo>
                    <a:pt x="84" y="894"/>
                    <a:pt x="72" y="894"/>
                    <a:pt x="72" y="906"/>
                  </a:cubicBezTo>
                  <a:lnTo>
                    <a:pt x="60" y="941"/>
                  </a:lnTo>
                  <a:cubicBezTo>
                    <a:pt x="60" y="941"/>
                    <a:pt x="60" y="953"/>
                    <a:pt x="48" y="953"/>
                  </a:cubicBezTo>
                  <a:lnTo>
                    <a:pt x="48" y="965"/>
                  </a:lnTo>
                  <a:cubicBezTo>
                    <a:pt x="48" y="977"/>
                    <a:pt x="36" y="989"/>
                    <a:pt x="36" y="1001"/>
                  </a:cubicBezTo>
                  <a:cubicBezTo>
                    <a:pt x="36" y="1001"/>
                    <a:pt x="36" y="1013"/>
                    <a:pt x="36" y="1025"/>
                  </a:cubicBezTo>
                  <a:cubicBezTo>
                    <a:pt x="24" y="1037"/>
                    <a:pt x="24" y="1049"/>
                    <a:pt x="24" y="1061"/>
                  </a:cubicBezTo>
                  <a:cubicBezTo>
                    <a:pt x="24" y="1061"/>
                    <a:pt x="24" y="1072"/>
                    <a:pt x="24" y="1072"/>
                  </a:cubicBezTo>
                  <a:cubicBezTo>
                    <a:pt x="24" y="1072"/>
                    <a:pt x="12" y="1084"/>
                    <a:pt x="12" y="1084"/>
                  </a:cubicBezTo>
                  <a:lnTo>
                    <a:pt x="12" y="1120"/>
                  </a:lnTo>
                  <a:cubicBezTo>
                    <a:pt x="12" y="1120"/>
                    <a:pt x="12" y="1132"/>
                    <a:pt x="12" y="1144"/>
                  </a:cubicBezTo>
                  <a:cubicBezTo>
                    <a:pt x="12" y="1156"/>
                    <a:pt x="12" y="1168"/>
                    <a:pt x="12" y="1180"/>
                  </a:cubicBezTo>
                  <a:cubicBezTo>
                    <a:pt x="12" y="1180"/>
                    <a:pt x="0" y="1191"/>
                    <a:pt x="0" y="1191"/>
                  </a:cubicBezTo>
                  <a:lnTo>
                    <a:pt x="0" y="1215"/>
                  </a:lnTo>
                  <a:lnTo>
                    <a:pt x="0" y="3073"/>
                  </a:lnTo>
                  <a:cubicBezTo>
                    <a:pt x="12" y="3061"/>
                    <a:pt x="12" y="3049"/>
                    <a:pt x="12" y="3049"/>
                  </a:cubicBezTo>
                  <a:cubicBezTo>
                    <a:pt x="12" y="3037"/>
                    <a:pt x="12" y="3025"/>
                    <a:pt x="24" y="3013"/>
                  </a:cubicBezTo>
                  <a:cubicBezTo>
                    <a:pt x="24" y="3001"/>
                    <a:pt x="24" y="3001"/>
                    <a:pt x="24" y="2989"/>
                  </a:cubicBezTo>
                  <a:cubicBezTo>
                    <a:pt x="24" y="2977"/>
                    <a:pt x="36" y="2966"/>
                    <a:pt x="36" y="2954"/>
                  </a:cubicBezTo>
                  <a:cubicBezTo>
                    <a:pt x="36" y="2942"/>
                    <a:pt x="48" y="2942"/>
                    <a:pt x="48" y="2930"/>
                  </a:cubicBezTo>
                  <a:lnTo>
                    <a:pt x="60" y="2894"/>
                  </a:lnTo>
                  <a:cubicBezTo>
                    <a:pt x="60" y="2894"/>
                    <a:pt x="72" y="2882"/>
                    <a:pt x="72" y="2870"/>
                  </a:cubicBezTo>
                  <a:cubicBezTo>
                    <a:pt x="72" y="2858"/>
                    <a:pt x="84" y="2846"/>
                    <a:pt x="84" y="2835"/>
                  </a:cubicBezTo>
                  <a:cubicBezTo>
                    <a:pt x="96" y="2835"/>
                    <a:pt x="96" y="2823"/>
                    <a:pt x="107" y="2811"/>
                  </a:cubicBezTo>
                  <a:cubicBezTo>
                    <a:pt x="107" y="2799"/>
                    <a:pt x="119" y="2787"/>
                    <a:pt x="119" y="2775"/>
                  </a:cubicBezTo>
                  <a:cubicBezTo>
                    <a:pt x="131" y="2775"/>
                    <a:pt x="131" y="2763"/>
                    <a:pt x="143" y="2751"/>
                  </a:cubicBezTo>
                  <a:cubicBezTo>
                    <a:pt x="143" y="2739"/>
                    <a:pt x="155" y="2727"/>
                    <a:pt x="167" y="2715"/>
                  </a:cubicBezTo>
                  <a:lnTo>
                    <a:pt x="179" y="2692"/>
                  </a:lnTo>
                  <a:cubicBezTo>
                    <a:pt x="203" y="2680"/>
                    <a:pt x="215" y="2656"/>
                    <a:pt x="238" y="2632"/>
                  </a:cubicBezTo>
                  <a:cubicBezTo>
                    <a:pt x="238" y="2632"/>
                    <a:pt x="250" y="2620"/>
                    <a:pt x="250" y="2620"/>
                  </a:cubicBezTo>
                  <a:cubicBezTo>
                    <a:pt x="262" y="2596"/>
                    <a:pt x="286" y="2585"/>
                    <a:pt x="298" y="2573"/>
                  </a:cubicBezTo>
                  <a:cubicBezTo>
                    <a:pt x="310" y="2561"/>
                    <a:pt x="310" y="2549"/>
                    <a:pt x="322" y="2549"/>
                  </a:cubicBezTo>
                  <a:cubicBezTo>
                    <a:pt x="334" y="2537"/>
                    <a:pt x="346" y="2525"/>
                    <a:pt x="357" y="2525"/>
                  </a:cubicBezTo>
                  <a:cubicBezTo>
                    <a:pt x="357" y="2513"/>
                    <a:pt x="369" y="2501"/>
                    <a:pt x="381" y="2501"/>
                  </a:cubicBezTo>
                  <a:cubicBezTo>
                    <a:pt x="393" y="2489"/>
                    <a:pt x="405" y="2477"/>
                    <a:pt x="417" y="2477"/>
                  </a:cubicBezTo>
                  <a:cubicBezTo>
                    <a:pt x="429" y="2465"/>
                    <a:pt x="441" y="2454"/>
                    <a:pt x="441" y="2454"/>
                  </a:cubicBezTo>
                  <a:cubicBezTo>
                    <a:pt x="453" y="2442"/>
                    <a:pt x="465" y="2430"/>
                    <a:pt x="477" y="2430"/>
                  </a:cubicBezTo>
                  <a:cubicBezTo>
                    <a:pt x="488" y="2418"/>
                    <a:pt x="500" y="2406"/>
                    <a:pt x="512" y="2406"/>
                  </a:cubicBezTo>
                  <a:cubicBezTo>
                    <a:pt x="524" y="2394"/>
                    <a:pt x="536" y="2382"/>
                    <a:pt x="560" y="2382"/>
                  </a:cubicBezTo>
                  <a:cubicBezTo>
                    <a:pt x="572" y="2370"/>
                    <a:pt x="584" y="2358"/>
                    <a:pt x="608" y="2346"/>
                  </a:cubicBezTo>
                  <a:cubicBezTo>
                    <a:pt x="655" y="2323"/>
                    <a:pt x="691" y="2299"/>
                    <a:pt x="750" y="2275"/>
                  </a:cubicBezTo>
                  <a:cubicBezTo>
                    <a:pt x="762" y="2263"/>
                    <a:pt x="774" y="2263"/>
                    <a:pt x="786" y="2251"/>
                  </a:cubicBezTo>
                  <a:cubicBezTo>
                    <a:pt x="822" y="2239"/>
                    <a:pt x="869" y="2215"/>
                    <a:pt x="917" y="2204"/>
                  </a:cubicBezTo>
                  <a:cubicBezTo>
                    <a:pt x="929" y="2192"/>
                    <a:pt x="929" y="2192"/>
                    <a:pt x="941" y="2192"/>
                  </a:cubicBezTo>
                  <a:cubicBezTo>
                    <a:pt x="989" y="2168"/>
                    <a:pt x="1036" y="2156"/>
                    <a:pt x="1084" y="2144"/>
                  </a:cubicBezTo>
                  <a:lnTo>
                    <a:pt x="1191" y="2108"/>
                  </a:lnTo>
                  <a:cubicBezTo>
                    <a:pt x="1215" y="2096"/>
                    <a:pt x="1250" y="2096"/>
                    <a:pt x="1274" y="2084"/>
                  </a:cubicBezTo>
                  <a:cubicBezTo>
                    <a:pt x="1310" y="2073"/>
                    <a:pt x="1358" y="2073"/>
                    <a:pt x="1393" y="2061"/>
                  </a:cubicBezTo>
                  <a:lnTo>
                    <a:pt x="1477" y="2049"/>
                  </a:lnTo>
                  <a:cubicBezTo>
                    <a:pt x="1489" y="2037"/>
                    <a:pt x="1500" y="2037"/>
                    <a:pt x="1512" y="2037"/>
                  </a:cubicBezTo>
                  <a:cubicBezTo>
                    <a:pt x="1560" y="2025"/>
                    <a:pt x="1608" y="2025"/>
                    <a:pt x="1655" y="2013"/>
                  </a:cubicBezTo>
                  <a:lnTo>
                    <a:pt x="1703" y="2013"/>
                  </a:lnTo>
                  <a:cubicBezTo>
                    <a:pt x="1751" y="2001"/>
                    <a:pt x="1810" y="2001"/>
                    <a:pt x="1870" y="2001"/>
                  </a:cubicBezTo>
                  <a:lnTo>
                    <a:pt x="1905" y="2001"/>
                  </a:lnTo>
                  <a:cubicBezTo>
                    <a:pt x="1941" y="1989"/>
                    <a:pt x="1977" y="1989"/>
                    <a:pt x="2012" y="1989"/>
                  </a:cubicBezTo>
                  <a:lnTo>
                    <a:pt x="2132" y="1989"/>
                  </a:lnTo>
                  <a:cubicBezTo>
                    <a:pt x="2155" y="1989"/>
                    <a:pt x="2191" y="1989"/>
                    <a:pt x="2227" y="2001"/>
                  </a:cubicBezTo>
                  <a:lnTo>
                    <a:pt x="2334" y="2001"/>
                  </a:lnTo>
                  <a:cubicBezTo>
                    <a:pt x="2358" y="2001"/>
                    <a:pt x="2393" y="2001"/>
                    <a:pt x="2429" y="2013"/>
                  </a:cubicBezTo>
                  <a:cubicBezTo>
                    <a:pt x="2465" y="2013"/>
                    <a:pt x="2501" y="2013"/>
                    <a:pt x="2536" y="2025"/>
                  </a:cubicBezTo>
                  <a:lnTo>
                    <a:pt x="2620" y="2037"/>
                  </a:lnTo>
                  <a:cubicBezTo>
                    <a:pt x="2667" y="2037"/>
                    <a:pt x="2703" y="2049"/>
                    <a:pt x="2739" y="2049"/>
                  </a:cubicBezTo>
                  <a:cubicBezTo>
                    <a:pt x="2763" y="2061"/>
                    <a:pt x="2798" y="2061"/>
                    <a:pt x="2822" y="2073"/>
                  </a:cubicBezTo>
                  <a:cubicBezTo>
                    <a:pt x="2870" y="2084"/>
                    <a:pt x="2905" y="2096"/>
                    <a:pt x="2953" y="2108"/>
                  </a:cubicBezTo>
                  <a:cubicBezTo>
                    <a:pt x="2977" y="2108"/>
                    <a:pt x="3013" y="2120"/>
                    <a:pt x="3036" y="2120"/>
                  </a:cubicBezTo>
                  <a:lnTo>
                    <a:pt x="3084" y="2144"/>
                  </a:lnTo>
                  <a:cubicBezTo>
                    <a:pt x="3120" y="2156"/>
                    <a:pt x="3167" y="2168"/>
                    <a:pt x="3203" y="2180"/>
                  </a:cubicBezTo>
                  <a:cubicBezTo>
                    <a:pt x="3215" y="2192"/>
                    <a:pt x="3227" y="2192"/>
                    <a:pt x="3239" y="2192"/>
                  </a:cubicBezTo>
                  <a:cubicBezTo>
                    <a:pt x="3286" y="2215"/>
                    <a:pt x="3322" y="2227"/>
                    <a:pt x="3358" y="2239"/>
                  </a:cubicBezTo>
                  <a:cubicBezTo>
                    <a:pt x="3370" y="2251"/>
                    <a:pt x="3394" y="2263"/>
                    <a:pt x="3405" y="2263"/>
                  </a:cubicBezTo>
                  <a:cubicBezTo>
                    <a:pt x="3465" y="2287"/>
                    <a:pt x="3513" y="2323"/>
                    <a:pt x="3560" y="2346"/>
                  </a:cubicBezTo>
                  <a:cubicBezTo>
                    <a:pt x="3977" y="2585"/>
                    <a:pt x="4179" y="2894"/>
                    <a:pt x="4179" y="3216"/>
                  </a:cubicBezTo>
                  <a:lnTo>
                    <a:pt x="4191" y="1227"/>
                  </a:lnTo>
                  <a:cubicBezTo>
                    <a:pt x="4191" y="906"/>
                    <a:pt x="3977" y="596"/>
                    <a:pt x="3572" y="358"/>
                  </a:cubicBezTo>
                  <a:cubicBezTo>
                    <a:pt x="3525" y="334"/>
                    <a:pt x="3465" y="310"/>
                    <a:pt x="3417" y="275"/>
                  </a:cubicBezTo>
                  <a:cubicBezTo>
                    <a:pt x="3394" y="275"/>
                    <a:pt x="3382" y="263"/>
                    <a:pt x="3358" y="251"/>
                  </a:cubicBezTo>
                  <a:cubicBezTo>
                    <a:pt x="3334" y="239"/>
                    <a:pt x="3298" y="227"/>
                    <a:pt x="3263" y="215"/>
                  </a:cubicBezTo>
                  <a:cubicBezTo>
                    <a:pt x="3263" y="215"/>
                    <a:pt x="3251" y="215"/>
                    <a:pt x="3251" y="203"/>
                  </a:cubicBezTo>
                  <a:cubicBezTo>
                    <a:pt x="3239" y="203"/>
                    <a:pt x="3227" y="203"/>
                    <a:pt x="3215" y="191"/>
                  </a:cubicBezTo>
                  <a:cubicBezTo>
                    <a:pt x="3167" y="179"/>
                    <a:pt x="3132" y="168"/>
                    <a:pt x="3084" y="156"/>
                  </a:cubicBezTo>
                  <a:lnTo>
                    <a:pt x="3048" y="144"/>
                  </a:lnTo>
                  <a:cubicBezTo>
                    <a:pt x="3036" y="132"/>
                    <a:pt x="3024" y="132"/>
                    <a:pt x="3013" y="132"/>
                  </a:cubicBezTo>
                  <a:lnTo>
                    <a:pt x="2965" y="120"/>
                  </a:lnTo>
                  <a:cubicBezTo>
                    <a:pt x="2917" y="108"/>
                    <a:pt x="2870" y="96"/>
                    <a:pt x="2834" y="84"/>
                  </a:cubicBezTo>
                  <a:cubicBezTo>
                    <a:pt x="2822" y="84"/>
                    <a:pt x="2810" y="84"/>
                    <a:pt x="2798" y="72"/>
                  </a:cubicBezTo>
                  <a:lnTo>
                    <a:pt x="2739" y="72"/>
                  </a:lnTo>
                  <a:cubicBezTo>
                    <a:pt x="2703" y="60"/>
                    <a:pt x="2667" y="48"/>
                    <a:pt x="2632" y="48"/>
                  </a:cubicBezTo>
                  <a:cubicBezTo>
                    <a:pt x="2620" y="48"/>
                    <a:pt x="2596" y="37"/>
                    <a:pt x="2584" y="37"/>
                  </a:cubicBezTo>
                  <a:lnTo>
                    <a:pt x="2536" y="37"/>
                  </a:lnTo>
                  <a:cubicBezTo>
                    <a:pt x="2501" y="25"/>
                    <a:pt x="2465" y="25"/>
                    <a:pt x="2429" y="25"/>
                  </a:cubicBezTo>
                  <a:cubicBezTo>
                    <a:pt x="2417" y="25"/>
                    <a:pt x="2405" y="13"/>
                    <a:pt x="2382" y="13"/>
                  </a:cubicBezTo>
                  <a:lnTo>
                    <a:pt x="2227" y="13"/>
                  </a:lnTo>
                  <a:cubicBezTo>
                    <a:pt x="2215" y="13"/>
                    <a:pt x="2191" y="1"/>
                    <a:pt x="2179" y="1"/>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6" name="Google Shape;1326;p43"/>
            <p:cNvSpPr/>
            <p:nvPr/>
          </p:nvSpPr>
          <p:spPr>
            <a:xfrm>
              <a:off x="1144825" y="2913287"/>
              <a:ext cx="385863" cy="192388"/>
            </a:xfrm>
            <a:custGeom>
              <a:avLst/>
              <a:gdLst/>
              <a:ahLst/>
              <a:cxnLst/>
              <a:rect l="l" t="t" r="r" b="b"/>
              <a:pathLst>
                <a:path w="12062" h="6014" extrusionOk="0">
                  <a:moveTo>
                    <a:pt x="12" y="1"/>
                  </a:moveTo>
                  <a:lnTo>
                    <a:pt x="0" y="1989"/>
                  </a:lnTo>
                  <a:lnTo>
                    <a:pt x="1846" y="2679"/>
                  </a:lnTo>
                  <a:cubicBezTo>
                    <a:pt x="1870" y="2834"/>
                    <a:pt x="1905" y="2989"/>
                    <a:pt x="1977" y="3144"/>
                  </a:cubicBezTo>
                  <a:lnTo>
                    <a:pt x="1286" y="2739"/>
                  </a:lnTo>
                  <a:lnTo>
                    <a:pt x="1286" y="4727"/>
                  </a:lnTo>
                  <a:lnTo>
                    <a:pt x="2239" y="5275"/>
                  </a:lnTo>
                  <a:lnTo>
                    <a:pt x="4191" y="4703"/>
                  </a:lnTo>
                  <a:lnTo>
                    <a:pt x="4203" y="4703"/>
                  </a:lnTo>
                  <a:cubicBezTo>
                    <a:pt x="4263" y="4715"/>
                    <a:pt x="4334" y="4739"/>
                    <a:pt x="4394" y="4751"/>
                  </a:cubicBezTo>
                  <a:cubicBezTo>
                    <a:pt x="4418" y="4763"/>
                    <a:pt x="4441" y="4763"/>
                    <a:pt x="4465" y="4775"/>
                  </a:cubicBezTo>
                  <a:cubicBezTo>
                    <a:pt x="4513" y="4787"/>
                    <a:pt x="4560" y="4787"/>
                    <a:pt x="4608" y="4799"/>
                  </a:cubicBezTo>
                  <a:cubicBezTo>
                    <a:pt x="4608" y="4799"/>
                    <a:pt x="4620" y="4811"/>
                    <a:pt x="4632" y="4811"/>
                  </a:cubicBezTo>
                  <a:cubicBezTo>
                    <a:pt x="4656" y="4811"/>
                    <a:pt x="4668" y="4811"/>
                    <a:pt x="4691" y="4823"/>
                  </a:cubicBezTo>
                  <a:cubicBezTo>
                    <a:pt x="4727" y="4823"/>
                    <a:pt x="4763" y="4834"/>
                    <a:pt x="4799" y="4846"/>
                  </a:cubicBezTo>
                  <a:cubicBezTo>
                    <a:pt x="4834" y="4846"/>
                    <a:pt x="4858" y="4846"/>
                    <a:pt x="4894" y="4858"/>
                  </a:cubicBezTo>
                  <a:cubicBezTo>
                    <a:pt x="4930" y="4858"/>
                    <a:pt x="4965" y="4870"/>
                    <a:pt x="5001" y="4870"/>
                  </a:cubicBezTo>
                  <a:cubicBezTo>
                    <a:pt x="5013" y="4882"/>
                    <a:pt x="5025" y="4882"/>
                    <a:pt x="5037" y="4882"/>
                  </a:cubicBezTo>
                  <a:cubicBezTo>
                    <a:pt x="5060" y="4882"/>
                    <a:pt x="5084" y="4882"/>
                    <a:pt x="5096" y="4894"/>
                  </a:cubicBezTo>
                  <a:lnTo>
                    <a:pt x="5203" y="4906"/>
                  </a:lnTo>
                  <a:cubicBezTo>
                    <a:pt x="5239" y="4906"/>
                    <a:pt x="5263" y="4906"/>
                    <a:pt x="5299" y="4918"/>
                  </a:cubicBezTo>
                  <a:lnTo>
                    <a:pt x="5406" y="4918"/>
                  </a:lnTo>
                  <a:cubicBezTo>
                    <a:pt x="5418" y="4930"/>
                    <a:pt x="5430" y="4930"/>
                    <a:pt x="5441" y="4930"/>
                  </a:cubicBezTo>
                  <a:lnTo>
                    <a:pt x="5477" y="4930"/>
                  </a:lnTo>
                  <a:cubicBezTo>
                    <a:pt x="5572" y="4942"/>
                    <a:pt x="5668" y="4942"/>
                    <a:pt x="5763" y="4942"/>
                  </a:cubicBezTo>
                  <a:lnTo>
                    <a:pt x="6965" y="6013"/>
                  </a:lnTo>
                  <a:lnTo>
                    <a:pt x="8263" y="5811"/>
                  </a:lnTo>
                  <a:lnTo>
                    <a:pt x="8370" y="4537"/>
                  </a:lnTo>
                  <a:cubicBezTo>
                    <a:pt x="8597" y="4453"/>
                    <a:pt x="8799" y="4358"/>
                    <a:pt x="9001" y="4239"/>
                  </a:cubicBezTo>
                  <a:cubicBezTo>
                    <a:pt x="9013" y="4227"/>
                    <a:pt x="9037" y="4215"/>
                    <a:pt x="9061" y="4203"/>
                  </a:cubicBezTo>
                  <a:cubicBezTo>
                    <a:pt x="9073" y="4192"/>
                    <a:pt x="9085" y="4180"/>
                    <a:pt x="9109" y="4180"/>
                  </a:cubicBezTo>
                  <a:cubicBezTo>
                    <a:pt x="9121" y="4168"/>
                    <a:pt x="9144" y="4156"/>
                    <a:pt x="9156" y="4144"/>
                  </a:cubicBezTo>
                  <a:cubicBezTo>
                    <a:pt x="9192" y="4120"/>
                    <a:pt x="9216" y="4108"/>
                    <a:pt x="9240" y="4084"/>
                  </a:cubicBezTo>
                  <a:cubicBezTo>
                    <a:pt x="9251" y="4072"/>
                    <a:pt x="9275" y="4061"/>
                    <a:pt x="9287" y="4049"/>
                  </a:cubicBezTo>
                  <a:cubicBezTo>
                    <a:pt x="9311" y="4037"/>
                    <a:pt x="9335" y="4013"/>
                    <a:pt x="9371" y="3989"/>
                  </a:cubicBezTo>
                  <a:cubicBezTo>
                    <a:pt x="9382" y="3989"/>
                    <a:pt x="9394" y="3977"/>
                    <a:pt x="9406" y="3965"/>
                  </a:cubicBezTo>
                  <a:cubicBezTo>
                    <a:pt x="9442" y="3930"/>
                    <a:pt x="9478" y="3906"/>
                    <a:pt x="9513" y="3870"/>
                  </a:cubicBezTo>
                  <a:lnTo>
                    <a:pt x="11704" y="3811"/>
                  </a:lnTo>
                  <a:lnTo>
                    <a:pt x="12049" y="3060"/>
                  </a:lnTo>
                  <a:lnTo>
                    <a:pt x="12061" y="1072"/>
                  </a:lnTo>
                  <a:lnTo>
                    <a:pt x="12061" y="1072"/>
                  </a:lnTo>
                  <a:lnTo>
                    <a:pt x="11716" y="1822"/>
                  </a:lnTo>
                  <a:lnTo>
                    <a:pt x="9525" y="1894"/>
                  </a:lnTo>
                  <a:cubicBezTo>
                    <a:pt x="9490" y="1917"/>
                    <a:pt x="9454" y="1953"/>
                    <a:pt x="9418" y="1977"/>
                  </a:cubicBezTo>
                  <a:cubicBezTo>
                    <a:pt x="9406" y="1989"/>
                    <a:pt x="9382" y="2001"/>
                    <a:pt x="9371" y="2013"/>
                  </a:cubicBezTo>
                  <a:cubicBezTo>
                    <a:pt x="9347" y="2025"/>
                    <a:pt x="9323" y="2048"/>
                    <a:pt x="9299" y="2072"/>
                  </a:cubicBezTo>
                  <a:cubicBezTo>
                    <a:pt x="9275" y="2084"/>
                    <a:pt x="9263" y="2084"/>
                    <a:pt x="9240" y="2096"/>
                  </a:cubicBezTo>
                  <a:cubicBezTo>
                    <a:pt x="9216" y="2120"/>
                    <a:pt x="9192" y="2132"/>
                    <a:pt x="9168" y="2156"/>
                  </a:cubicBezTo>
                  <a:cubicBezTo>
                    <a:pt x="9144" y="2167"/>
                    <a:pt x="9132" y="2179"/>
                    <a:pt x="9109" y="2191"/>
                  </a:cubicBezTo>
                  <a:cubicBezTo>
                    <a:pt x="9073" y="2215"/>
                    <a:pt x="9037" y="2227"/>
                    <a:pt x="9001" y="2251"/>
                  </a:cubicBezTo>
                  <a:cubicBezTo>
                    <a:pt x="8906" y="2310"/>
                    <a:pt x="8811" y="2358"/>
                    <a:pt x="8704" y="2417"/>
                  </a:cubicBezTo>
                  <a:cubicBezTo>
                    <a:pt x="8597" y="2465"/>
                    <a:pt x="8489" y="2513"/>
                    <a:pt x="8370" y="2548"/>
                  </a:cubicBezTo>
                  <a:lnTo>
                    <a:pt x="8263" y="3822"/>
                  </a:lnTo>
                  <a:lnTo>
                    <a:pt x="6965" y="4025"/>
                  </a:lnTo>
                  <a:lnTo>
                    <a:pt x="5763" y="2953"/>
                  </a:lnTo>
                  <a:cubicBezTo>
                    <a:pt x="5680" y="2953"/>
                    <a:pt x="5584" y="2953"/>
                    <a:pt x="5489" y="2941"/>
                  </a:cubicBezTo>
                  <a:lnTo>
                    <a:pt x="5406" y="2941"/>
                  </a:lnTo>
                  <a:cubicBezTo>
                    <a:pt x="5370" y="2929"/>
                    <a:pt x="5346" y="2929"/>
                    <a:pt x="5311" y="2929"/>
                  </a:cubicBezTo>
                  <a:cubicBezTo>
                    <a:pt x="5275" y="2918"/>
                    <a:pt x="5239" y="2918"/>
                    <a:pt x="5203" y="2918"/>
                  </a:cubicBezTo>
                  <a:lnTo>
                    <a:pt x="5108" y="2906"/>
                  </a:lnTo>
                  <a:cubicBezTo>
                    <a:pt x="5072" y="2894"/>
                    <a:pt x="5037" y="2894"/>
                    <a:pt x="5013" y="2894"/>
                  </a:cubicBezTo>
                  <a:cubicBezTo>
                    <a:pt x="4977" y="2882"/>
                    <a:pt x="4941" y="2882"/>
                    <a:pt x="4894" y="2870"/>
                  </a:cubicBezTo>
                  <a:cubicBezTo>
                    <a:pt x="4870" y="2870"/>
                    <a:pt x="4834" y="2858"/>
                    <a:pt x="4810" y="2858"/>
                  </a:cubicBezTo>
                  <a:cubicBezTo>
                    <a:pt x="4775" y="2846"/>
                    <a:pt x="4739" y="2846"/>
                    <a:pt x="4703" y="2834"/>
                  </a:cubicBezTo>
                  <a:lnTo>
                    <a:pt x="4608" y="2810"/>
                  </a:lnTo>
                  <a:cubicBezTo>
                    <a:pt x="4560" y="2810"/>
                    <a:pt x="4513" y="2798"/>
                    <a:pt x="4465" y="2787"/>
                  </a:cubicBezTo>
                  <a:cubicBezTo>
                    <a:pt x="4441" y="2775"/>
                    <a:pt x="4418" y="2775"/>
                    <a:pt x="4406" y="2763"/>
                  </a:cubicBezTo>
                  <a:cubicBezTo>
                    <a:pt x="4334" y="2751"/>
                    <a:pt x="4275" y="2739"/>
                    <a:pt x="4203" y="2715"/>
                  </a:cubicBezTo>
                  <a:lnTo>
                    <a:pt x="4191" y="2715"/>
                  </a:lnTo>
                  <a:lnTo>
                    <a:pt x="2274" y="3287"/>
                  </a:lnTo>
                  <a:lnTo>
                    <a:pt x="2274" y="1608"/>
                  </a:lnTo>
                  <a:cubicBezTo>
                    <a:pt x="2036" y="1322"/>
                    <a:pt x="1893" y="1013"/>
                    <a:pt x="1858" y="703"/>
                  </a:cubicBezTo>
                  <a:lnTo>
                    <a:pt x="12" y="1"/>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7" name="Google Shape;1327;p43"/>
            <p:cNvSpPr/>
            <p:nvPr/>
          </p:nvSpPr>
          <p:spPr>
            <a:xfrm>
              <a:off x="1145209" y="2818822"/>
              <a:ext cx="385480" cy="223226"/>
            </a:xfrm>
            <a:custGeom>
              <a:avLst/>
              <a:gdLst/>
              <a:ahLst/>
              <a:cxnLst/>
              <a:rect l="l" t="t" r="r" b="b"/>
              <a:pathLst>
                <a:path w="12050" h="6978" extrusionOk="0">
                  <a:moveTo>
                    <a:pt x="6019" y="2275"/>
                  </a:moveTo>
                  <a:cubicBezTo>
                    <a:pt x="6555" y="2275"/>
                    <a:pt x="7090" y="2394"/>
                    <a:pt x="7501" y="2632"/>
                  </a:cubicBezTo>
                  <a:cubicBezTo>
                    <a:pt x="8323" y="3108"/>
                    <a:pt x="8323" y="3882"/>
                    <a:pt x="7513" y="4347"/>
                  </a:cubicBezTo>
                  <a:cubicBezTo>
                    <a:pt x="7102" y="4585"/>
                    <a:pt x="6567" y="4704"/>
                    <a:pt x="6031" y="4704"/>
                  </a:cubicBezTo>
                  <a:cubicBezTo>
                    <a:pt x="5495" y="4704"/>
                    <a:pt x="4959" y="4585"/>
                    <a:pt x="4548" y="4347"/>
                  </a:cubicBezTo>
                  <a:cubicBezTo>
                    <a:pt x="3727" y="3882"/>
                    <a:pt x="3727" y="3108"/>
                    <a:pt x="4537" y="2632"/>
                  </a:cubicBezTo>
                  <a:cubicBezTo>
                    <a:pt x="4947" y="2394"/>
                    <a:pt x="5483" y="2275"/>
                    <a:pt x="6019" y="2275"/>
                  </a:cubicBezTo>
                  <a:close/>
                  <a:moveTo>
                    <a:pt x="5084" y="1"/>
                  </a:moveTo>
                  <a:lnTo>
                    <a:pt x="3786" y="203"/>
                  </a:lnTo>
                  <a:lnTo>
                    <a:pt x="3679" y="1477"/>
                  </a:lnTo>
                  <a:cubicBezTo>
                    <a:pt x="3453" y="1560"/>
                    <a:pt x="3251" y="1656"/>
                    <a:pt x="3048" y="1775"/>
                  </a:cubicBezTo>
                  <a:cubicBezTo>
                    <a:pt x="2858" y="1894"/>
                    <a:pt x="2679" y="2013"/>
                    <a:pt x="2536" y="2144"/>
                  </a:cubicBezTo>
                  <a:lnTo>
                    <a:pt x="346" y="2203"/>
                  </a:lnTo>
                  <a:lnTo>
                    <a:pt x="0" y="2954"/>
                  </a:lnTo>
                  <a:lnTo>
                    <a:pt x="1846" y="3656"/>
                  </a:lnTo>
                  <a:cubicBezTo>
                    <a:pt x="1881" y="3966"/>
                    <a:pt x="2024" y="4275"/>
                    <a:pt x="2274" y="4561"/>
                  </a:cubicBezTo>
                  <a:lnTo>
                    <a:pt x="1274" y="5692"/>
                  </a:lnTo>
                  <a:lnTo>
                    <a:pt x="2227" y="6252"/>
                  </a:lnTo>
                  <a:lnTo>
                    <a:pt x="4191" y="5668"/>
                  </a:lnTo>
                  <a:cubicBezTo>
                    <a:pt x="4679" y="5811"/>
                    <a:pt x="5215" y="5894"/>
                    <a:pt x="5763" y="5918"/>
                  </a:cubicBezTo>
                  <a:lnTo>
                    <a:pt x="6965" y="6978"/>
                  </a:lnTo>
                  <a:lnTo>
                    <a:pt x="8263" y="6775"/>
                  </a:lnTo>
                  <a:lnTo>
                    <a:pt x="8370" y="5513"/>
                  </a:lnTo>
                  <a:cubicBezTo>
                    <a:pt x="8585" y="5418"/>
                    <a:pt x="8799" y="5323"/>
                    <a:pt x="8989" y="5204"/>
                  </a:cubicBezTo>
                  <a:cubicBezTo>
                    <a:pt x="9192" y="5097"/>
                    <a:pt x="9359" y="4966"/>
                    <a:pt x="9513" y="4847"/>
                  </a:cubicBezTo>
                  <a:lnTo>
                    <a:pt x="11704" y="4775"/>
                  </a:lnTo>
                  <a:lnTo>
                    <a:pt x="12049" y="4025"/>
                  </a:lnTo>
                  <a:lnTo>
                    <a:pt x="10204" y="3335"/>
                  </a:lnTo>
                  <a:cubicBezTo>
                    <a:pt x="10168" y="3025"/>
                    <a:pt x="10013" y="2703"/>
                    <a:pt x="9775" y="2418"/>
                  </a:cubicBezTo>
                  <a:lnTo>
                    <a:pt x="10763" y="1287"/>
                  </a:lnTo>
                  <a:lnTo>
                    <a:pt x="9811" y="739"/>
                  </a:lnTo>
                  <a:lnTo>
                    <a:pt x="7858" y="1310"/>
                  </a:lnTo>
                  <a:cubicBezTo>
                    <a:pt x="7358" y="1179"/>
                    <a:pt x="6823" y="1096"/>
                    <a:pt x="6287" y="1072"/>
                  </a:cubicBezTo>
                  <a:lnTo>
                    <a:pt x="5084" y="1"/>
                  </a:ln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28" name="Google Shape;1328;p43"/>
          <p:cNvGrpSpPr/>
          <p:nvPr/>
        </p:nvGrpSpPr>
        <p:grpSpPr>
          <a:xfrm>
            <a:off x="2656256" y="2034198"/>
            <a:ext cx="445787" cy="1075113"/>
            <a:chOff x="1889064" y="1625288"/>
            <a:chExt cx="188933" cy="455633"/>
          </a:xfrm>
        </p:grpSpPr>
        <p:sp>
          <p:nvSpPr>
            <p:cNvPr id="1329" name="Google Shape;1329;p43"/>
            <p:cNvSpPr/>
            <p:nvPr/>
          </p:nvSpPr>
          <p:spPr>
            <a:xfrm>
              <a:off x="1889064" y="1625288"/>
              <a:ext cx="183591" cy="454674"/>
            </a:xfrm>
            <a:custGeom>
              <a:avLst/>
              <a:gdLst/>
              <a:ahLst/>
              <a:cxnLst/>
              <a:rect l="l" t="t" r="r" b="b"/>
              <a:pathLst>
                <a:path w="5739" h="14213" extrusionOk="0">
                  <a:moveTo>
                    <a:pt x="5716" y="331"/>
                  </a:moveTo>
                  <a:lnTo>
                    <a:pt x="5739" y="342"/>
                  </a:lnTo>
                  <a:cubicBezTo>
                    <a:pt x="5732" y="338"/>
                    <a:pt x="5724" y="334"/>
                    <a:pt x="5716" y="331"/>
                  </a:cubicBezTo>
                  <a:close/>
                  <a:moveTo>
                    <a:pt x="4982" y="0"/>
                  </a:moveTo>
                  <a:cubicBezTo>
                    <a:pt x="4920" y="0"/>
                    <a:pt x="4849" y="21"/>
                    <a:pt x="4775" y="68"/>
                  </a:cubicBezTo>
                  <a:lnTo>
                    <a:pt x="464" y="2557"/>
                  </a:lnTo>
                  <a:cubicBezTo>
                    <a:pt x="203" y="2699"/>
                    <a:pt x="0" y="3068"/>
                    <a:pt x="0" y="3366"/>
                  </a:cubicBezTo>
                  <a:lnTo>
                    <a:pt x="24" y="13594"/>
                  </a:lnTo>
                  <a:cubicBezTo>
                    <a:pt x="24" y="13736"/>
                    <a:pt x="72" y="13844"/>
                    <a:pt x="155" y="13891"/>
                  </a:cubicBezTo>
                  <a:lnTo>
                    <a:pt x="786" y="14213"/>
                  </a:lnTo>
                  <a:cubicBezTo>
                    <a:pt x="703" y="14153"/>
                    <a:pt x="655" y="14058"/>
                    <a:pt x="655" y="13903"/>
                  </a:cubicBezTo>
                  <a:lnTo>
                    <a:pt x="631" y="3688"/>
                  </a:lnTo>
                  <a:cubicBezTo>
                    <a:pt x="631" y="3378"/>
                    <a:pt x="834" y="3021"/>
                    <a:pt x="1096" y="2866"/>
                  </a:cubicBezTo>
                  <a:lnTo>
                    <a:pt x="5406" y="378"/>
                  </a:lnTo>
                  <a:cubicBezTo>
                    <a:pt x="5484" y="335"/>
                    <a:pt x="5558" y="313"/>
                    <a:pt x="5623" y="313"/>
                  </a:cubicBezTo>
                  <a:cubicBezTo>
                    <a:pt x="5657" y="313"/>
                    <a:pt x="5688" y="319"/>
                    <a:pt x="5716" y="331"/>
                  </a:cubicBezTo>
                  <a:lnTo>
                    <a:pt x="5716" y="331"/>
                  </a:lnTo>
                  <a:lnTo>
                    <a:pt x="5108" y="32"/>
                  </a:lnTo>
                  <a:cubicBezTo>
                    <a:pt x="5072" y="12"/>
                    <a:pt x="5030" y="0"/>
                    <a:pt x="4982" y="0"/>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0" name="Google Shape;1330;p43"/>
            <p:cNvSpPr/>
            <p:nvPr/>
          </p:nvSpPr>
          <p:spPr>
            <a:xfrm>
              <a:off x="1909249" y="1635269"/>
              <a:ext cx="168747" cy="445653"/>
            </a:xfrm>
            <a:custGeom>
              <a:avLst/>
              <a:gdLst/>
              <a:ahLst/>
              <a:cxnLst/>
              <a:rect l="l" t="t" r="r" b="b"/>
              <a:pathLst>
                <a:path w="5275" h="13931" extrusionOk="0">
                  <a:moveTo>
                    <a:pt x="4985" y="0"/>
                  </a:moveTo>
                  <a:cubicBezTo>
                    <a:pt x="4922" y="0"/>
                    <a:pt x="4850" y="21"/>
                    <a:pt x="4775" y="66"/>
                  </a:cubicBezTo>
                  <a:lnTo>
                    <a:pt x="476" y="2554"/>
                  </a:lnTo>
                  <a:cubicBezTo>
                    <a:pt x="214" y="2709"/>
                    <a:pt x="0" y="3066"/>
                    <a:pt x="0" y="3376"/>
                  </a:cubicBezTo>
                  <a:lnTo>
                    <a:pt x="24" y="13591"/>
                  </a:lnTo>
                  <a:cubicBezTo>
                    <a:pt x="24" y="13803"/>
                    <a:pt x="133" y="13930"/>
                    <a:pt x="290" y="13930"/>
                  </a:cubicBezTo>
                  <a:cubicBezTo>
                    <a:pt x="353" y="13930"/>
                    <a:pt x="425" y="13910"/>
                    <a:pt x="500" y="13865"/>
                  </a:cubicBezTo>
                  <a:lnTo>
                    <a:pt x="4798" y="11377"/>
                  </a:lnTo>
                  <a:cubicBezTo>
                    <a:pt x="5060" y="11222"/>
                    <a:pt x="5275" y="10865"/>
                    <a:pt x="5275" y="10555"/>
                  </a:cubicBezTo>
                  <a:lnTo>
                    <a:pt x="5251" y="340"/>
                  </a:lnTo>
                  <a:cubicBezTo>
                    <a:pt x="5251" y="128"/>
                    <a:pt x="5142" y="0"/>
                    <a:pt x="4985" y="0"/>
                  </a:cubicBez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1" name="Google Shape;1331;p43"/>
            <p:cNvSpPr/>
            <p:nvPr/>
          </p:nvSpPr>
          <p:spPr>
            <a:xfrm>
              <a:off x="1915711" y="1641923"/>
              <a:ext cx="155823" cy="432345"/>
            </a:xfrm>
            <a:custGeom>
              <a:avLst/>
              <a:gdLst/>
              <a:ahLst/>
              <a:cxnLst/>
              <a:rect l="l" t="t" r="r" b="b"/>
              <a:pathLst>
                <a:path w="4871" h="13515" extrusionOk="0">
                  <a:moveTo>
                    <a:pt x="4787" y="1"/>
                  </a:moveTo>
                  <a:cubicBezTo>
                    <a:pt x="4775" y="1"/>
                    <a:pt x="4739" y="12"/>
                    <a:pt x="4680" y="36"/>
                  </a:cubicBezTo>
                  <a:lnTo>
                    <a:pt x="3465" y="751"/>
                  </a:lnTo>
                  <a:lnTo>
                    <a:pt x="3465" y="1084"/>
                  </a:lnTo>
                  <a:lnTo>
                    <a:pt x="1322" y="2322"/>
                  </a:lnTo>
                  <a:lnTo>
                    <a:pt x="1322" y="1977"/>
                  </a:lnTo>
                  <a:lnTo>
                    <a:pt x="370" y="2525"/>
                  </a:lnTo>
                  <a:cubicBezTo>
                    <a:pt x="179" y="2644"/>
                    <a:pt x="1" y="2941"/>
                    <a:pt x="1" y="3168"/>
                  </a:cubicBezTo>
                  <a:lnTo>
                    <a:pt x="24" y="13383"/>
                  </a:lnTo>
                  <a:cubicBezTo>
                    <a:pt x="24" y="13419"/>
                    <a:pt x="36" y="13514"/>
                    <a:pt x="84" y="13514"/>
                  </a:cubicBezTo>
                  <a:cubicBezTo>
                    <a:pt x="96" y="13514"/>
                    <a:pt x="132" y="13514"/>
                    <a:pt x="191" y="13478"/>
                  </a:cubicBezTo>
                  <a:lnTo>
                    <a:pt x="4501" y="10990"/>
                  </a:lnTo>
                  <a:cubicBezTo>
                    <a:pt x="4692" y="10883"/>
                    <a:pt x="4870" y="10585"/>
                    <a:pt x="4870" y="10359"/>
                  </a:cubicBezTo>
                  <a:lnTo>
                    <a:pt x="4846" y="132"/>
                  </a:lnTo>
                  <a:cubicBezTo>
                    <a:pt x="4846" y="96"/>
                    <a:pt x="4835" y="1"/>
                    <a:pt x="4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2" name="Google Shape;1332;p43"/>
            <p:cNvSpPr/>
            <p:nvPr/>
          </p:nvSpPr>
          <p:spPr>
            <a:xfrm>
              <a:off x="1963696" y="1669050"/>
              <a:ext cx="57166" cy="36437"/>
            </a:xfrm>
            <a:custGeom>
              <a:avLst/>
              <a:gdLst/>
              <a:ahLst/>
              <a:cxnLst/>
              <a:rect l="l" t="t" r="r" b="b"/>
              <a:pathLst>
                <a:path w="1787" h="1139" extrusionOk="0">
                  <a:moveTo>
                    <a:pt x="1753" y="0"/>
                  </a:moveTo>
                  <a:cubicBezTo>
                    <a:pt x="1745" y="0"/>
                    <a:pt x="1737" y="3"/>
                    <a:pt x="1727" y="10"/>
                  </a:cubicBezTo>
                  <a:lnTo>
                    <a:pt x="72" y="962"/>
                  </a:lnTo>
                  <a:cubicBezTo>
                    <a:pt x="36" y="986"/>
                    <a:pt x="1" y="1034"/>
                    <a:pt x="1" y="1081"/>
                  </a:cubicBezTo>
                  <a:cubicBezTo>
                    <a:pt x="1" y="1116"/>
                    <a:pt x="20" y="1138"/>
                    <a:pt x="44" y="1138"/>
                  </a:cubicBezTo>
                  <a:cubicBezTo>
                    <a:pt x="53" y="1138"/>
                    <a:pt x="63" y="1135"/>
                    <a:pt x="72" y="1129"/>
                  </a:cubicBezTo>
                  <a:lnTo>
                    <a:pt x="1727" y="176"/>
                  </a:lnTo>
                  <a:cubicBezTo>
                    <a:pt x="1763" y="153"/>
                    <a:pt x="1787" y="105"/>
                    <a:pt x="1787" y="57"/>
                  </a:cubicBezTo>
                  <a:cubicBezTo>
                    <a:pt x="1787" y="23"/>
                    <a:pt x="1774" y="0"/>
                    <a:pt x="17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43" name="Google Shape;1343;p43"/>
          <p:cNvGrpSpPr/>
          <p:nvPr/>
        </p:nvGrpSpPr>
        <p:grpSpPr>
          <a:xfrm>
            <a:off x="1715450" y="3968774"/>
            <a:ext cx="355063" cy="343825"/>
            <a:chOff x="304275" y="488611"/>
            <a:chExt cx="355063" cy="343825"/>
          </a:xfrm>
        </p:grpSpPr>
        <p:sp>
          <p:nvSpPr>
            <p:cNvPr id="1344" name="Google Shape;1344;p43"/>
            <p:cNvSpPr/>
            <p:nvPr/>
          </p:nvSpPr>
          <p:spPr>
            <a:xfrm>
              <a:off x="304275"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5" name="Google Shape;1345;p43"/>
            <p:cNvSpPr/>
            <p:nvPr/>
          </p:nvSpPr>
          <p:spPr>
            <a:xfrm>
              <a:off x="528838" y="488611"/>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6" name="Google Shape;1346;p43"/>
            <p:cNvSpPr/>
            <p:nvPr/>
          </p:nvSpPr>
          <p:spPr>
            <a:xfrm>
              <a:off x="304275" y="701936"/>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7" name="Google Shape;1347;p43"/>
            <p:cNvSpPr/>
            <p:nvPr/>
          </p:nvSpPr>
          <p:spPr>
            <a:xfrm>
              <a:off x="528838"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48" name="Google Shape;1348;p43"/>
          <p:cNvSpPr/>
          <p:nvPr/>
        </p:nvSpPr>
        <p:spPr>
          <a:xfrm>
            <a:off x="2806525" y="3470200"/>
            <a:ext cx="1398600" cy="1969500"/>
          </a:xfrm>
          <a:prstGeom prst="roundRect">
            <a:avLst>
              <a:gd name="adj" fmla="val 21302"/>
            </a:avLst>
          </a:pr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49" name="Google Shape;1349;p43"/>
          <p:cNvGrpSpPr/>
          <p:nvPr/>
        </p:nvGrpSpPr>
        <p:grpSpPr>
          <a:xfrm>
            <a:off x="2599968" y="3307276"/>
            <a:ext cx="652457" cy="486063"/>
            <a:chOff x="3594624" y="2142017"/>
            <a:chExt cx="370988" cy="276360"/>
          </a:xfrm>
        </p:grpSpPr>
        <p:sp>
          <p:nvSpPr>
            <p:cNvPr id="1350" name="Google Shape;1350;p43"/>
            <p:cNvSpPr/>
            <p:nvPr/>
          </p:nvSpPr>
          <p:spPr>
            <a:xfrm>
              <a:off x="3594624" y="2249054"/>
              <a:ext cx="370988" cy="169323"/>
            </a:xfrm>
            <a:custGeom>
              <a:avLst/>
              <a:gdLst/>
              <a:ahLst/>
              <a:cxnLst/>
              <a:rect l="l" t="t" r="r" b="b"/>
              <a:pathLst>
                <a:path w="11597" h="5293" extrusionOk="0">
                  <a:moveTo>
                    <a:pt x="11597" y="24"/>
                  </a:moveTo>
                  <a:lnTo>
                    <a:pt x="11597" y="48"/>
                  </a:lnTo>
                  <a:lnTo>
                    <a:pt x="11597" y="48"/>
                  </a:lnTo>
                  <a:cubicBezTo>
                    <a:pt x="11597" y="40"/>
                    <a:pt x="11597" y="32"/>
                    <a:pt x="11597" y="24"/>
                  </a:cubicBezTo>
                  <a:close/>
                  <a:moveTo>
                    <a:pt x="12" y="0"/>
                  </a:moveTo>
                  <a:lnTo>
                    <a:pt x="0" y="1929"/>
                  </a:lnTo>
                  <a:cubicBezTo>
                    <a:pt x="0" y="2786"/>
                    <a:pt x="572" y="3655"/>
                    <a:pt x="1715" y="4310"/>
                  </a:cubicBezTo>
                  <a:cubicBezTo>
                    <a:pt x="2852" y="4965"/>
                    <a:pt x="4337" y="5292"/>
                    <a:pt x="5819" y="5292"/>
                  </a:cubicBezTo>
                  <a:cubicBezTo>
                    <a:pt x="7302" y="5292"/>
                    <a:pt x="8781" y="4965"/>
                    <a:pt x="9906" y="4310"/>
                  </a:cubicBezTo>
                  <a:cubicBezTo>
                    <a:pt x="11026" y="3667"/>
                    <a:pt x="11585" y="2810"/>
                    <a:pt x="11585" y="1953"/>
                  </a:cubicBezTo>
                  <a:lnTo>
                    <a:pt x="11597" y="48"/>
                  </a:lnTo>
                  <a:lnTo>
                    <a:pt x="11597" y="48"/>
                  </a:lnTo>
                  <a:cubicBezTo>
                    <a:pt x="11586" y="897"/>
                    <a:pt x="11015" y="1744"/>
                    <a:pt x="9906" y="2381"/>
                  </a:cubicBezTo>
                  <a:cubicBezTo>
                    <a:pt x="8781" y="3036"/>
                    <a:pt x="7302" y="3364"/>
                    <a:pt x="5819" y="3364"/>
                  </a:cubicBezTo>
                  <a:cubicBezTo>
                    <a:pt x="4337" y="3364"/>
                    <a:pt x="2852" y="3036"/>
                    <a:pt x="1715" y="2381"/>
                  </a:cubicBezTo>
                  <a:cubicBezTo>
                    <a:pt x="584" y="1726"/>
                    <a:pt x="12" y="857"/>
                    <a:pt x="12" y="0"/>
                  </a:cubicBez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1" name="Google Shape;1351;p43"/>
            <p:cNvSpPr/>
            <p:nvPr/>
          </p:nvSpPr>
          <p:spPr>
            <a:xfrm>
              <a:off x="3594624" y="2142017"/>
              <a:ext cx="370988" cy="214845"/>
            </a:xfrm>
            <a:custGeom>
              <a:avLst/>
              <a:gdLst/>
              <a:ahLst/>
              <a:cxnLst/>
              <a:rect l="l" t="t" r="r" b="b"/>
              <a:pathLst>
                <a:path w="11597" h="6716" extrusionOk="0">
                  <a:moveTo>
                    <a:pt x="5773" y="0"/>
                  </a:moveTo>
                  <a:cubicBezTo>
                    <a:pt x="2587" y="0"/>
                    <a:pt x="12" y="1496"/>
                    <a:pt x="12" y="3346"/>
                  </a:cubicBezTo>
                  <a:cubicBezTo>
                    <a:pt x="0" y="5192"/>
                    <a:pt x="2596" y="6704"/>
                    <a:pt x="5799" y="6716"/>
                  </a:cubicBezTo>
                  <a:cubicBezTo>
                    <a:pt x="8990" y="6716"/>
                    <a:pt x="11585" y="5227"/>
                    <a:pt x="11597" y="3370"/>
                  </a:cubicBezTo>
                  <a:cubicBezTo>
                    <a:pt x="11597" y="1524"/>
                    <a:pt x="9013" y="12"/>
                    <a:pt x="5811" y="0"/>
                  </a:cubicBezTo>
                  <a:cubicBezTo>
                    <a:pt x="5798" y="0"/>
                    <a:pt x="5785" y="0"/>
                    <a:pt x="5773" y="0"/>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2" name="Google Shape;1352;p43"/>
            <p:cNvSpPr/>
            <p:nvPr/>
          </p:nvSpPr>
          <p:spPr>
            <a:xfrm>
              <a:off x="3673830" y="2178293"/>
              <a:ext cx="199906" cy="126808"/>
            </a:xfrm>
            <a:custGeom>
              <a:avLst/>
              <a:gdLst/>
              <a:ahLst/>
              <a:cxnLst/>
              <a:rect l="l" t="t" r="r" b="b"/>
              <a:pathLst>
                <a:path w="6249" h="3964" extrusionOk="0">
                  <a:moveTo>
                    <a:pt x="5464" y="1"/>
                  </a:moveTo>
                  <a:cubicBezTo>
                    <a:pt x="5430" y="1"/>
                    <a:pt x="5394" y="4"/>
                    <a:pt x="5359" y="9"/>
                  </a:cubicBezTo>
                  <a:lnTo>
                    <a:pt x="763" y="712"/>
                  </a:lnTo>
                  <a:cubicBezTo>
                    <a:pt x="156" y="807"/>
                    <a:pt x="1" y="1617"/>
                    <a:pt x="537" y="1926"/>
                  </a:cubicBezTo>
                  <a:lnTo>
                    <a:pt x="3906" y="3879"/>
                  </a:lnTo>
                  <a:cubicBezTo>
                    <a:pt x="4007" y="3937"/>
                    <a:pt x="4117" y="3964"/>
                    <a:pt x="4226" y="3964"/>
                  </a:cubicBezTo>
                  <a:cubicBezTo>
                    <a:pt x="4476" y="3964"/>
                    <a:pt x="4719" y="3822"/>
                    <a:pt x="4835" y="3581"/>
                  </a:cubicBezTo>
                  <a:lnTo>
                    <a:pt x="6049" y="926"/>
                  </a:lnTo>
                  <a:cubicBezTo>
                    <a:pt x="6248" y="494"/>
                    <a:pt x="5923" y="1"/>
                    <a:pt x="5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53" name="Google Shape;1353;p43"/>
          <p:cNvGrpSpPr/>
          <p:nvPr/>
        </p:nvGrpSpPr>
        <p:grpSpPr>
          <a:xfrm>
            <a:off x="2070525" y="539374"/>
            <a:ext cx="355063" cy="130500"/>
            <a:chOff x="304275" y="701936"/>
            <a:chExt cx="355063" cy="130500"/>
          </a:xfrm>
        </p:grpSpPr>
        <p:sp>
          <p:nvSpPr>
            <p:cNvPr id="1354" name="Google Shape;1354;p43"/>
            <p:cNvSpPr/>
            <p:nvPr/>
          </p:nvSpPr>
          <p:spPr>
            <a:xfrm>
              <a:off x="304275" y="701936"/>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5" name="Google Shape;1355;p43"/>
            <p:cNvSpPr/>
            <p:nvPr/>
          </p:nvSpPr>
          <p:spPr>
            <a:xfrm>
              <a:off x="528838"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56" name="Google Shape;1356;p43"/>
          <p:cNvGrpSpPr/>
          <p:nvPr/>
        </p:nvGrpSpPr>
        <p:grpSpPr>
          <a:xfrm>
            <a:off x="6069425" y="1080708"/>
            <a:ext cx="896100" cy="206100"/>
            <a:chOff x="5733519" y="960358"/>
            <a:chExt cx="896100" cy="206100"/>
          </a:xfrm>
        </p:grpSpPr>
        <p:grpSp>
          <p:nvGrpSpPr>
            <p:cNvPr id="1357" name="Google Shape;1357;p43"/>
            <p:cNvGrpSpPr/>
            <p:nvPr/>
          </p:nvGrpSpPr>
          <p:grpSpPr>
            <a:xfrm>
              <a:off x="5733519" y="960358"/>
              <a:ext cx="210300" cy="206100"/>
              <a:chOff x="5733519" y="960358"/>
              <a:chExt cx="210300" cy="206100"/>
            </a:xfrm>
          </p:grpSpPr>
          <p:cxnSp>
            <p:nvCxnSpPr>
              <p:cNvPr id="1358" name="Google Shape;1358;p43"/>
              <p:cNvCxnSpPr/>
              <p:nvPr/>
            </p:nvCxnSpPr>
            <p:spPr>
              <a:xfrm>
                <a:off x="58386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1359" name="Google Shape;1359;p43"/>
              <p:cNvCxnSpPr/>
              <p:nvPr/>
            </p:nvCxnSpPr>
            <p:spPr>
              <a:xfrm>
                <a:off x="57335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nvGrpSpPr>
            <p:cNvPr id="1360" name="Google Shape;1360;p43"/>
            <p:cNvGrpSpPr/>
            <p:nvPr/>
          </p:nvGrpSpPr>
          <p:grpSpPr>
            <a:xfrm>
              <a:off x="6076419" y="960358"/>
              <a:ext cx="210300" cy="206100"/>
              <a:chOff x="6076419" y="960358"/>
              <a:chExt cx="210300" cy="206100"/>
            </a:xfrm>
          </p:grpSpPr>
          <p:cxnSp>
            <p:nvCxnSpPr>
              <p:cNvPr id="1361" name="Google Shape;1361;p43"/>
              <p:cNvCxnSpPr/>
              <p:nvPr/>
            </p:nvCxnSpPr>
            <p:spPr>
              <a:xfrm>
                <a:off x="61815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1362" name="Google Shape;1362;p43"/>
              <p:cNvCxnSpPr/>
              <p:nvPr/>
            </p:nvCxnSpPr>
            <p:spPr>
              <a:xfrm>
                <a:off x="60764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nvGrpSpPr>
            <p:cNvPr id="1363" name="Google Shape;1363;p43"/>
            <p:cNvGrpSpPr/>
            <p:nvPr/>
          </p:nvGrpSpPr>
          <p:grpSpPr>
            <a:xfrm>
              <a:off x="6419319" y="960358"/>
              <a:ext cx="210300" cy="206100"/>
              <a:chOff x="6419319" y="960358"/>
              <a:chExt cx="210300" cy="206100"/>
            </a:xfrm>
          </p:grpSpPr>
          <p:cxnSp>
            <p:nvCxnSpPr>
              <p:cNvPr id="1364" name="Google Shape;1364;p43"/>
              <p:cNvCxnSpPr/>
              <p:nvPr/>
            </p:nvCxnSpPr>
            <p:spPr>
              <a:xfrm>
                <a:off x="65244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1365" name="Google Shape;1365;p43"/>
              <p:cNvCxnSpPr/>
              <p:nvPr/>
            </p:nvCxnSpPr>
            <p:spPr>
              <a:xfrm>
                <a:off x="64193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grpSp>
        <p:nvGrpSpPr>
          <p:cNvPr id="1366" name="Google Shape;1366;p43"/>
          <p:cNvGrpSpPr/>
          <p:nvPr/>
        </p:nvGrpSpPr>
        <p:grpSpPr>
          <a:xfrm>
            <a:off x="6069425" y="3900182"/>
            <a:ext cx="896100" cy="206100"/>
            <a:chOff x="5733519" y="960358"/>
            <a:chExt cx="896100" cy="206100"/>
          </a:xfrm>
        </p:grpSpPr>
        <p:grpSp>
          <p:nvGrpSpPr>
            <p:cNvPr id="1367" name="Google Shape;1367;p43"/>
            <p:cNvGrpSpPr/>
            <p:nvPr/>
          </p:nvGrpSpPr>
          <p:grpSpPr>
            <a:xfrm>
              <a:off x="5733519" y="960358"/>
              <a:ext cx="210300" cy="206100"/>
              <a:chOff x="5733519" y="960358"/>
              <a:chExt cx="210300" cy="206100"/>
            </a:xfrm>
          </p:grpSpPr>
          <p:cxnSp>
            <p:nvCxnSpPr>
              <p:cNvPr id="1368" name="Google Shape;1368;p43"/>
              <p:cNvCxnSpPr/>
              <p:nvPr/>
            </p:nvCxnSpPr>
            <p:spPr>
              <a:xfrm>
                <a:off x="58386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1369" name="Google Shape;1369;p43"/>
              <p:cNvCxnSpPr/>
              <p:nvPr/>
            </p:nvCxnSpPr>
            <p:spPr>
              <a:xfrm>
                <a:off x="57335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nvGrpSpPr>
            <p:cNvPr id="1370" name="Google Shape;1370;p43"/>
            <p:cNvGrpSpPr/>
            <p:nvPr/>
          </p:nvGrpSpPr>
          <p:grpSpPr>
            <a:xfrm>
              <a:off x="6076419" y="960358"/>
              <a:ext cx="210300" cy="206100"/>
              <a:chOff x="6076419" y="960358"/>
              <a:chExt cx="210300" cy="206100"/>
            </a:xfrm>
          </p:grpSpPr>
          <p:cxnSp>
            <p:nvCxnSpPr>
              <p:cNvPr id="1371" name="Google Shape;1371;p43"/>
              <p:cNvCxnSpPr/>
              <p:nvPr/>
            </p:nvCxnSpPr>
            <p:spPr>
              <a:xfrm>
                <a:off x="61815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1372" name="Google Shape;1372;p43"/>
              <p:cNvCxnSpPr/>
              <p:nvPr/>
            </p:nvCxnSpPr>
            <p:spPr>
              <a:xfrm>
                <a:off x="60764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nvGrpSpPr>
            <p:cNvPr id="1373" name="Google Shape;1373;p43"/>
            <p:cNvGrpSpPr/>
            <p:nvPr/>
          </p:nvGrpSpPr>
          <p:grpSpPr>
            <a:xfrm>
              <a:off x="6419319" y="960358"/>
              <a:ext cx="210300" cy="206100"/>
              <a:chOff x="6419319" y="960358"/>
              <a:chExt cx="210300" cy="206100"/>
            </a:xfrm>
          </p:grpSpPr>
          <p:cxnSp>
            <p:nvCxnSpPr>
              <p:cNvPr id="1374" name="Google Shape;1374;p43"/>
              <p:cNvCxnSpPr/>
              <p:nvPr/>
            </p:nvCxnSpPr>
            <p:spPr>
              <a:xfrm>
                <a:off x="65244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1375" name="Google Shape;1375;p43"/>
              <p:cNvCxnSpPr/>
              <p:nvPr/>
            </p:nvCxnSpPr>
            <p:spPr>
              <a:xfrm>
                <a:off x="64193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pic>
        <p:nvPicPr>
          <p:cNvPr id="20" name="Gambar 19" descr="WhatsApp Image 2023-01-17 at 7.22.18 AM"/>
          <p:cNvPicPr>
            <a:picLocks noChangeAspect="1"/>
          </p:cNvPicPr>
          <p:nvPr/>
        </p:nvPicPr>
        <p:blipFill>
          <a:blip r:embed="rId1"/>
          <a:srcRect l="-219" t="11000" r="219" b="32775"/>
          <a:stretch>
            <a:fillRect/>
          </a:stretch>
        </p:blipFill>
        <p:spPr>
          <a:xfrm>
            <a:off x="615315" y="922020"/>
            <a:ext cx="3300730" cy="3300095"/>
          </a:xfrm>
          <a:prstGeom prst="ellipse">
            <a:avLst/>
          </a:prstGeom>
        </p:spPr>
      </p:pic>
      <p:grpSp>
        <p:nvGrpSpPr>
          <p:cNvPr id="2" name="Google Shape;1310;p43"/>
          <p:cNvGrpSpPr/>
          <p:nvPr/>
        </p:nvGrpSpPr>
        <p:grpSpPr>
          <a:xfrm>
            <a:off x="971251" y="3537232"/>
            <a:ext cx="385882" cy="613251"/>
            <a:chOff x="4669060" y="1707757"/>
            <a:chExt cx="230487" cy="366317"/>
          </a:xfrm>
        </p:grpSpPr>
        <p:sp>
          <p:nvSpPr>
            <p:cNvPr id="3" name="Google Shape;1311;p43"/>
            <p:cNvSpPr/>
            <p:nvPr/>
          </p:nvSpPr>
          <p:spPr>
            <a:xfrm>
              <a:off x="4669060" y="1762364"/>
              <a:ext cx="227801" cy="311135"/>
            </a:xfrm>
            <a:custGeom>
              <a:avLst/>
              <a:gdLst/>
              <a:ahLst/>
              <a:cxnLst/>
              <a:rect l="l" t="t" r="r" b="b"/>
              <a:pathLst>
                <a:path w="7121" h="9726" extrusionOk="0">
                  <a:moveTo>
                    <a:pt x="5543" y="0"/>
                  </a:moveTo>
                  <a:cubicBezTo>
                    <a:pt x="5509" y="0"/>
                    <a:pt x="5472" y="13"/>
                    <a:pt x="5430" y="34"/>
                  </a:cubicBezTo>
                  <a:lnTo>
                    <a:pt x="239" y="3034"/>
                  </a:lnTo>
                  <a:cubicBezTo>
                    <a:pt x="108" y="3105"/>
                    <a:pt x="1" y="3296"/>
                    <a:pt x="1" y="3451"/>
                  </a:cubicBezTo>
                  <a:lnTo>
                    <a:pt x="13" y="8701"/>
                  </a:lnTo>
                  <a:cubicBezTo>
                    <a:pt x="13" y="8773"/>
                    <a:pt x="37" y="8820"/>
                    <a:pt x="84" y="8856"/>
                  </a:cubicBezTo>
                  <a:lnTo>
                    <a:pt x="1583" y="9718"/>
                  </a:lnTo>
                  <a:lnTo>
                    <a:pt x="1583" y="9718"/>
                  </a:lnTo>
                  <a:cubicBezTo>
                    <a:pt x="1544" y="9692"/>
                    <a:pt x="1525" y="9646"/>
                    <a:pt x="1525" y="9571"/>
                  </a:cubicBezTo>
                  <a:lnTo>
                    <a:pt x="1513" y="4320"/>
                  </a:lnTo>
                  <a:cubicBezTo>
                    <a:pt x="1513" y="4165"/>
                    <a:pt x="1620" y="3986"/>
                    <a:pt x="1751" y="3903"/>
                  </a:cubicBezTo>
                  <a:lnTo>
                    <a:pt x="6942" y="915"/>
                  </a:lnTo>
                  <a:cubicBezTo>
                    <a:pt x="6984" y="887"/>
                    <a:pt x="7022" y="875"/>
                    <a:pt x="7055" y="875"/>
                  </a:cubicBezTo>
                  <a:cubicBezTo>
                    <a:pt x="7079" y="875"/>
                    <a:pt x="7101" y="881"/>
                    <a:pt x="7121" y="891"/>
                  </a:cubicBezTo>
                  <a:lnTo>
                    <a:pt x="5609" y="22"/>
                  </a:lnTo>
                  <a:cubicBezTo>
                    <a:pt x="5589" y="7"/>
                    <a:pt x="5567" y="0"/>
                    <a:pt x="5543" y="0"/>
                  </a:cubicBezTo>
                  <a:close/>
                  <a:moveTo>
                    <a:pt x="1583" y="9718"/>
                  </a:moveTo>
                  <a:cubicBezTo>
                    <a:pt x="1588" y="9721"/>
                    <a:pt x="1592" y="9723"/>
                    <a:pt x="1596" y="9725"/>
                  </a:cubicBezTo>
                  <a:lnTo>
                    <a:pt x="1583" y="9718"/>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4" name="Google Shape;1312;p43"/>
            <p:cNvSpPr/>
            <p:nvPr/>
          </p:nvSpPr>
          <p:spPr>
            <a:xfrm>
              <a:off x="4717429" y="1790483"/>
              <a:ext cx="182119" cy="283591"/>
            </a:xfrm>
            <a:custGeom>
              <a:avLst/>
              <a:gdLst/>
              <a:ahLst/>
              <a:cxnLst/>
              <a:rect l="l" t="t" r="r" b="b"/>
              <a:pathLst>
                <a:path w="5693" h="8865" extrusionOk="0">
                  <a:moveTo>
                    <a:pt x="5537" y="0"/>
                  </a:moveTo>
                  <a:cubicBezTo>
                    <a:pt x="5505" y="0"/>
                    <a:pt x="5468" y="11"/>
                    <a:pt x="5430" y="36"/>
                  </a:cubicBezTo>
                  <a:lnTo>
                    <a:pt x="239" y="3024"/>
                  </a:lnTo>
                  <a:cubicBezTo>
                    <a:pt x="108" y="3107"/>
                    <a:pt x="1" y="3286"/>
                    <a:pt x="1" y="3441"/>
                  </a:cubicBezTo>
                  <a:lnTo>
                    <a:pt x="13" y="8692"/>
                  </a:lnTo>
                  <a:cubicBezTo>
                    <a:pt x="13" y="8802"/>
                    <a:pt x="68" y="8864"/>
                    <a:pt x="152" y="8864"/>
                  </a:cubicBezTo>
                  <a:cubicBezTo>
                    <a:pt x="185" y="8864"/>
                    <a:pt x="222" y="8855"/>
                    <a:pt x="263" y="8834"/>
                  </a:cubicBezTo>
                  <a:lnTo>
                    <a:pt x="5442" y="5834"/>
                  </a:lnTo>
                  <a:cubicBezTo>
                    <a:pt x="5585" y="5763"/>
                    <a:pt x="5692" y="5572"/>
                    <a:pt x="5692" y="5417"/>
                  </a:cubicBezTo>
                  <a:lnTo>
                    <a:pt x="5668" y="167"/>
                  </a:lnTo>
                  <a:cubicBezTo>
                    <a:pt x="5668" y="66"/>
                    <a:pt x="5615" y="0"/>
                    <a:pt x="5537" y="0"/>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 name="Google Shape;1313;p43"/>
            <p:cNvSpPr/>
            <p:nvPr/>
          </p:nvSpPr>
          <p:spPr>
            <a:xfrm>
              <a:off x="4669060" y="1860924"/>
              <a:ext cx="51472" cy="212574"/>
            </a:xfrm>
            <a:custGeom>
              <a:avLst/>
              <a:gdLst/>
              <a:ahLst/>
              <a:cxnLst/>
              <a:rect l="l" t="t" r="r" b="b"/>
              <a:pathLst>
                <a:path w="1609" h="6645" extrusionOk="0">
                  <a:moveTo>
                    <a:pt x="179" y="1"/>
                  </a:moveTo>
                  <a:cubicBezTo>
                    <a:pt x="72" y="84"/>
                    <a:pt x="1" y="239"/>
                    <a:pt x="1" y="370"/>
                  </a:cubicBezTo>
                  <a:lnTo>
                    <a:pt x="13" y="5620"/>
                  </a:lnTo>
                  <a:cubicBezTo>
                    <a:pt x="13" y="5692"/>
                    <a:pt x="37" y="5751"/>
                    <a:pt x="84" y="5775"/>
                  </a:cubicBezTo>
                  <a:lnTo>
                    <a:pt x="1583" y="6637"/>
                  </a:lnTo>
                  <a:lnTo>
                    <a:pt x="1583" y="6637"/>
                  </a:lnTo>
                  <a:cubicBezTo>
                    <a:pt x="1544" y="6611"/>
                    <a:pt x="1525" y="6565"/>
                    <a:pt x="1525" y="6490"/>
                  </a:cubicBezTo>
                  <a:lnTo>
                    <a:pt x="1513" y="1239"/>
                  </a:lnTo>
                  <a:cubicBezTo>
                    <a:pt x="1513" y="1156"/>
                    <a:pt x="1549" y="1048"/>
                    <a:pt x="1608" y="965"/>
                  </a:cubicBezTo>
                  <a:lnTo>
                    <a:pt x="179" y="1"/>
                  </a:lnTo>
                  <a:close/>
                  <a:moveTo>
                    <a:pt x="1583" y="6637"/>
                  </a:moveTo>
                  <a:cubicBezTo>
                    <a:pt x="1588" y="6640"/>
                    <a:pt x="1592" y="6642"/>
                    <a:pt x="1596" y="6644"/>
                  </a:cubicBezTo>
                  <a:lnTo>
                    <a:pt x="1583" y="6637"/>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 name="Google Shape;1314;p43"/>
            <p:cNvSpPr/>
            <p:nvPr/>
          </p:nvSpPr>
          <p:spPr>
            <a:xfrm>
              <a:off x="4797435" y="1868569"/>
              <a:ext cx="36980" cy="129080"/>
            </a:xfrm>
            <a:custGeom>
              <a:avLst/>
              <a:gdLst/>
              <a:ahLst/>
              <a:cxnLst/>
              <a:rect l="l" t="t" r="r" b="b"/>
              <a:pathLst>
                <a:path w="1156" h="4035" extrusionOk="0">
                  <a:moveTo>
                    <a:pt x="807" y="0"/>
                  </a:moveTo>
                  <a:cubicBezTo>
                    <a:pt x="767" y="0"/>
                    <a:pt x="724" y="8"/>
                    <a:pt x="679" y="24"/>
                  </a:cubicBezTo>
                  <a:cubicBezTo>
                    <a:pt x="310" y="143"/>
                    <a:pt x="0" y="643"/>
                    <a:pt x="0" y="1047"/>
                  </a:cubicBezTo>
                  <a:cubicBezTo>
                    <a:pt x="0" y="1298"/>
                    <a:pt x="131" y="1440"/>
                    <a:pt x="310" y="1440"/>
                  </a:cubicBezTo>
                  <a:lnTo>
                    <a:pt x="48" y="3584"/>
                  </a:lnTo>
                  <a:cubicBezTo>
                    <a:pt x="13" y="3863"/>
                    <a:pt x="132" y="4034"/>
                    <a:pt x="321" y="4034"/>
                  </a:cubicBezTo>
                  <a:cubicBezTo>
                    <a:pt x="389" y="4034"/>
                    <a:pt x="466" y="4012"/>
                    <a:pt x="548" y="3965"/>
                  </a:cubicBezTo>
                  <a:cubicBezTo>
                    <a:pt x="869" y="3786"/>
                    <a:pt x="1108" y="3322"/>
                    <a:pt x="1060" y="3000"/>
                  </a:cubicBezTo>
                  <a:lnTo>
                    <a:pt x="798" y="1155"/>
                  </a:lnTo>
                  <a:cubicBezTo>
                    <a:pt x="1012" y="905"/>
                    <a:pt x="1155" y="536"/>
                    <a:pt x="1096" y="262"/>
                  </a:cubicBezTo>
                  <a:cubicBezTo>
                    <a:pt x="1059" y="95"/>
                    <a:pt x="949" y="0"/>
                    <a:pt x="807" y="0"/>
                  </a:cubicBez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 name="Google Shape;1315;p43"/>
            <p:cNvSpPr/>
            <p:nvPr/>
          </p:nvSpPr>
          <p:spPr>
            <a:xfrm>
              <a:off x="4814197" y="1731046"/>
              <a:ext cx="16411" cy="82694"/>
            </a:xfrm>
            <a:custGeom>
              <a:avLst/>
              <a:gdLst/>
              <a:ahLst/>
              <a:cxnLst/>
              <a:rect l="l" t="t" r="r" b="b"/>
              <a:pathLst>
                <a:path w="513" h="2585" extrusionOk="0">
                  <a:moveTo>
                    <a:pt x="0" y="1"/>
                  </a:moveTo>
                  <a:lnTo>
                    <a:pt x="28" y="17"/>
                  </a:lnTo>
                  <a:lnTo>
                    <a:pt x="28" y="17"/>
                  </a:lnTo>
                  <a:cubicBezTo>
                    <a:pt x="19" y="10"/>
                    <a:pt x="10" y="5"/>
                    <a:pt x="0" y="1"/>
                  </a:cubicBezTo>
                  <a:close/>
                  <a:moveTo>
                    <a:pt x="28" y="17"/>
                  </a:moveTo>
                  <a:cubicBezTo>
                    <a:pt x="71" y="49"/>
                    <a:pt x="95" y="114"/>
                    <a:pt x="95" y="203"/>
                  </a:cubicBezTo>
                  <a:lnTo>
                    <a:pt x="107" y="2334"/>
                  </a:lnTo>
                  <a:lnTo>
                    <a:pt x="512" y="2584"/>
                  </a:lnTo>
                  <a:lnTo>
                    <a:pt x="512" y="441"/>
                  </a:lnTo>
                  <a:cubicBezTo>
                    <a:pt x="512" y="346"/>
                    <a:pt x="476" y="274"/>
                    <a:pt x="417" y="239"/>
                  </a:cubicBezTo>
                  <a:lnTo>
                    <a:pt x="28" y="17"/>
                  </a:ln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8" name="Google Shape;1316;p43"/>
            <p:cNvSpPr/>
            <p:nvPr/>
          </p:nvSpPr>
          <p:spPr>
            <a:xfrm>
              <a:off x="4730384" y="1707757"/>
              <a:ext cx="109726" cy="155855"/>
            </a:xfrm>
            <a:custGeom>
              <a:avLst/>
              <a:gdLst/>
              <a:ahLst/>
              <a:cxnLst/>
              <a:rect l="l" t="t" r="r" b="b"/>
              <a:pathLst>
                <a:path w="3430" h="4872" extrusionOk="0">
                  <a:moveTo>
                    <a:pt x="2782" y="0"/>
                  </a:moveTo>
                  <a:cubicBezTo>
                    <a:pt x="2664" y="0"/>
                    <a:pt x="2531" y="39"/>
                    <a:pt x="2394" y="121"/>
                  </a:cubicBezTo>
                  <a:lnTo>
                    <a:pt x="858" y="1002"/>
                  </a:lnTo>
                  <a:cubicBezTo>
                    <a:pt x="382" y="1276"/>
                    <a:pt x="1" y="1955"/>
                    <a:pt x="1" y="2503"/>
                  </a:cubicBezTo>
                  <a:lnTo>
                    <a:pt x="1" y="4634"/>
                  </a:lnTo>
                  <a:lnTo>
                    <a:pt x="417" y="4872"/>
                  </a:lnTo>
                  <a:lnTo>
                    <a:pt x="417" y="2741"/>
                  </a:lnTo>
                  <a:cubicBezTo>
                    <a:pt x="417" y="2193"/>
                    <a:pt x="798" y="1526"/>
                    <a:pt x="1275" y="1252"/>
                  </a:cubicBezTo>
                  <a:lnTo>
                    <a:pt x="2811" y="360"/>
                  </a:lnTo>
                  <a:cubicBezTo>
                    <a:pt x="2950" y="283"/>
                    <a:pt x="3081" y="247"/>
                    <a:pt x="3199" y="247"/>
                  </a:cubicBezTo>
                  <a:cubicBezTo>
                    <a:pt x="3283" y="247"/>
                    <a:pt x="3360" y="265"/>
                    <a:pt x="3430" y="300"/>
                  </a:cubicBezTo>
                  <a:lnTo>
                    <a:pt x="3013" y="62"/>
                  </a:lnTo>
                  <a:cubicBezTo>
                    <a:pt x="2947" y="21"/>
                    <a:pt x="2869" y="0"/>
                    <a:pt x="2782" y="0"/>
                  </a:cubicBez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9" name="Google Shape;1317;p43"/>
            <p:cNvSpPr/>
            <p:nvPr/>
          </p:nvSpPr>
          <p:spPr>
            <a:xfrm>
              <a:off x="4743724" y="1715531"/>
              <a:ext cx="104383" cy="148082"/>
            </a:xfrm>
            <a:custGeom>
              <a:avLst/>
              <a:gdLst/>
              <a:ahLst/>
              <a:cxnLst/>
              <a:rect l="l" t="t" r="r" b="b"/>
              <a:pathLst>
                <a:path w="3263" h="4629" extrusionOk="0">
                  <a:moveTo>
                    <a:pt x="2778" y="0"/>
                  </a:moveTo>
                  <a:cubicBezTo>
                    <a:pt x="2662" y="0"/>
                    <a:pt x="2531" y="37"/>
                    <a:pt x="2394" y="117"/>
                  </a:cubicBezTo>
                  <a:lnTo>
                    <a:pt x="858" y="1009"/>
                  </a:lnTo>
                  <a:cubicBezTo>
                    <a:pt x="381" y="1283"/>
                    <a:pt x="0" y="1950"/>
                    <a:pt x="0" y="2498"/>
                  </a:cubicBezTo>
                  <a:lnTo>
                    <a:pt x="0" y="4629"/>
                  </a:lnTo>
                  <a:lnTo>
                    <a:pt x="548" y="4319"/>
                  </a:lnTo>
                  <a:lnTo>
                    <a:pt x="548" y="2176"/>
                  </a:lnTo>
                  <a:cubicBezTo>
                    <a:pt x="548" y="1974"/>
                    <a:pt x="691" y="1736"/>
                    <a:pt x="858" y="1629"/>
                  </a:cubicBezTo>
                  <a:lnTo>
                    <a:pt x="2394" y="748"/>
                  </a:lnTo>
                  <a:cubicBezTo>
                    <a:pt x="2447" y="716"/>
                    <a:pt x="2497" y="701"/>
                    <a:pt x="2541" y="701"/>
                  </a:cubicBezTo>
                  <a:cubicBezTo>
                    <a:pt x="2645" y="701"/>
                    <a:pt x="2715" y="784"/>
                    <a:pt x="2715" y="926"/>
                  </a:cubicBezTo>
                  <a:lnTo>
                    <a:pt x="2727" y="3069"/>
                  </a:lnTo>
                  <a:lnTo>
                    <a:pt x="3263" y="2748"/>
                  </a:lnTo>
                  <a:lnTo>
                    <a:pt x="3263" y="617"/>
                  </a:lnTo>
                  <a:cubicBezTo>
                    <a:pt x="3263" y="227"/>
                    <a:pt x="3064" y="0"/>
                    <a:pt x="2778" y="0"/>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10" name="Google Shape;1333;p43"/>
          <p:cNvGrpSpPr/>
          <p:nvPr/>
        </p:nvGrpSpPr>
        <p:grpSpPr>
          <a:xfrm>
            <a:off x="3403010" y="1419633"/>
            <a:ext cx="579625" cy="557161"/>
            <a:chOff x="304275" y="275275"/>
            <a:chExt cx="579625" cy="557161"/>
          </a:xfrm>
        </p:grpSpPr>
        <p:sp>
          <p:nvSpPr>
            <p:cNvPr id="11" name="Google Shape;1334;p43"/>
            <p:cNvSpPr/>
            <p:nvPr/>
          </p:nvSpPr>
          <p:spPr>
            <a:xfrm>
              <a:off x="304275" y="275275"/>
              <a:ext cx="130500" cy="1305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 name="Google Shape;1335;p43"/>
            <p:cNvSpPr/>
            <p:nvPr/>
          </p:nvSpPr>
          <p:spPr>
            <a:xfrm>
              <a:off x="528838" y="275275"/>
              <a:ext cx="130500" cy="1305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3" name="Google Shape;1336;p43"/>
            <p:cNvSpPr/>
            <p:nvPr/>
          </p:nvSpPr>
          <p:spPr>
            <a:xfrm>
              <a:off x="753400" y="275275"/>
              <a:ext cx="130500" cy="1305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 name="Google Shape;1337;p43"/>
            <p:cNvSpPr/>
            <p:nvPr/>
          </p:nvSpPr>
          <p:spPr>
            <a:xfrm>
              <a:off x="304275" y="488611"/>
              <a:ext cx="130500" cy="1305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 name="Google Shape;1338;p43"/>
            <p:cNvSpPr/>
            <p:nvPr/>
          </p:nvSpPr>
          <p:spPr>
            <a:xfrm>
              <a:off x="528838" y="488611"/>
              <a:ext cx="130500" cy="1305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6" name="Google Shape;1339;p43"/>
            <p:cNvSpPr/>
            <p:nvPr/>
          </p:nvSpPr>
          <p:spPr>
            <a:xfrm>
              <a:off x="753400" y="488611"/>
              <a:ext cx="130500" cy="1305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 name="Google Shape;1340;p43"/>
            <p:cNvSpPr/>
            <p:nvPr/>
          </p:nvSpPr>
          <p:spPr>
            <a:xfrm>
              <a:off x="304275" y="701936"/>
              <a:ext cx="130500" cy="1305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8" name="Google Shape;1341;p43"/>
            <p:cNvSpPr/>
            <p:nvPr/>
          </p:nvSpPr>
          <p:spPr>
            <a:xfrm>
              <a:off x="528838" y="701936"/>
              <a:ext cx="130500" cy="1305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 name="Google Shape;1342;p43"/>
            <p:cNvSpPr/>
            <p:nvPr/>
          </p:nvSpPr>
          <p:spPr>
            <a:xfrm>
              <a:off x="753400" y="701936"/>
              <a:ext cx="130500" cy="1305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grpSp>
    </p:spTree>
  </p:cSld>
  <p:clrMapOvr>
    <a:masterClrMapping/>
  </p:clrMapOvr>
</p:sld>
</file>

<file path=ppt/theme/theme1.xml><?xml version="1.0" encoding="utf-8"?>
<a:theme xmlns:a="http://schemas.openxmlformats.org/drawingml/2006/main" name="Global Technology Investments Project Proposal by Slidesgo">
  <a:themeElements>
    <a:clrScheme name="Simple Light">
      <a:dk1>
        <a:srgbClr val="97ACDE"/>
      </a:dk1>
      <a:lt1>
        <a:srgbClr val="050B31"/>
      </a:lt1>
      <a:dk2>
        <a:srgbClr val="322457"/>
      </a:dk2>
      <a:lt2>
        <a:srgbClr val="57428A"/>
      </a:lt2>
      <a:accent1>
        <a:srgbClr val="A1FFFD"/>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5426</Words>
  <Application>WPS Presentation</Application>
  <PresentationFormat/>
  <Paragraphs>146</Paragraphs>
  <Slides>18</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18</vt:i4>
      </vt:variant>
    </vt:vector>
  </HeadingPairs>
  <TitlesOfParts>
    <vt:vector size="34" baseType="lpstr">
      <vt:lpstr>Arial</vt:lpstr>
      <vt:lpstr>SimSun</vt:lpstr>
      <vt:lpstr>Wingdings</vt:lpstr>
      <vt:lpstr>Arial</vt:lpstr>
      <vt:lpstr>Fahkwang</vt:lpstr>
      <vt:lpstr>Chivo</vt:lpstr>
      <vt:lpstr>Open Sans Medium</vt:lpstr>
      <vt:lpstr>Segoe Print</vt:lpstr>
      <vt:lpstr>Proxima Nova</vt:lpstr>
      <vt:lpstr>Microsoft YaHei</vt:lpstr>
      <vt:lpstr>Arial Unicode MS</vt:lpstr>
      <vt:lpstr>Calibri</vt:lpstr>
      <vt:lpstr>Amatic SC</vt:lpstr>
      <vt:lpstr>Roboto Medium</vt:lpstr>
      <vt:lpstr>Wide Latin</vt:lpstr>
      <vt:lpstr>Global Technology Investments Project Proposal by Slidesgo</vt:lpstr>
      <vt:lpstr>Hybrid Learning</vt:lpstr>
      <vt:lpstr>Peralatan Kelas Hybrid</vt:lpstr>
      <vt:lpstr>Apa Itu Hybrid Learning?</vt:lpstr>
      <vt:lpstr>Blended Learning</vt:lpstr>
      <vt:lpstr>Kekurangan</vt:lpstr>
      <vt:lpstr>Peralatan dalam Kelas Hybrid</vt:lpstr>
      <vt:lpstr>Interactive Flat Pannel Display</vt:lpstr>
      <vt:lpstr>Camera</vt:lpstr>
      <vt:lpstr>Speaker</vt:lpstr>
      <vt:lpstr>Clip On (Saramonic)</vt:lpstr>
      <vt:lpstr>Layar Proyektor</vt:lpstr>
      <vt:lpstr>Video Switcher</vt:lpstr>
      <vt:lpstr>Kabel HDMI</vt:lpstr>
      <vt:lpstr>PowerPoint 演示文稿</vt:lpstr>
      <vt:lpstr>Fungsi</vt:lpstr>
      <vt:lpstr>Sound Card</vt:lpstr>
      <vt:lpstr>Television</vt:lpstr>
      <vt:lpstr>Alternative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Hybrid Learning</dc:title>
  <dc:creator/>
  <cp:lastModifiedBy>acer</cp:lastModifiedBy>
  <cp:revision>17</cp:revision>
  <dcterms:created xsi:type="dcterms:W3CDTF">2023-01-14T13:32:00Z</dcterms:created>
  <dcterms:modified xsi:type="dcterms:W3CDTF">2023-01-19T02:16:57Z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433ACB8FD4D74A6DA4852D9BE1569DF7</vt:lpwstr>
  </property>
  <property fmtid="{D5CDD505-2E9C-101B-9397-08002B2CF9AE}" pid="3" name="KSOProductBuildVer">
    <vt:lpwstr>1057-11.2.0.11440</vt:lpwstr>
  </property>
</Properties>
</file>