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4" r:id="rId7"/>
    <p:sldId id="268" r:id="rId8"/>
    <p:sldId id="262" r:id="rId9"/>
    <p:sldId id="265" r:id="rId10"/>
    <p:sldId id="266" r:id="rId11"/>
    <p:sldId id="275" r:id="rId12"/>
  </p:sldIdLst>
  <p:sldSz type="screen16x9" cy="6858000" cx="12192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E8B171"/>
    <a:srgbClr val="857B82"/>
    <a:srgbClr val="A6C1CF"/>
    <a:srgbClr val="E0AD5B"/>
    <a:srgbClr val="9B8E95"/>
    <a:srgbClr val="6B799E"/>
    <a:srgbClr val="EAC47B"/>
    <a:srgbClr val="89A9BB"/>
    <a:srgbClr val="71646B"/>
    <a:srgbClr val="7C6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346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" y="19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8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lang="zh-CN" smtClean="0"/>
              <a:t>单击以编辑母版副标题样式</a:t>
            </a:r>
            <a:endParaRPr altLang="en-US" lang="zh-CN"/>
          </a:p>
        </p:txBody>
      </p:sp>
      <p:sp>
        <p:nvSpPr>
          <p:cNvPr id="104858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5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5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5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37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3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3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2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4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4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title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58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5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6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-column content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6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6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69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70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71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72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73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74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75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3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3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3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2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and title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77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78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7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8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8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and title"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7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748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4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5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49B8B-3C55-4129-819E-6EAEC5E75D1F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5895-02B5-4F62-8B22-FB29050DF439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1" Type="http://schemas.openxmlformats.org/officeDocument/2006/relationships/image" Target="../media/image11.emf"/><Relationship Id="rId12" Type="http://schemas.openxmlformats.org/officeDocument/2006/relationships/image" Target="../media/image12.emf"/><Relationship Id="rId13" Type="http://schemas.openxmlformats.org/officeDocument/2006/relationships/image" Target="../media/image13.emf"/><Relationship Id="rId14" Type="http://schemas.openxmlformats.org/officeDocument/2006/relationships/image" Target="../media/image14.emf"/><Relationship Id="rId15" Type="http://schemas.openxmlformats.org/officeDocument/2006/relationships/image" Target="../media/image15.emf"/><Relationship Id="rId16" Type="http://schemas.openxmlformats.org/officeDocument/2006/relationships/image" Target="../media/image16.emf"/><Relationship Id="rId17" Type="http://schemas.openxmlformats.org/officeDocument/2006/relationships/image" Target="../media/image17.emf"/><Relationship Id="rId18" Type="http://schemas.openxmlformats.org/officeDocument/2006/relationships/image" Target="../media/image18.emf"/><Relationship Id="rId19" Type="http://schemas.openxmlformats.org/officeDocument/2006/relationships/image" Target="../media/image19.emf"/><Relationship Id="rId20" Type="http://schemas.openxmlformats.org/officeDocument/2006/relationships/image" Target="../media/image20.emf"/><Relationship Id="rId21" Type="http://schemas.openxmlformats.org/officeDocument/2006/relationships/image" Target="../media/image21.emf"/><Relationship Id="rId22" Type="http://schemas.openxmlformats.org/officeDocument/2006/relationships/image" Target="../media/image22.emf"/><Relationship Id="rId23" Type="http://schemas.openxmlformats.org/officeDocument/2006/relationships/image" Target="../media/image23.emf"/><Relationship Id="rId24" Type="http://schemas.openxmlformats.org/officeDocument/2006/relationships/image" Target="../media/image24.emf"/><Relationship Id="rId25" Type="http://schemas.openxmlformats.org/officeDocument/2006/relationships/image" Target="../media/image25.emf"/><Relationship Id="rId26" Type="http://schemas.openxmlformats.org/officeDocument/2006/relationships/image" Target="../media/image26.emf"/><Relationship Id="rId27" Type="http://schemas.openxmlformats.org/officeDocument/2006/relationships/image" Target="../media/image27.emf"/><Relationship Id="rId28" Type="http://schemas.openxmlformats.org/officeDocument/2006/relationships/image" Target="../media/image28.emf"/><Relationship Id="rId29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1" Type="http://schemas.openxmlformats.org/officeDocument/2006/relationships/image" Target="../media/image11.emf"/><Relationship Id="rId12" Type="http://schemas.openxmlformats.org/officeDocument/2006/relationships/image" Target="../media/image12.emf"/><Relationship Id="rId13" Type="http://schemas.openxmlformats.org/officeDocument/2006/relationships/image" Target="../media/image13.emf"/><Relationship Id="rId14" Type="http://schemas.openxmlformats.org/officeDocument/2006/relationships/image" Target="../media/image14.emf"/><Relationship Id="rId15" Type="http://schemas.openxmlformats.org/officeDocument/2006/relationships/image" Target="../media/image15.emf"/><Relationship Id="rId16" Type="http://schemas.openxmlformats.org/officeDocument/2006/relationships/image" Target="../media/image16.emf"/><Relationship Id="rId17" Type="http://schemas.openxmlformats.org/officeDocument/2006/relationships/image" Target="../media/image17.emf"/><Relationship Id="rId18" Type="http://schemas.openxmlformats.org/officeDocument/2006/relationships/image" Target="../media/image18.emf"/><Relationship Id="rId19" Type="http://schemas.openxmlformats.org/officeDocument/2006/relationships/image" Target="../media/image19.emf"/><Relationship Id="rId20" Type="http://schemas.openxmlformats.org/officeDocument/2006/relationships/image" Target="../media/image20.emf"/><Relationship Id="rId21" Type="http://schemas.openxmlformats.org/officeDocument/2006/relationships/image" Target="../media/image21.emf"/><Relationship Id="rId22" Type="http://schemas.openxmlformats.org/officeDocument/2006/relationships/image" Target="../media/image22.emf"/><Relationship Id="rId23" Type="http://schemas.openxmlformats.org/officeDocument/2006/relationships/image" Target="../media/image23.emf"/><Relationship Id="rId24" Type="http://schemas.openxmlformats.org/officeDocument/2006/relationships/image" Target="../media/image24.emf"/><Relationship Id="rId25" Type="http://schemas.openxmlformats.org/officeDocument/2006/relationships/image" Target="../media/image25.emf"/><Relationship Id="rId26" Type="http://schemas.openxmlformats.org/officeDocument/2006/relationships/image" Target="../media/image26.emf"/><Relationship Id="rId27" Type="http://schemas.openxmlformats.org/officeDocument/2006/relationships/image" Target="../media/image27.emf"/><Relationship Id="rId28" Type="http://schemas.openxmlformats.org/officeDocument/2006/relationships/image" Target="../media/image28.emf"/><Relationship Id="rId29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29.jpeg"/><Relationship Id="rId1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30.jpeg"/><Relationship Id="rId1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31.jpeg"/><Relationship Id="rId1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32.jpeg"/><Relationship Id="rId1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33.jpeg"/><Relationship Id="rId1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34.jpeg"/><Relationship Id="rId12" Type="http://schemas.openxmlformats.org/officeDocument/2006/relationships/image" Target="../media/image35.jpeg"/><Relationship Id="rId13" Type="http://schemas.openxmlformats.org/officeDocument/2006/relationships/image" Target="../media/image36.jpeg"/><Relationship Id="rId14" Type="http://schemas.openxmlformats.org/officeDocument/2006/relationships/image" Target="../media/image37.jpeg"/><Relationship Id="rId15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38.jpeg"/><Relationship Id="rId12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7.emf"/><Relationship Id="rId3" Type="http://schemas.openxmlformats.org/officeDocument/2006/relationships/image" Target="../media/image8.emf"/><Relationship Id="rId4" Type="http://schemas.openxmlformats.org/officeDocument/2006/relationships/image" Target="../media/image18.emf"/><Relationship Id="rId5" Type="http://schemas.openxmlformats.org/officeDocument/2006/relationships/image" Target="../media/image27.emf"/><Relationship Id="rId6" Type="http://schemas.openxmlformats.org/officeDocument/2006/relationships/image" Target="../media/image6.emf"/><Relationship Id="rId7" Type="http://schemas.openxmlformats.org/officeDocument/2006/relationships/image" Target="../media/image9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Relationship Id="rId11" Type="http://schemas.openxmlformats.org/officeDocument/2006/relationships/image" Target="../media/image39.jpeg"/><Relationship Id="rId1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Freeform 5"/>
          <p:cNvSpPr/>
          <p:nvPr/>
        </p:nvSpPr>
        <p:spPr bwMode="auto">
          <a:xfrm>
            <a:off x="2864063" y="1908936"/>
            <a:ext cx="6679181" cy="3542617"/>
          </a:xfrm>
          <a:custGeom>
            <a:avLst/>
            <a:gdLst>
              <a:gd name="T0" fmla="*/ 360 w 2379"/>
              <a:gd name="T1" fmla="*/ 78 h 1260"/>
              <a:gd name="T2" fmla="*/ 141 w 2379"/>
              <a:gd name="T3" fmla="*/ 488 h 1260"/>
              <a:gd name="T4" fmla="*/ 189 w 2379"/>
              <a:gd name="T5" fmla="*/ 818 h 1260"/>
              <a:gd name="T6" fmla="*/ 454 w 2379"/>
              <a:gd name="T7" fmla="*/ 1194 h 1260"/>
              <a:gd name="T8" fmla="*/ 1705 w 2379"/>
              <a:gd name="T9" fmla="*/ 1177 h 1260"/>
              <a:gd name="T10" fmla="*/ 2349 w 2379"/>
              <a:gd name="T11" fmla="*/ 1068 h 1260"/>
              <a:gd name="T12" fmla="*/ 2300 w 2379"/>
              <a:gd name="T13" fmla="*/ 517 h 1260"/>
              <a:gd name="T14" fmla="*/ 1942 w 2379"/>
              <a:gd name="T15" fmla="*/ 60 h 1260"/>
              <a:gd name="T16" fmla="*/ 1215 w 2379"/>
              <a:gd name="T17" fmla="*/ 152 h 1260"/>
              <a:gd name="T18" fmla="*/ 360 w 2379"/>
              <a:gd name="T19" fmla="*/ 78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79" h="1260">
                <a:moveTo>
                  <a:pt x="360" y="78"/>
                </a:moveTo>
                <a:cubicBezTo>
                  <a:pt x="189" y="79"/>
                  <a:pt x="0" y="144"/>
                  <a:pt x="141" y="488"/>
                </a:cubicBezTo>
                <a:cubicBezTo>
                  <a:pt x="198" y="627"/>
                  <a:pt x="190" y="731"/>
                  <a:pt x="189" y="818"/>
                </a:cubicBezTo>
                <a:cubicBezTo>
                  <a:pt x="186" y="972"/>
                  <a:pt x="95" y="1211"/>
                  <a:pt x="454" y="1194"/>
                </a:cubicBezTo>
                <a:cubicBezTo>
                  <a:pt x="791" y="1178"/>
                  <a:pt x="1367" y="1146"/>
                  <a:pt x="1705" y="1177"/>
                </a:cubicBezTo>
                <a:cubicBezTo>
                  <a:pt x="2167" y="1219"/>
                  <a:pt x="2326" y="1260"/>
                  <a:pt x="2349" y="1068"/>
                </a:cubicBezTo>
                <a:cubicBezTo>
                  <a:pt x="2372" y="876"/>
                  <a:pt x="2199" y="882"/>
                  <a:pt x="2300" y="517"/>
                </a:cubicBezTo>
                <a:cubicBezTo>
                  <a:pt x="2379" y="234"/>
                  <a:pt x="2197" y="0"/>
                  <a:pt x="1942" y="60"/>
                </a:cubicBezTo>
                <a:cubicBezTo>
                  <a:pt x="1637" y="132"/>
                  <a:pt x="1487" y="122"/>
                  <a:pt x="1215" y="152"/>
                </a:cubicBezTo>
                <a:cubicBezTo>
                  <a:pt x="970" y="179"/>
                  <a:pt x="753" y="74"/>
                  <a:pt x="360" y="78"/>
                </a:cubicBezTo>
                <a:close/>
              </a:path>
            </a:pathLst>
          </a:custGeom>
          <a:solidFill>
            <a:srgbClr val="FFFFFF"/>
          </a:solidFill>
          <a:ln w="63500">
            <a:solidFill>
              <a:srgbClr val="E0AD5B"/>
            </a:solidFill>
          </a:ln>
        </p:spPr>
        <p:txBody>
          <a:bodyPr anchor="t" anchorCtr="0" bIns="45720" compatLnSpc="1" lIns="91440" numCol="1" rIns="91440" tIns="45720" vert="horz" wrap="square"/>
          <a:p>
            <a:endParaRPr altLang="en-US" lang="zh-CN"/>
          </a:p>
        </p:txBody>
      </p:sp>
      <p:pic>
        <p:nvPicPr>
          <p:cNvPr id="2097152" name="图片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548766" cy="994325"/>
          </a:xfrm>
          <a:prstGeom prst="rect"/>
        </p:spPr>
      </p:pic>
      <p:pic>
        <p:nvPicPr>
          <p:cNvPr id="2097153" name="图片 2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8444024" y="-19745"/>
            <a:ext cx="1380063" cy="1244264"/>
          </a:xfrm>
          <a:prstGeom prst="rect"/>
        </p:spPr>
      </p:pic>
      <p:pic>
        <p:nvPicPr>
          <p:cNvPr id="2097154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5199422"/>
            <a:ext cx="668298" cy="1369234"/>
          </a:xfrm>
          <a:prstGeom prst="rect"/>
        </p:spPr>
      </p:pic>
      <p:pic>
        <p:nvPicPr>
          <p:cNvPr id="2097155" name="图片 4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1459720" y="-19745"/>
            <a:ext cx="776965" cy="1026926"/>
          </a:xfrm>
          <a:prstGeom prst="rect"/>
        </p:spPr>
      </p:pic>
      <p:pic>
        <p:nvPicPr>
          <p:cNvPr id="2097156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6191634" y="40574"/>
            <a:ext cx="1319710" cy="1065395"/>
          </a:xfrm>
          <a:prstGeom prst="rect"/>
        </p:spPr>
      </p:pic>
      <p:pic>
        <p:nvPicPr>
          <p:cNvPr id="2097157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760502" y="3036523"/>
            <a:ext cx="1450696" cy="1988649"/>
          </a:xfrm>
          <a:prstGeom prst="rect"/>
        </p:spPr>
      </p:pic>
      <p:pic>
        <p:nvPicPr>
          <p:cNvPr id="2097158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119485" y="941585"/>
            <a:ext cx="1048630" cy="1059526"/>
          </a:xfrm>
          <a:prstGeom prst="rect"/>
        </p:spPr>
      </p:pic>
      <p:pic>
        <p:nvPicPr>
          <p:cNvPr id="2097159" name="图片 8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3763188" y="263963"/>
            <a:ext cx="1327541" cy="1297541"/>
          </a:xfrm>
          <a:prstGeom prst="rect"/>
        </p:spPr>
      </p:pic>
      <p:pic>
        <p:nvPicPr>
          <p:cNvPr id="2097160" name="图片 9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7472819" y="5798985"/>
            <a:ext cx="942152" cy="906094"/>
          </a:xfrm>
          <a:prstGeom prst="rect"/>
        </p:spPr>
      </p:pic>
      <p:pic>
        <p:nvPicPr>
          <p:cNvPr id="2097161" name="图片 10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10760502" y="5533584"/>
            <a:ext cx="1200764" cy="1168196"/>
          </a:xfrm>
          <a:prstGeom prst="rect"/>
        </p:spPr>
      </p:pic>
      <p:pic>
        <p:nvPicPr>
          <p:cNvPr id="2097162" name="图片 11"/>
          <p:cNvPicPr>
            <a:picLocks noChangeAspect="1"/>
          </p:cNvPicPr>
          <p:nvPr/>
        </p:nvPicPr>
        <p:blipFill>
          <a:blip xmlns:r="http://schemas.openxmlformats.org/officeDocument/2006/relationships" r:embed="rId11"/>
          <a:stretch>
            <a:fillRect/>
          </a:stretch>
        </p:blipFill>
        <p:spPr>
          <a:xfrm>
            <a:off x="1963723" y="5626074"/>
            <a:ext cx="918231" cy="1130161"/>
          </a:xfrm>
          <a:prstGeom prst="rect"/>
        </p:spPr>
      </p:pic>
      <p:pic>
        <p:nvPicPr>
          <p:cNvPr id="2097163" name="图片 12"/>
          <p:cNvPicPr>
            <a:picLocks noChangeAspect="1"/>
          </p:cNvPicPr>
          <p:nvPr/>
        </p:nvPicPr>
        <p:blipFill>
          <a:blip xmlns:r="http://schemas.openxmlformats.org/officeDocument/2006/relationships" r:embed="rId12"/>
          <a:stretch>
            <a:fillRect/>
          </a:stretch>
        </p:blipFill>
        <p:spPr>
          <a:xfrm>
            <a:off x="2383574" y="4866828"/>
            <a:ext cx="1179031" cy="939991"/>
          </a:xfrm>
          <a:prstGeom prst="rect"/>
        </p:spPr>
      </p:pic>
      <p:pic>
        <p:nvPicPr>
          <p:cNvPr id="2097164" name="图片 13"/>
          <p:cNvPicPr>
            <a:picLocks noChangeAspect="1"/>
          </p:cNvPicPr>
          <p:nvPr/>
        </p:nvPicPr>
        <p:blipFill>
          <a:blip xmlns:r="http://schemas.openxmlformats.org/officeDocument/2006/relationships" r:embed="rId13"/>
          <a:stretch>
            <a:fillRect/>
          </a:stretch>
        </p:blipFill>
        <p:spPr>
          <a:xfrm>
            <a:off x="724335" y="4488347"/>
            <a:ext cx="1260532" cy="825888"/>
          </a:xfrm>
          <a:prstGeom prst="rect"/>
        </p:spPr>
      </p:pic>
      <p:pic>
        <p:nvPicPr>
          <p:cNvPr id="2097165" name="图片 14"/>
          <p:cNvPicPr>
            <a:picLocks noChangeAspect="1"/>
          </p:cNvPicPr>
          <p:nvPr/>
        </p:nvPicPr>
        <p:blipFill>
          <a:blip xmlns:r="http://schemas.openxmlformats.org/officeDocument/2006/relationships" r:embed="rId14"/>
          <a:stretch>
            <a:fillRect/>
          </a:stretch>
        </p:blipFill>
        <p:spPr>
          <a:xfrm>
            <a:off x="5709532" y="5678801"/>
            <a:ext cx="1314864" cy="1146462"/>
          </a:xfrm>
          <a:prstGeom prst="rect"/>
        </p:spPr>
      </p:pic>
      <p:pic>
        <p:nvPicPr>
          <p:cNvPr id="2097166" name="图片 15"/>
          <p:cNvPicPr>
            <a:picLocks noChangeAspect="1"/>
          </p:cNvPicPr>
          <p:nvPr/>
        </p:nvPicPr>
        <p:blipFill>
          <a:blip xmlns:r="http://schemas.openxmlformats.org/officeDocument/2006/relationships" r:embed="rId15"/>
          <a:stretch>
            <a:fillRect/>
          </a:stretch>
        </p:blipFill>
        <p:spPr>
          <a:xfrm>
            <a:off x="1014667" y="2241543"/>
            <a:ext cx="1847329" cy="1831079"/>
          </a:xfrm>
          <a:prstGeom prst="rect"/>
        </p:spPr>
      </p:pic>
      <p:pic>
        <p:nvPicPr>
          <p:cNvPr id="2097167" name="图片 16"/>
          <p:cNvPicPr>
            <a:picLocks noChangeAspect="1"/>
          </p:cNvPicPr>
          <p:nvPr/>
        </p:nvPicPr>
        <p:blipFill>
          <a:blip xmlns:r="http://schemas.openxmlformats.org/officeDocument/2006/relationships" r:embed="rId16"/>
          <a:stretch>
            <a:fillRect/>
          </a:stretch>
        </p:blipFill>
        <p:spPr>
          <a:xfrm>
            <a:off x="11249500" y="1726499"/>
            <a:ext cx="961698" cy="956290"/>
          </a:xfrm>
          <a:prstGeom prst="rect"/>
        </p:spPr>
      </p:pic>
      <p:pic>
        <p:nvPicPr>
          <p:cNvPr id="2097168" name="图片 18"/>
          <p:cNvPicPr>
            <a:picLocks noChangeAspect="1"/>
          </p:cNvPicPr>
          <p:nvPr/>
        </p:nvPicPr>
        <p:blipFill>
          <a:blip xmlns:r="http://schemas.openxmlformats.org/officeDocument/2006/relationships" r:embed="rId17"/>
          <a:stretch>
            <a:fillRect/>
          </a:stretch>
        </p:blipFill>
        <p:spPr>
          <a:xfrm>
            <a:off x="5304243" y="1273320"/>
            <a:ext cx="1472431" cy="586815"/>
          </a:xfrm>
          <a:prstGeom prst="rect"/>
        </p:spPr>
      </p:pic>
      <p:pic>
        <p:nvPicPr>
          <p:cNvPr id="2097169" name="图片 19"/>
          <p:cNvPicPr>
            <a:picLocks noChangeAspect="1"/>
          </p:cNvPicPr>
          <p:nvPr/>
        </p:nvPicPr>
        <p:blipFill>
          <a:blip xmlns:r="http://schemas.openxmlformats.org/officeDocument/2006/relationships" r:embed="rId18"/>
          <a:stretch>
            <a:fillRect/>
          </a:stretch>
        </p:blipFill>
        <p:spPr>
          <a:xfrm>
            <a:off x="2170284" y="1484621"/>
            <a:ext cx="1553928" cy="613981"/>
          </a:xfrm>
          <a:prstGeom prst="rect"/>
        </p:spPr>
      </p:pic>
      <p:pic>
        <p:nvPicPr>
          <p:cNvPr id="2097170" name="图片 20"/>
          <p:cNvPicPr>
            <a:picLocks noChangeAspect="1"/>
          </p:cNvPicPr>
          <p:nvPr/>
        </p:nvPicPr>
        <p:blipFill>
          <a:blip xmlns:r="http://schemas.openxmlformats.org/officeDocument/2006/relationships" r:embed="rId19"/>
          <a:stretch>
            <a:fillRect/>
          </a:stretch>
        </p:blipFill>
        <p:spPr>
          <a:xfrm>
            <a:off x="9000841" y="5563759"/>
            <a:ext cx="1559812" cy="1191281"/>
          </a:xfrm>
          <a:prstGeom prst="rect"/>
        </p:spPr>
      </p:pic>
      <p:pic>
        <p:nvPicPr>
          <p:cNvPr id="2097171" name="图片 21"/>
          <p:cNvPicPr>
            <a:picLocks noChangeAspect="1"/>
          </p:cNvPicPr>
          <p:nvPr/>
        </p:nvPicPr>
        <p:blipFill>
          <a:blip xmlns:r="http://schemas.openxmlformats.org/officeDocument/2006/relationships" r:embed="rId20"/>
          <a:stretch>
            <a:fillRect/>
          </a:stretch>
        </p:blipFill>
        <p:spPr>
          <a:xfrm>
            <a:off x="9962388" y="4166453"/>
            <a:ext cx="460052" cy="460064"/>
          </a:xfrm>
          <a:prstGeom prst="rect"/>
        </p:spPr>
      </p:pic>
      <p:pic>
        <p:nvPicPr>
          <p:cNvPr id="2097172" name="图片 22"/>
          <p:cNvPicPr>
            <a:picLocks noChangeAspect="1"/>
          </p:cNvPicPr>
          <p:nvPr/>
        </p:nvPicPr>
        <p:blipFill>
          <a:blip xmlns:r="http://schemas.openxmlformats.org/officeDocument/2006/relationships" r:embed="rId21"/>
          <a:stretch>
            <a:fillRect/>
          </a:stretch>
        </p:blipFill>
        <p:spPr>
          <a:xfrm>
            <a:off x="9728673" y="2555735"/>
            <a:ext cx="738971" cy="708201"/>
          </a:xfrm>
          <a:prstGeom prst="rect"/>
        </p:spPr>
      </p:pic>
      <p:pic>
        <p:nvPicPr>
          <p:cNvPr id="2097173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22"/>
          <a:stretch>
            <a:fillRect/>
          </a:stretch>
        </p:blipFill>
        <p:spPr>
          <a:xfrm>
            <a:off x="911869" y="5871175"/>
            <a:ext cx="931967" cy="745595"/>
          </a:xfrm>
          <a:prstGeom prst="rect"/>
        </p:spPr>
      </p:pic>
      <p:pic>
        <p:nvPicPr>
          <p:cNvPr id="2097174" name="图片 24"/>
          <p:cNvPicPr>
            <a:picLocks noChangeAspect="1"/>
          </p:cNvPicPr>
          <p:nvPr/>
        </p:nvPicPr>
        <p:blipFill>
          <a:blip xmlns:r="http://schemas.openxmlformats.org/officeDocument/2006/relationships" r:embed="rId23"/>
          <a:stretch>
            <a:fillRect/>
          </a:stretch>
        </p:blipFill>
        <p:spPr>
          <a:xfrm>
            <a:off x="9688788" y="697030"/>
            <a:ext cx="1303133" cy="1375567"/>
          </a:xfrm>
          <a:prstGeom prst="rect"/>
        </p:spPr>
      </p:pic>
      <p:pic>
        <p:nvPicPr>
          <p:cNvPr id="2097175" name="图片 25"/>
          <p:cNvPicPr>
            <a:picLocks noChangeAspect="1"/>
          </p:cNvPicPr>
          <p:nvPr/>
        </p:nvPicPr>
        <p:blipFill>
          <a:blip xmlns:r="http://schemas.openxmlformats.org/officeDocument/2006/relationships" r:embed="rId24"/>
          <a:stretch>
            <a:fillRect/>
          </a:stretch>
        </p:blipFill>
        <p:spPr>
          <a:xfrm>
            <a:off x="206501" y="2408922"/>
            <a:ext cx="467286" cy="434390"/>
          </a:xfrm>
          <a:prstGeom prst="rect"/>
        </p:spPr>
      </p:pic>
      <p:pic>
        <p:nvPicPr>
          <p:cNvPr id="2097176" name="图片 26"/>
          <p:cNvPicPr>
            <a:picLocks noChangeAspect="1"/>
          </p:cNvPicPr>
          <p:nvPr/>
        </p:nvPicPr>
        <p:blipFill>
          <a:blip xmlns:r="http://schemas.openxmlformats.org/officeDocument/2006/relationships" r:embed="rId25"/>
          <a:stretch>
            <a:fillRect/>
          </a:stretch>
        </p:blipFill>
        <p:spPr>
          <a:xfrm>
            <a:off x="3266878" y="5504714"/>
            <a:ext cx="1922733" cy="1188007"/>
          </a:xfrm>
          <a:prstGeom prst="rect"/>
        </p:spPr>
      </p:pic>
      <p:pic>
        <p:nvPicPr>
          <p:cNvPr id="2097177" name="图片 27"/>
          <p:cNvPicPr>
            <a:picLocks noChangeAspect="1"/>
          </p:cNvPicPr>
          <p:nvPr/>
        </p:nvPicPr>
        <p:blipFill>
          <a:blip xmlns:r="http://schemas.openxmlformats.org/officeDocument/2006/relationships" r:embed="rId26"/>
          <a:stretch>
            <a:fillRect/>
          </a:stretch>
        </p:blipFill>
        <p:spPr>
          <a:xfrm>
            <a:off x="7413590" y="0"/>
            <a:ext cx="816104" cy="1796794"/>
          </a:xfrm>
          <a:prstGeom prst="rect"/>
        </p:spPr>
      </p:pic>
      <p:pic>
        <p:nvPicPr>
          <p:cNvPr id="2097178" name="图片 28"/>
          <p:cNvPicPr>
            <a:picLocks noChangeAspect="1"/>
          </p:cNvPicPr>
          <p:nvPr/>
        </p:nvPicPr>
        <p:blipFill>
          <a:blip xmlns:r="http://schemas.openxmlformats.org/officeDocument/2006/relationships" r:embed="rId27"/>
          <a:stretch>
            <a:fillRect/>
          </a:stretch>
        </p:blipFill>
        <p:spPr>
          <a:xfrm>
            <a:off x="1101302" y="62161"/>
            <a:ext cx="1592720" cy="1632252"/>
          </a:xfrm>
          <a:prstGeom prst="rect"/>
        </p:spPr>
      </p:pic>
      <p:pic>
        <p:nvPicPr>
          <p:cNvPr id="2097179" name="图片 29"/>
          <p:cNvPicPr>
            <a:picLocks noChangeAspect="1"/>
          </p:cNvPicPr>
          <p:nvPr/>
        </p:nvPicPr>
        <p:blipFill>
          <a:blip xmlns:r="http://schemas.openxmlformats.org/officeDocument/2006/relationships" r:embed="rId28"/>
          <a:stretch>
            <a:fillRect/>
          </a:stretch>
        </p:blipFill>
        <p:spPr>
          <a:xfrm>
            <a:off x="-453745" y="3390990"/>
            <a:ext cx="1303133" cy="1375567"/>
          </a:xfrm>
          <a:prstGeom prst="rect"/>
        </p:spPr>
      </p:pic>
      <p:sp>
        <p:nvSpPr>
          <p:cNvPr id="1048585" name="文本框 30" descr="e7d195523061f1c0deeec63e560781cfd59afb0ea006f2a87ABB68BF51EA6619813959095094C18C62A12F549504892A4AAA8C1554C6663626E05CA27F281A14E6983772AFC3FB97135759321DEA3D7004FB075A8443E283A7673BBBDBFD88DFA513D62253E27B7E9FFF4379D8121322A85C7E16198ADF129F152EEF5340DE1ED504E252F53EAD1F847BC471C6326134"/>
          <p:cNvSpPr txBox="1"/>
          <p:nvPr/>
        </p:nvSpPr>
        <p:spPr>
          <a:xfrm flipH="1">
            <a:off x="3256124" y="2850532"/>
            <a:ext cx="5679750" cy="15392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F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u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n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g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s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i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 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&amp;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 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A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l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a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t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 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G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e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d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u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n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g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 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A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 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9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6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0</a:t>
            </a:r>
            <a:r>
              <a:rPr altLang="zh-CN" b="1" dirty="0" sz="48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5</a:t>
            </a:r>
            <a:r>
              <a:rPr altLang="zh-CN" b="1" dirty="0" sz="4800" lang="en-US">
                <a:solidFill>
                  <a:srgbClr val="9B8E95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 </a:t>
            </a:r>
            <a:endParaRPr altLang="zh-CN" b="1" dirty="0" sz="6600" lang="en-US">
              <a:solidFill>
                <a:srgbClr val="9B8E95"/>
              </a:solidFill>
              <a:latin typeface="Calibri" panose="020F0502020204030204" pitchFamily="34" charset="0"/>
              <a:ea typeface="张海山锐线体2.0" panose="02000000000000000000" pitchFamily="2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750" id="9"/>
                                        <p:tgtEl>
                                          <p:spTgt spid="104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Freeform 5"/>
          <p:cNvSpPr/>
          <p:nvPr/>
        </p:nvSpPr>
        <p:spPr bwMode="auto">
          <a:xfrm>
            <a:off x="2864063" y="1908936"/>
            <a:ext cx="6679181" cy="3542617"/>
          </a:xfrm>
          <a:custGeom>
            <a:avLst/>
            <a:gdLst>
              <a:gd name="T0" fmla="*/ 360 w 2379"/>
              <a:gd name="T1" fmla="*/ 78 h 1260"/>
              <a:gd name="T2" fmla="*/ 141 w 2379"/>
              <a:gd name="T3" fmla="*/ 488 h 1260"/>
              <a:gd name="T4" fmla="*/ 189 w 2379"/>
              <a:gd name="T5" fmla="*/ 818 h 1260"/>
              <a:gd name="T6" fmla="*/ 454 w 2379"/>
              <a:gd name="T7" fmla="*/ 1194 h 1260"/>
              <a:gd name="T8" fmla="*/ 1705 w 2379"/>
              <a:gd name="T9" fmla="*/ 1177 h 1260"/>
              <a:gd name="T10" fmla="*/ 2349 w 2379"/>
              <a:gd name="T11" fmla="*/ 1068 h 1260"/>
              <a:gd name="T12" fmla="*/ 2300 w 2379"/>
              <a:gd name="T13" fmla="*/ 517 h 1260"/>
              <a:gd name="T14" fmla="*/ 1942 w 2379"/>
              <a:gd name="T15" fmla="*/ 60 h 1260"/>
              <a:gd name="T16" fmla="*/ 1215 w 2379"/>
              <a:gd name="T17" fmla="*/ 152 h 1260"/>
              <a:gd name="T18" fmla="*/ 360 w 2379"/>
              <a:gd name="T19" fmla="*/ 78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79" h="1260">
                <a:moveTo>
                  <a:pt x="360" y="78"/>
                </a:moveTo>
                <a:cubicBezTo>
                  <a:pt x="189" y="79"/>
                  <a:pt x="0" y="144"/>
                  <a:pt x="141" y="488"/>
                </a:cubicBezTo>
                <a:cubicBezTo>
                  <a:pt x="198" y="627"/>
                  <a:pt x="190" y="731"/>
                  <a:pt x="189" y="818"/>
                </a:cubicBezTo>
                <a:cubicBezTo>
                  <a:pt x="186" y="972"/>
                  <a:pt x="95" y="1211"/>
                  <a:pt x="454" y="1194"/>
                </a:cubicBezTo>
                <a:cubicBezTo>
                  <a:pt x="791" y="1178"/>
                  <a:pt x="1367" y="1146"/>
                  <a:pt x="1705" y="1177"/>
                </a:cubicBezTo>
                <a:cubicBezTo>
                  <a:pt x="2167" y="1219"/>
                  <a:pt x="2326" y="1260"/>
                  <a:pt x="2349" y="1068"/>
                </a:cubicBezTo>
                <a:cubicBezTo>
                  <a:pt x="2372" y="876"/>
                  <a:pt x="2199" y="882"/>
                  <a:pt x="2300" y="517"/>
                </a:cubicBezTo>
                <a:cubicBezTo>
                  <a:pt x="2379" y="234"/>
                  <a:pt x="2197" y="0"/>
                  <a:pt x="1942" y="60"/>
                </a:cubicBezTo>
                <a:cubicBezTo>
                  <a:pt x="1637" y="132"/>
                  <a:pt x="1487" y="122"/>
                  <a:pt x="1215" y="152"/>
                </a:cubicBezTo>
                <a:cubicBezTo>
                  <a:pt x="970" y="179"/>
                  <a:pt x="753" y="74"/>
                  <a:pt x="360" y="78"/>
                </a:cubicBezTo>
                <a:close/>
              </a:path>
            </a:pathLst>
          </a:custGeom>
          <a:solidFill>
            <a:srgbClr val="FFFFFF"/>
          </a:solidFill>
          <a:ln w="63500">
            <a:solidFill>
              <a:srgbClr val="E0AD5B"/>
            </a:solidFill>
          </a:ln>
        </p:spPr>
        <p:txBody>
          <a:bodyPr anchor="t" anchorCtr="0" bIns="45720" compatLnSpc="1" lIns="91440" numCol="1" rIns="91440" tIns="45720" vert="horz" wrap="square"/>
          <a:p>
            <a:endParaRPr altLang="en-US" lang="zh-CN"/>
          </a:p>
        </p:txBody>
      </p:sp>
      <p:pic>
        <p:nvPicPr>
          <p:cNvPr id="2097400" name="图片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548766" cy="994325"/>
          </a:xfrm>
          <a:prstGeom prst="rect"/>
        </p:spPr>
      </p:pic>
      <p:pic>
        <p:nvPicPr>
          <p:cNvPr id="2097401" name="图片 2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8444024" y="-19745"/>
            <a:ext cx="1380063" cy="1244264"/>
          </a:xfrm>
          <a:prstGeom prst="rect"/>
        </p:spPr>
      </p:pic>
      <p:pic>
        <p:nvPicPr>
          <p:cNvPr id="2097402" name="图片 3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5199422"/>
            <a:ext cx="668298" cy="1369234"/>
          </a:xfrm>
          <a:prstGeom prst="rect"/>
        </p:spPr>
      </p:pic>
      <p:pic>
        <p:nvPicPr>
          <p:cNvPr id="2097403" name="图片 4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1459720" y="-19745"/>
            <a:ext cx="776965" cy="1026926"/>
          </a:xfrm>
          <a:prstGeom prst="rect"/>
        </p:spPr>
      </p:pic>
      <p:pic>
        <p:nvPicPr>
          <p:cNvPr id="2097404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6191634" y="40574"/>
            <a:ext cx="1319710" cy="1065395"/>
          </a:xfrm>
          <a:prstGeom prst="rect"/>
        </p:spPr>
      </p:pic>
      <p:pic>
        <p:nvPicPr>
          <p:cNvPr id="2097405" name="图片 6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760502" y="3036523"/>
            <a:ext cx="1450696" cy="1988649"/>
          </a:xfrm>
          <a:prstGeom prst="rect"/>
        </p:spPr>
      </p:pic>
      <p:pic>
        <p:nvPicPr>
          <p:cNvPr id="2097406" name="图片 7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119485" y="941585"/>
            <a:ext cx="1048630" cy="1059526"/>
          </a:xfrm>
          <a:prstGeom prst="rect"/>
        </p:spPr>
      </p:pic>
      <p:pic>
        <p:nvPicPr>
          <p:cNvPr id="2097407" name="图片 8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3763188" y="263963"/>
            <a:ext cx="1327541" cy="1297541"/>
          </a:xfrm>
          <a:prstGeom prst="rect"/>
        </p:spPr>
      </p:pic>
      <p:pic>
        <p:nvPicPr>
          <p:cNvPr id="2097408" name="图片 9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7472819" y="5798985"/>
            <a:ext cx="942152" cy="906094"/>
          </a:xfrm>
          <a:prstGeom prst="rect"/>
        </p:spPr>
      </p:pic>
      <p:pic>
        <p:nvPicPr>
          <p:cNvPr id="2097409" name="图片 10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10760502" y="5533584"/>
            <a:ext cx="1200764" cy="1168196"/>
          </a:xfrm>
          <a:prstGeom prst="rect"/>
        </p:spPr>
      </p:pic>
      <p:pic>
        <p:nvPicPr>
          <p:cNvPr id="2097410" name="图片 11"/>
          <p:cNvPicPr>
            <a:picLocks noChangeAspect="1"/>
          </p:cNvPicPr>
          <p:nvPr/>
        </p:nvPicPr>
        <p:blipFill>
          <a:blip xmlns:r="http://schemas.openxmlformats.org/officeDocument/2006/relationships" r:embed="rId11"/>
          <a:stretch>
            <a:fillRect/>
          </a:stretch>
        </p:blipFill>
        <p:spPr>
          <a:xfrm>
            <a:off x="1963723" y="5626074"/>
            <a:ext cx="918231" cy="1130161"/>
          </a:xfrm>
          <a:prstGeom prst="rect"/>
        </p:spPr>
      </p:pic>
      <p:pic>
        <p:nvPicPr>
          <p:cNvPr id="2097411" name="图片 12"/>
          <p:cNvPicPr>
            <a:picLocks noChangeAspect="1"/>
          </p:cNvPicPr>
          <p:nvPr/>
        </p:nvPicPr>
        <p:blipFill>
          <a:blip xmlns:r="http://schemas.openxmlformats.org/officeDocument/2006/relationships" r:embed="rId12"/>
          <a:stretch>
            <a:fillRect/>
          </a:stretch>
        </p:blipFill>
        <p:spPr>
          <a:xfrm>
            <a:off x="2383574" y="4866828"/>
            <a:ext cx="1179031" cy="939991"/>
          </a:xfrm>
          <a:prstGeom prst="rect"/>
        </p:spPr>
      </p:pic>
      <p:pic>
        <p:nvPicPr>
          <p:cNvPr id="2097412" name="图片 13"/>
          <p:cNvPicPr>
            <a:picLocks noChangeAspect="1"/>
          </p:cNvPicPr>
          <p:nvPr/>
        </p:nvPicPr>
        <p:blipFill>
          <a:blip xmlns:r="http://schemas.openxmlformats.org/officeDocument/2006/relationships" r:embed="rId13"/>
          <a:stretch>
            <a:fillRect/>
          </a:stretch>
        </p:blipFill>
        <p:spPr>
          <a:xfrm>
            <a:off x="724335" y="4488347"/>
            <a:ext cx="1260532" cy="825888"/>
          </a:xfrm>
          <a:prstGeom prst="rect"/>
        </p:spPr>
      </p:pic>
      <p:pic>
        <p:nvPicPr>
          <p:cNvPr id="2097413" name="图片 14"/>
          <p:cNvPicPr>
            <a:picLocks noChangeAspect="1"/>
          </p:cNvPicPr>
          <p:nvPr/>
        </p:nvPicPr>
        <p:blipFill>
          <a:blip xmlns:r="http://schemas.openxmlformats.org/officeDocument/2006/relationships" r:embed="rId14"/>
          <a:stretch>
            <a:fillRect/>
          </a:stretch>
        </p:blipFill>
        <p:spPr>
          <a:xfrm>
            <a:off x="5709532" y="5678801"/>
            <a:ext cx="1314864" cy="1146462"/>
          </a:xfrm>
          <a:prstGeom prst="rect"/>
        </p:spPr>
      </p:pic>
      <p:pic>
        <p:nvPicPr>
          <p:cNvPr id="2097414" name="图片 15"/>
          <p:cNvPicPr>
            <a:picLocks noChangeAspect="1"/>
          </p:cNvPicPr>
          <p:nvPr/>
        </p:nvPicPr>
        <p:blipFill>
          <a:blip xmlns:r="http://schemas.openxmlformats.org/officeDocument/2006/relationships" r:embed="rId15"/>
          <a:stretch>
            <a:fillRect/>
          </a:stretch>
        </p:blipFill>
        <p:spPr>
          <a:xfrm>
            <a:off x="1014667" y="2241543"/>
            <a:ext cx="1847329" cy="1831079"/>
          </a:xfrm>
          <a:prstGeom prst="rect"/>
        </p:spPr>
      </p:pic>
      <p:pic>
        <p:nvPicPr>
          <p:cNvPr id="2097415" name="图片 16"/>
          <p:cNvPicPr>
            <a:picLocks noChangeAspect="1"/>
          </p:cNvPicPr>
          <p:nvPr/>
        </p:nvPicPr>
        <p:blipFill>
          <a:blip xmlns:r="http://schemas.openxmlformats.org/officeDocument/2006/relationships" r:embed="rId16"/>
          <a:stretch>
            <a:fillRect/>
          </a:stretch>
        </p:blipFill>
        <p:spPr>
          <a:xfrm>
            <a:off x="11249500" y="1726499"/>
            <a:ext cx="961698" cy="956290"/>
          </a:xfrm>
          <a:prstGeom prst="rect"/>
        </p:spPr>
      </p:pic>
      <p:pic>
        <p:nvPicPr>
          <p:cNvPr id="2097416" name="图片 18"/>
          <p:cNvPicPr>
            <a:picLocks noChangeAspect="1"/>
          </p:cNvPicPr>
          <p:nvPr/>
        </p:nvPicPr>
        <p:blipFill>
          <a:blip xmlns:r="http://schemas.openxmlformats.org/officeDocument/2006/relationships" r:embed="rId17"/>
          <a:stretch>
            <a:fillRect/>
          </a:stretch>
        </p:blipFill>
        <p:spPr>
          <a:xfrm>
            <a:off x="5304243" y="1273320"/>
            <a:ext cx="1472431" cy="586815"/>
          </a:xfrm>
          <a:prstGeom prst="rect"/>
        </p:spPr>
      </p:pic>
      <p:pic>
        <p:nvPicPr>
          <p:cNvPr id="2097417" name="图片 19"/>
          <p:cNvPicPr>
            <a:picLocks noChangeAspect="1"/>
          </p:cNvPicPr>
          <p:nvPr/>
        </p:nvPicPr>
        <p:blipFill>
          <a:blip xmlns:r="http://schemas.openxmlformats.org/officeDocument/2006/relationships" r:embed="rId18"/>
          <a:stretch>
            <a:fillRect/>
          </a:stretch>
        </p:blipFill>
        <p:spPr>
          <a:xfrm>
            <a:off x="2170284" y="1484621"/>
            <a:ext cx="1553928" cy="613981"/>
          </a:xfrm>
          <a:prstGeom prst="rect"/>
        </p:spPr>
      </p:pic>
      <p:pic>
        <p:nvPicPr>
          <p:cNvPr id="2097418" name="图片 20"/>
          <p:cNvPicPr>
            <a:picLocks noChangeAspect="1"/>
          </p:cNvPicPr>
          <p:nvPr/>
        </p:nvPicPr>
        <p:blipFill>
          <a:blip xmlns:r="http://schemas.openxmlformats.org/officeDocument/2006/relationships" r:embed="rId19"/>
          <a:stretch>
            <a:fillRect/>
          </a:stretch>
        </p:blipFill>
        <p:spPr>
          <a:xfrm>
            <a:off x="9000841" y="5563759"/>
            <a:ext cx="1559812" cy="1191281"/>
          </a:xfrm>
          <a:prstGeom prst="rect"/>
        </p:spPr>
      </p:pic>
      <p:pic>
        <p:nvPicPr>
          <p:cNvPr id="2097419" name="图片 21"/>
          <p:cNvPicPr>
            <a:picLocks noChangeAspect="1"/>
          </p:cNvPicPr>
          <p:nvPr/>
        </p:nvPicPr>
        <p:blipFill>
          <a:blip xmlns:r="http://schemas.openxmlformats.org/officeDocument/2006/relationships" r:embed="rId20"/>
          <a:stretch>
            <a:fillRect/>
          </a:stretch>
        </p:blipFill>
        <p:spPr>
          <a:xfrm>
            <a:off x="9962388" y="4166453"/>
            <a:ext cx="460052" cy="460064"/>
          </a:xfrm>
          <a:prstGeom prst="rect"/>
        </p:spPr>
      </p:pic>
      <p:pic>
        <p:nvPicPr>
          <p:cNvPr id="2097420" name="图片 22"/>
          <p:cNvPicPr>
            <a:picLocks noChangeAspect="1"/>
          </p:cNvPicPr>
          <p:nvPr/>
        </p:nvPicPr>
        <p:blipFill>
          <a:blip xmlns:r="http://schemas.openxmlformats.org/officeDocument/2006/relationships" r:embed="rId21"/>
          <a:stretch>
            <a:fillRect/>
          </a:stretch>
        </p:blipFill>
        <p:spPr>
          <a:xfrm>
            <a:off x="9728673" y="2555735"/>
            <a:ext cx="738971" cy="708201"/>
          </a:xfrm>
          <a:prstGeom prst="rect"/>
        </p:spPr>
      </p:pic>
      <p:pic>
        <p:nvPicPr>
          <p:cNvPr id="2097421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22"/>
          <a:stretch>
            <a:fillRect/>
          </a:stretch>
        </p:blipFill>
        <p:spPr>
          <a:xfrm>
            <a:off x="911869" y="5871175"/>
            <a:ext cx="931967" cy="745595"/>
          </a:xfrm>
          <a:prstGeom prst="rect"/>
        </p:spPr>
      </p:pic>
      <p:pic>
        <p:nvPicPr>
          <p:cNvPr id="2097422" name="图片 24"/>
          <p:cNvPicPr>
            <a:picLocks noChangeAspect="1"/>
          </p:cNvPicPr>
          <p:nvPr/>
        </p:nvPicPr>
        <p:blipFill>
          <a:blip xmlns:r="http://schemas.openxmlformats.org/officeDocument/2006/relationships" r:embed="rId23"/>
          <a:stretch>
            <a:fillRect/>
          </a:stretch>
        </p:blipFill>
        <p:spPr>
          <a:xfrm>
            <a:off x="9688788" y="697030"/>
            <a:ext cx="1303133" cy="1375567"/>
          </a:xfrm>
          <a:prstGeom prst="rect"/>
        </p:spPr>
      </p:pic>
      <p:pic>
        <p:nvPicPr>
          <p:cNvPr id="2097423" name="图片 25"/>
          <p:cNvPicPr>
            <a:picLocks noChangeAspect="1"/>
          </p:cNvPicPr>
          <p:nvPr/>
        </p:nvPicPr>
        <p:blipFill>
          <a:blip xmlns:r="http://schemas.openxmlformats.org/officeDocument/2006/relationships" r:embed="rId24"/>
          <a:stretch>
            <a:fillRect/>
          </a:stretch>
        </p:blipFill>
        <p:spPr>
          <a:xfrm>
            <a:off x="206501" y="2408922"/>
            <a:ext cx="467286" cy="434390"/>
          </a:xfrm>
          <a:prstGeom prst="rect"/>
        </p:spPr>
      </p:pic>
      <p:pic>
        <p:nvPicPr>
          <p:cNvPr id="2097424" name="图片 26"/>
          <p:cNvPicPr>
            <a:picLocks noChangeAspect="1"/>
          </p:cNvPicPr>
          <p:nvPr/>
        </p:nvPicPr>
        <p:blipFill>
          <a:blip xmlns:r="http://schemas.openxmlformats.org/officeDocument/2006/relationships" r:embed="rId25"/>
          <a:stretch>
            <a:fillRect/>
          </a:stretch>
        </p:blipFill>
        <p:spPr>
          <a:xfrm>
            <a:off x="3266878" y="5504714"/>
            <a:ext cx="1922733" cy="1188007"/>
          </a:xfrm>
          <a:prstGeom prst="rect"/>
        </p:spPr>
      </p:pic>
      <p:pic>
        <p:nvPicPr>
          <p:cNvPr id="2097425" name="图片 27"/>
          <p:cNvPicPr>
            <a:picLocks noChangeAspect="1"/>
          </p:cNvPicPr>
          <p:nvPr/>
        </p:nvPicPr>
        <p:blipFill>
          <a:blip xmlns:r="http://schemas.openxmlformats.org/officeDocument/2006/relationships" r:embed="rId26"/>
          <a:stretch>
            <a:fillRect/>
          </a:stretch>
        </p:blipFill>
        <p:spPr>
          <a:xfrm>
            <a:off x="7413590" y="0"/>
            <a:ext cx="816104" cy="1796794"/>
          </a:xfrm>
          <a:prstGeom prst="rect"/>
        </p:spPr>
      </p:pic>
      <p:pic>
        <p:nvPicPr>
          <p:cNvPr id="2097426" name="图片 28"/>
          <p:cNvPicPr>
            <a:picLocks noChangeAspect="1"/>
          </p:cNvPicPr>
          <p:nvPr/>
        </p:nvPicPr>
        <p:blipFill>
          <a:blip xmlns:r="http://schemas.openxmlformats.org/officeDocument/2006/relationships" r:embed="rId27"/>
          <a:stretch>
            <a:fillRect/>
          </a:stretch>
        </p:blipFill>
        <p:spPr>
          <a:xfrm>
            <a:off x="1101302" y="62161"/>
            <a:ext cx="1592720" cy="1632252"/>
          </a:xfrm>
          <a:prstGeom prst="rect"/>
        </p:spPr>
      </p:pic>
      <p:pic>
        <p:nvPicPr>
          <p:cNvPr id="2097427" name="图片 29"/>
          <p:cNvPicPr>
            <a:picLocks noChangeAspect="1"/>
          </p:cNvPicPr>
          <p:nvPr/>
        </p:nvPicPr>
        <p:blipFill>
          <a:blip xmlns:r="http://schemas.openxmlformats.org/officeDocument/2006/relationships" r:embed="rId28"/>
          <a:stretch>
            <a:fillRect/>
          </a:stretch>
        </p:blipFill>
        <p:spPr>
          <a:xfrm>
            <a:off x="-453745" y="3390990"/>
            <a:ext cx="1303133" cy="1375567"/>
          </a:xfrm>
          <a:prstGeom prst="rect"/>
        </p:spPr>
      </p:pic>
      <p:sp>
        <p:nvSpPr>
          <p:cNvPr id="1048731" name="文本框 32" descr="e7d195523061f1c0deeec63e560781cfd59afb0ea006f2a87ABB68BF51EA6619813959095094C18C62A12F549504892A4AAA8C1554C6663626E05CA27F281A14E6983772AFC3FB97135759321DEA3D7004FB075A8443E283A7673BBBDBFD88DFA513D62253E27B7E9FFF4379D8121322A85C7E16198ADF129F152EEF5340DE1ED504E252F53EAD1F847BC471C6326134"/>
          <p:cNvSpPr txBox="1"/>
          <p:nvPr/>
        </p:nvSpPr>
        <p:spPr>
          <a:xfrm flipH="1">
            <a:off x="3928937" y="3390989"/>
            <a:ext cx="4549433" cy="8915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5400" lang="en-US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Thank you </a:t>
            </a:r>
            <a:endParaRPr altLang="en-US" b="1" dirty="0" sz="5400" lang="zh-CN">
              <a:solidFill>
                <a:srgbClr val="E8B171"/>
              </a:solidFill>
              <a:latin typeface="Calibri" panose="020F0502020204030204" pitchFamily="34" charset="0"/>
              <a:ea typeface="张海山锐线体2.0" panose="02000000000000000000" pitchFamily="2" charset="-122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750" id="9"/>
                                        <p:tgtEl>
                                          <p:spTgt spid="104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0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472051" cy="855323"/>
          </a:xfrm>
          <a:prstGeom prst="rect"/>
        </p:spPr>
      </p:pic>
      <p:pic>
        <p:nvPicPr>
          <p:cNvPr id="2097181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2781" y="809955"/>
            <a:ext cx="902036" cy="911409"/>
          </a:xfrm>
          <a:prstGeom prst="rect"/>
        </p:spPr>
      </p:pic>
      <p:pic>
        <p:nvPicPr>
          <p:cNvPr id="2097182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551917" y="192630"/>
            <a:ext cx="829908" cy="811154"/>
          </a:xfrm>
          <a:prstGeom prst="rect"/>
        </p:spPr>
      </p:pic>
      <p:pic>
        <p:nvPicPr>
          <p:cNvPr id="2097183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866887" y="1277077"/>
            <a:ext cx="1336695" cy="528149"/>
          </a:xfrm>
          <a:prstGeom prst="rect"/>
        </p:spPr>
      </p:pic>
      <p:pic>
        <p:nvPicPr>
          <p:cNvPr id="2097184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947344" y="53471"/>
            <a:ext cx="1370064" cy="1404070"/>
          </a:xfrm>
          <a:prstGeom prst="rect"/>
        </p:spPr>
      </p:pic>
      <p:pic>
        <p:nvPicPr>
          <p:cNvPr id="2097185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962766" y="192630"/>
            <a:ext cx="1247895" cy="1710644"/>
          </a:xfrm>
          <a:prstGeom prst="rect"/>
        </p:spPr>
      </p:pic>
      <p:pic>
        <p:nvPicPr>
          <p:cNvPr id="2097186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671371" y="76937"/>
            <a:ext cx="810443" cy="779426"/>
          </a:xfrm>
          <a:prstGeom prst="rect"/>
        </p:spPr>
      </p:pic>
      <p:pic>
        <p:nvPicPr>
          <p:cNvPr id="2097187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10076593" y="1107766"/>
            <a:ext cx="1134913" cy="866771"/>
          </a:xfrm>
          <a:prstGeom prst="rect"/>
        </p:spPr>
      </p:pic>
      <p:pic>
        <p:nvPicPr>
          <p:cNvPr id="2097188" name="图片 4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9395270" y="1233639"/>
            <a:ext cx="395739" cy="395749"/>
          </a:xfrm>
          <a:prstGeom prst="rect"/>
        </p:spPr>
      </p:pic>
      <p:pic>
        <p:nvPicPr>
          <p:cNvPr id="2097189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759604" y="394586"/>
            <a:ext cx="635666" cy="609198"/>
          </a:xfrm>
          <a:prstGeom prst="rect"/>
        </p:spPr>
      </p:pic>
      <p:sp>
        <p:nvSpPr>
          <p:cNvPr id="1048591" name="文本框 43"/>
          <p:cNvSpPr txBox="1"/>
          <p:nvPr/>
        </p:nvSpPr>
        <p:spPr>
          <a:xfrm>
            <a:off x="4916685" y="466649"/>
            <a:ext cx="4929208" cy="83099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tif </a:t>
            </a:r>
            <a:endParaRPr altLang="en-US" b="1" dirty="0" sz="4800" lang="zh-CN">
              <a:solidFill>
                <a:srgbClr val="565E7D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grpSp>
        <p:nvGrpSpPr>
          <p:cNvPr id="37" name="组合 44"/>
          <p:cNvGrpSpPr/>
          <p:nvPr/>
        </p:nvGrpSpPr>
        <p:grpSpPr>
          <a:xfrm flipH="1">
            <a:off x="6195526" y="2204392"/>
            <a:ext cx="4030355" cy="4259035"/>
            <a:chOff x="1223963" y="539751"/>
            <a:chExt cx="5064125" cy="5351462"/>
          </a:xfrm>
          <a:solidFill>
            <a:srgbClr val="6B799E"/>
          </a:solidFill>
        </p:grpSpPr>
        <p:sp>
          <p:nvSpPr>
            <p:cNvPr id="1048592" name="Freeform 5"/>
            <p:cNvSpPr>
              <a:spLocks noEditPoints="1"/>
            </p:cNvSpPr>
            <p:nvPr/>
          </p:nvSpPr>
          <p:spPr bwMode="auto">
            <a:xfrm>
              <a:off x="1223963" y="539751"/>
              <a:ext cx="5064125" cy="4933950"/>
            </a:xfrm>
            <a:custGeom>
              <a:avLst/>
              <a:gdLst>
                <a:gd name="T0" fmla="*/ 3453 w 3905"/>
                <a:gd name="T1" fmla="*/ 3122 h 3804"/>
                <a:gd name="T2" fmla="*/ 3524 w 3905"/>
                <a:gd name="T3" fmla="*/ 3229 h 3804"/>
                <a:gd name="T4" fmla="*/ 3733 w 3905"/>
                <a:gd name="T5" fmla="*/ 3516 h 3804"/>
                <a:gd name="T6" fmla="*/ 3760 w 3905"/>
                <a:gd name="T7" fmla="*/ 3606 h 3804"/>
                <a:gd name="T8" fmla="*/ 3692 w 3905"/>
                <a:gd name="T9" fmla="*/ 3679 h 3804"/>
                <a:gd name="T10" fmla="*/ 3629 w 3905"/>
                <a:gd name="T11" fmla="*/ 3678 h 3804"/>
                <a:gd name="T12" fmla="*/ 3181 w 3905"/>
                <a:gd name="T13" fmla="*/ 3537 h 3804"/>
                <a:gd name="T14" fmla="*/ 3070 w 3905"/>
                <a:gd name="T15" fmla="*/ 3485 h 3804"/>
                <a:gd name="T16" fmla="*/ 2805 w 3905"/>
                <a:gd name="T17" fmla="*/ 3610 h 3804"/>
                <a:gd name="T18" fmla="*/ 2099 w 3905"/>
                <a:gd name="T19" fmla="*/ 3778 h 3804"/>
                <a:gd name="T20" fmla="*/ 1378 w 3905"/>
                <a:gd name="T21" fmla="*/ 3712 h 3804"/>
                <a:gd name="T22" fmla="*/ 784 w 3905"/>
                <a:gd name="T23" fmla="*/ 3450 h 3804"/>
                <a:gd name="T24" fmla="*/ 280 w 3905"/>
                <a:gd name="T25" fmla="*/ 2909 h 3804"/>
                <a:gd name="T26" fmla="*/ 29 w 3905"/>
                <a:gd name="T27" fmla="*/ 2056 h 3804"/>
                <a:gd name="T28" fmla="*/ 223 w 3905"/>
                <a:gd name="T29" fmla="*/ 1063 h 3804"/>
                <a:gd name="T30" fmla="*/ 615 w 3905"/>
                <a:gd name="T31" fmla="*/ 571 h 3804"/>
                <a:gd name="T32" fmla="*/ 1202 w 3905"/>
                <a:gd name="T33" fmla="*/ 194 h 3804"/>
                <a:gd name="T34" fmla="*/ 2265 w 3905"/>
                <a:gd name="T35" fmla="*/ 47 h 3804"/>
                <a:gd name="T36" fmla="*/ 3156 w 3905"/>
                <a:gd name="T37" fmla="*/ 397 h 3804"/>
                <a:gd name="T38" fmla="*/ 3785 w 3905"/>
                <a:gd name="T39" fmla="*/ 1242 h 3804"/>
                <a:gd name="T40" fmla="*/ 3898 w 3905"/>
                <a:gd name="T41" fmla="*/ 1879 h 3804"/>
                <a:gd name="T42" fmla="*/ 3590 w 3905"/>
                <a:gd name="T43" fmla="*/ 2943 h 3804"/>
                <a:gd name="T44" fmla="*/ 3453 w 3905"/>
                <a:gd name="T45" fmla="*/ 3122 h 3804"/>
                <a:gd name="T46" fmla="*/ 3676 w 3905"/>
                <a:gd name="T47" fmla="*/ 3598 h 3804"/>
                <a:gd name="T48" fmla="*/ 3685 w 3905"/>
                <a:gd name="T49" fmla="*/ 3584 h 3804"/>
                <a:gd name="T50" fmla="*/ 3596 w 3905"/>
                <a:gd name="T51" fmla="*/ 3452 h 3804"/>
                <a:gd name="T52" fmla="*/ 3416 w 3905"/>
                <a:gd name="T53" fmla="*/ 3192 h 3804"/>
                <a:gd name="T54" fmla="*/ 3423 w 3905"/>
                <a:gd name="T55" fmla="*/ 3050 h 3804"/>
                <a:gd name="T56" fmla="*/ 3523 w 3905"/>
                <a:gd name="T57" fmla="*/ 2907 h 3804"/>
                <a:gd name="T58" fmla="*/ 3786 w 3905"/>
                <a:gd name="T59" fmla="*/ 2198 h 3804"/>
                <a:gd name="T60" fmla="*/ 3804 w 3905"/>
                <a:gd name="T61" fmla="*/ 1672 h 3804"/>
                <a:gd name="T62" fmla="*/ 3517 w 3905"/>
                <a:gd name="T63" fmla="*/ 906 h 3804"/>
                <a:gd name="T64" fmla="*/ 3095 w 3905"/>
                <a:gd name="T65" fmla="*/ 448 h 3804"/>
                <a:gd name="T66" fmla="*/ 2331 w 3905"/>
                <a:gd name="T67" fmla="*/ 140 h 3804"/>
                <a:gd name="T68" fmla="*/ 1722 w 3905"/>
                <a:gd name="T69" fmla="*/ 139 h 3804"/>
                <a:gd name="T70" fmla="*/ 1372 w 3905"/>
                <a:gd name="T71" fmla="*/ 228 h 3804"/>
                <a:gd name="T72" fmla="*/ 687 w 3905"/>
                <a:gd name="T73" fmla="*/ 604 h 3804"/>
                <a:gd name="T74" fmla="*/ 243 w 3905"/>
                <a:gd name="T75" fmla="*/ 1204 h 3804"/>
                <a:gd name="T76" fmla="*/ 136 w 3905"/>
                <a:gd name="T77" fmla="*/ 1508 h 3804"/>
                <a:gd name="T78" fmla="*/ 135 w 3905"/>
                <a:gd name="T79" fmla="*/ 2276 h 3804"/>
                <a:gd name="T80" fmla="*/ 424 w 3905"/>
                <a:gd name="T81" fmla="*/ 2987 h 3804"/>
                <a:gd name="T82" fmla="*/ 1084 w 3905"/>
                <a:gd name="T83" fmla="*/ 3526 h 3804"/>
                <a:gd name="T84" fmla="*/ 1608 w 3905"/>
                <a:gd name="T85" fmla="*/ 3679 h 3804"/>
                <a:gd name="T86" fmla="*/ 2179 w 3905"/>
                <a:gd name="T87" fmla="*/ 3692 h 3804"/>
                <a:gd name="T88" fmla="*/ 2970 w 3905"/>
                <a:gd name="T89" fmla="*/ 3449 h 3804"/>
                <a:gd name="T90" fmla="*/ 3130 w 3905"/>
                <a:gd name="T91" fmla="*/ 3440 h 3804"/>
                <a:gd name="T92" fmla="*/ 3346 w 3905"/>
                <a:gd name="T93" fmla="*/ 3523 h 3804"/>
                <a:gd name="T94" fmla="*/ 3676 w 3905"/>
                <a:gd name="T95" fmla="*/ 3598 h 3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905" h="3804">
                  <a:moveTo>
                    <a:pt x="3453" y="3122"/>
                  </a:moveTo>
                  <a:cubicBezTo>
                    <a:pt x="3474" y="3154"/>
                    <a:pt x="3498" y="3193"/>
                    <a:pt x="3524" y="3229"/>
                  </a:cubicBezTo>
                  <a:cubicBezTo>
                    <a:pt x="3593" y="3325"/>
                    <a:pt x="3664" y="3420"/>
                    <a:pt x="3733" y="3516"/>
                  </a:cubicBezTo>
                  <a:cubicBezTo>
                    <a:pt x="3752" y="3542"/>
                    <a:pt x="3764" y="3571"/>
                    <a:pt x="3760" y="3606"/>
                  </a:cubicBezTo>
                  <a:cubicBezTo>
                    <a:pt x="3754" y="3650"/>
                    <a:pt x="3736" y="3673"/>
                    <a:pt x="3692" y="3679"/>
                  </a:cubicBezTo>
                  <a:cubicBezTo>
                    <a:pt x="3672" y="3682"/>
                    <a:pt x="3650" y="3681"/>
                    <a:pt x="3629" y="3678"/>
                  </a:cubicBezTo>
                  <a:cubicBezTo>
                    <a:pt x="3470" y="3660"/>
                    <a:pt x="3324" y="3604"/>
                    <a:pt x="3181" y="3537"/>
                  </a:cubicBezTo>
                  <a:cubicBezTo>
                    <a:pt x="3143" y="3519"/>
                    <a:pt x="3104" y="3501"/>
                    <a:pt x="3070" y="3485"/>
                  </a:cubicBezTo>
                  <a:cubicBezTo>
                    <a:pt x="2979" y="3528"/>
                    <a:pt x="2893" y="3572"/>
                    <a:pt x="2805" y="3610"/>
                  </a:cubicBezTo>
                  <a:cubicBezTo>
                    <a:pt x="2579" y="3706"/>
                    <a:pt x="2341" y="3753"/>
                    <a:pt x="2099" y="3778"/>
                  </a:cubicBezTo>
                  <a:cubicBezTo>
                    <a:pt x="1854" y="3804"/>
                    <a:pt x="1614" y="3775"/>
                    <a:pt x="1378" y="3712"/>
                  </a:cubicBezTo>
                  <a:cubicBezTo>
                    <a:pt x="1166" y="3655"/>
                    <a:pt x="971" y="3564"/>
                    <a:pt x="784" y="3450"/>
                  </a:cubicBezTo>
                  <a:cubicBezTo>
                    <a:pt x="564" y="3316"/>
                    <a:pt x="406" y="3129"/>
                    <a:pt x="280" y="2909"/>
                  </a:cubicBezTo>
                  <a:cubicBezTo>
                    <a:pt x="129" y="2644"/>
                    <a:pt x="54" y="2357"/>
                    <a:pt x="29" y="2056"/>
                  </a:cubicBezTo>
                  <a:cubicBezTo>
                    <a:pt x="0" y="1707"/>
                    <a:pt x="68" y="1376"/>
                    <a:pt x="223" y="1063"/>
                  </a:cubicBezTo>
                  <a:cubicBezTo>
                    <a:pt x="318" y="871"/>
                    <a:pt x="458" y="715"/>
                    <a:pt x="615" y="571"/>
                  </a:cubicBezTo>
                  <a:cubicBezTo>
                    <a:pt x="790" y="411"/>
                    <a:pt x="980" y="277"/>
                    <a:pt x="1202" y="194"/>
                  </a:cubicBezTo>
                  <a:cubicBezTo>
                    <a:pt x="1545" y="65"/>
                    <a:pt x="1898" y="0"/>
                    <a:pt x="2265" y="47"/>
                  </a:cubicBezTo>
                  <a:cubicBezTo>
                    <a:pt x="2591" y="88"/>
                    <a:pt x="2887" y="205"/>
                    <a:pt x="3156" y="397"/>
                  </a:cubicBezTo>
                  <a:cubicBezTo>
                    <a:pt x="3456" y="612"/>
                    <a:pt x="3657" y="899"/>
                    <a:pt x="3785" y="1242"/>
                  </a:cubicBezTo>
                  <a:cubicBezTo>
                    <a:pt x="3862" y="1447"/>
                    <a:pt x="3905" y="1660"/>
                    <a:pt x="3898" y="1879"/>
                  </a:cubicBezTo>
                  <a:cubicBezTo>
                    <a:pt x="3888" y="2259"/>
                    <a:pt x="3798" y="2619"/>
                    <a:pt x="3590" y="2943"/>
                  </a:cubicBezTo>
                  <a:cubicBezTo>
                    <a:pt x="3552" y="3002"/>
                    <a:pt x="3504" y="3055"/>
                    <a:pt x="3453" y="3122"/>
                  </a:cubicBezTo>
                  <a:close/>
                  <a:moveTo>
                    <a:pt x="3676" y="3598"/>
                  </a:moveTo>
                  <a:cubicBezTo>
                    <a:pt x="3679" y="3593"/>
                    <a:pt x="3682" y="3589"/>
                    <a:pt x="3685" y="3584"/>
                  </a:cubicBezTo>
                  <a:cubicBezTo>
                    <a:pt x="3655" y="3540"/>
                    <a:pt x="3626" y="3495"/>
                    <a:pt x="3596" y="3452"/>
                  </a:cubicBezTo>
                  <a:cubicBezTo>
                    <a:pt x="3536" y="3365"/>
                    <a:pt x="3475" y="3279"/>
                    <a:pt x="3416" y="3192"/>
                  </a:cubicBezTo>
                  <a:cubicBezTo>
                    <a:pt x="3371" y="3124"/>
                    <a:pt x="3374" y="3117"/>
                    <a:pt x="3423" y="3050"/>
                  </a:cubicBezTo>
                  <a:cubicBezTo>
                    <a:pt x="3458" y="3003"/>
                    <a:pt x="3492" y="2956"/>
                    <a:pt x="3523" y="2907"/>
                  </a:cubicBezTo>
                  <a:cubicBezTo>
                    <a:pt x="3659" y="2689"/>
                    <a:pt x="3739" y="2449"/>
                    <a:pt x="3786" y="2198"/>
                  </a:cubicBezTo>
                  <a:cubicBezTo>
                    <a:pt x="3818" y="2024"/>
                    <a:pt x="3830" y="1848"/>
                    <a:pt x="3804" y="1672"/>
                  </a:cubicBezTo>
                  <a:cubicBezTo>
                    <a:pt x="3765" y="1396"/>
                    <a:pt x="3670" y="1140"/>
                    <a:pt x="3517" y="906"/>
                  </a:cubicBezTo>
                  <a:cubicBezTo>
                    <a:pt x="3401" y="730"/>
                    <a:pt x="3267" y="571"/>
                    <a:pt x="3095" y="448"/>
                  </a:cubicBezTo>
                  <a:cubicBezTo>
                    <a:pt x="2866" y="285"/>
                    <a:pt x="2608" y="187"/>
                    <a:pt x="2331" y="140"/>
                  </a:cubicBezTo>
                  <a:cubicBezTo>
                    <a:pt x="2128" y="106"/>
                    <a:pt x="1924" y="99"/>
                    <a:pt x="1722" y="139"/>
                  </a:cubicBezTo>
                  <a:cubicBezTo>
                    <a:pt x="1604" y="163"/>
                    <a:pt x="1488" y="196"/>
                    <a:pt x="1372" y="228"/>
                  </a:cubicBezTo>
                  <a:cubicBezTo>
                    <a:pt x="1114" y="299"/>
                    <a:pt x="891" y="437"/>
                    <a:pt x="687" y="604"/>
                  </a:cubicBezTo>
                  <a:cubicBezTo>
                    <a:pt x="491" y="765"/>
                    <a:pt x="341" y="968"/>
                    <a:pt x="243" y="1204"/>
                  </a:cubicBezTo>
                  <a:cubicBezTo>
                    <a:pt x="201" y="1303"/>
                    <a:pt x="158" y="1404"/>
                    <a:pt x="136" y="1508"/>
                  </a:cubicBezTo>
                  <a:cubicBezTo>
                    <a:pt x="83" y="1763"/>
                    <a:pt x="85" y="2020"/>
                    <a:pt x="135" y="2276"/>
                  </a:cubicBezTo>
                  <a:cubicBezTo>
                    <a:pt x="185" y="2532"/>
                    <a:pt x="276" y="2770"/>
                    <a:pt x="424" y="2987"/>
                  </a:cubicBezTo>
                  <a:cubicBezTo>
                    <a:pt x="592" y="3233"/>
                    <a:pt x="811" y="3410"/>
                    <a:pt x="1084" y="3526"/>
                  </a:cubicBezTo>
                  <a:cubicBezTo>
                    <a:pt x="1252" y="3598"/>
                    <a:pt x="1427" y="3649"/>
                    <a:pt x="1608" y="3679"/>
                  </a:cubicBezTo>
                  <a:cubicBezTo>
                    <a:pt x="1798" y="3710"/>
                    <a:pt x="1988" y="3717"/>
                    <a:pt x="2179" y="3692"/>
                  </a:cubicBezTo>
                  <a:cubicBezTo>
                    <a:pt x="2456" y="3655"/>
                    <a:pt x="2720" y="3573"/>
                    <a:pt x="2970" y="3449"/>
                  </a:cubicBezTo>
                  <a:cubicBezTo>
                    <a:pt x="3025" y="3422"/>
                    <a:pt x="3074" y="3417"/>
                    <a:pt x="3130" y="3440"/>
                  </a:cubicBezTo>
                  <a:cubicBezTo>
                    <a:pt x="3201" y="3469"/>
                    <a:pt x="3274" y="3495"/>
                    <a:pt x="3346" y="3523"/>
                  </a:cubicBezTo>
                  <a:cubicBezTo>
                    <a:pt x="3453" y="3564"/>
                    <a:pt x="3562" y="3592"/>
                    <a:pt x="3676" y="359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593" name="Freeform 6"/>
            <p:cNvSpPr/>
            <p:nvPr/>
          </p:nvSpPr>
          <p:spPr bwMode="auto">
            <a:xfrm>
              <a:off x="2651126" y="5326063"/>
              <a:ext cx="2368550" cy="350837"/>
            </a:xfrm>
            <a:custGeom>
              <a:avLst/>
              <a:gdLst>
                <a:gd name="T0" fmla="*/ 1826 w 1826"/>
                <a:gd name="T1" fmla="*/ 0 h 270"/>
                <a:gd name="T2" fmla="*/ 1757 w 1826"/>
                <a:gd name="T3" fmla="*/ 74 h 270"/>
                <a:gd name="T4" fmla="*/ 1366 w 1826"/>
                <a:gd name="T5" fmla="*/ 202 h 270"/>
                <a:gd name="T6" fmla="*/ 500 w 1826"/>
                <a:gd name="T7" fmla="*/ 227 h 270"/>
                <a:gd name="T8" fmla="*/ 68 w 1826"/>
                <a:gd name="T9" fmla="*/ 104 h 270"/>
                <a:gd name="T10" fmla="*/ 18 w 1826"/>
                <a:gd name="T11" fmla="*/ 76 h 270"/>
                <a:gd name="T12" fmla="*/ 0 w 1826"/>
                <a:gd name="T13" fmla="*/ 48 h 270"/>
                <a:gd name="T14" fmla="*/ 307 w 1826"/>
                <a:gd name="T15" fmla="*/ 130 h 270"/>
                <a:gd name="T16" fmla="*/ 611 w 1826"/>
                <a:gd name="T17" fmla="*/ 179 h 270"/>
                <a:gd name="T18" fmla="*/ 920 w 1826"/>
                <a:gd name="T19" fmla="*/ 187 h 270"/>
                <a:gd name="T20" fmla="*/ 1222 w 1826"/>
                <a:gd name="T21" fmla="*/ 163 h 270"/>
                <a:gd name="T22" fmla="*/ 1524 w 1826"/>
                <a:gd name="T23" fmla="*/ 99 h 270"/>
                <a:gd name="T24" fmla="*/ 1826 w 1826"/>
                <a:gd name="T25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26" h="270">
                  <a:moveTo>
                    <a:pt x="1826" y="0"/>
                  </a:moveTo>
                  <a:cubicBezTo>
                    <a:pt x="1813" y="52"/>
                    <a:pt x="1783" y="62"/>
                    <a:pt x="1757" y="74"/>
                  </a:cubicBezTo>
                  <a:cubicBezTo>
                    <a:pt x="1632" y="132"/>
                    <a:pt x="1502" y="178"/>
                    <a:pt x="1366" y="202"/>
                  </a:cubicBezTo>
                  <a:cubicBezTo>
                    <a:pt x="1079" y="254"/>
                    <a:pt x="790" y="270"/>
                    <a:pt x="500" y="227"/>
                  </a:cubicBezTo>
                  <a:cubicBezTo>
                    <a:pt x="351" y="206"/>
                    <a:pt x="206" y="166"/>
                    <a:pt x="68" y="104"/>
                  </a:cubicBezTo>
                  <a:cubicBezTo>
                    <a:pt x="51" y="96"/>
                    <a:pt x="34" y="86"/>
                    <a:pt x="18" y="76"/>
                  </a:cubicBezTo>
                  <a:cubicBezTo>
                    <a:pt x="13" y="73"/>
                    <a:pt x="11" y="66"/>
                    <a:pt x="0" y="48"/>
                  </a:cubicBezTo>
                  <a:cubicBezTo>
                    <a:pt x="110" y="78"/>
                    <a:pt x="208" y="108"/>
                    <a:pt x="307" y="130"/>
                  </a:cubicBezTo>
                  <a:cubicBezTo>
                    <a:pt x="407" y="151"/>
                    <a:pt x="509" y="169"/>
                    <a:pt x="611" y="179"/>
                  </a:cubicBezTo>
                  <a:cubicBezTo>
                    <a:pt x="714" y="189"/>
                    <a:pt x="817" y="190"/>
                    <a:pt x="920" y="187"/>
                  </a:cubicBezTo>
                  <a:cubicBezTo>
                    <a:pt x="1021" y="185"/>
                    <a:pt x="1122" y="178"/>
                    <a:pt x="1222" y="163"/>
                  </a:cubicBezTo>
                  <a:cubicBezTo>
                    <a:pt x="1323" y="148"/>
                    <a:pt x="1424" y="123"/>
                    <a:pt x="1524" y="99"/>
                  </a:cubicBezTo>
                  <a:cubicBezTo>
                    <a:pt x="1623" y="75"/>
                    <a:pt x="1713" y="21"/>
                    <a:pt x="18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594" name="Freeform 7"/>
            <p:cNvSpPr/>
            <p:nvPr/>
          </p:nvSpPr>
          <p:spPr bwMode="auto">
            <a:xfrm>
              <a:off x="1406526" y="744538"/>
              <a:ext cx="1000125" cy="844550"/>
            </a:xfrm>
            <a:custGeom>
              <a:avLst/>
              <a:gdLst>
                <a:gd name="T0" fmla="*/ 771 w 771"/>
                <a:gd name="T1" fmla="*/ 0 h 651"/>
                <a:gd name="T2" fmla="*/ 698 w 771"/>
                <a:gd name="T3" fmla="*/ 77 h 651"/>
                <a:gd name="T4" fmla="*/ 583 w 771"/>
                <a:gd name="T5" fmla="*/ 147 h 651"/>
                <a:gd name="T6" fmla="*/ 111 w 771"/>
                <a:gd name="T7" fmla="*/ 563 h 651"/>
                <a:gd name="T8" fmla="*/ 5 w 771"/>
                <a:gd name="T9" fmla="*/ 651 h 651"/>
                <a:gd name="T10" fmla="*/ 45 w 771"/>
                <a:gd name="T11" fmla="*/ 541 h 651"/>
                <a:gd name="T12" fmla="*/ 240 w 771"/>
                <a:gd name="T13" fmla="*/ 327 h 651"/>
                <a:gd name="T14" fmla="*/ 698 w 771"/>
                <a:gd name="T15" fmla="*/ 21 h 651"/>
                <a:gd name="T16" fmla="*/ 771 w 771"/>
                <a:gd name="T17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1" h="651">
                  <a:moveTo>
                    <a:pt x="771" y="0"/>
                  </a:moveTo>
                  <a:cubicBezTo>
                    <a:pt x="755" y="46"/>
                    <a:pt x="724" y="60"/>
                    <a:pt x="698" y="77"/>
                  </a:cubicBezTo>
                  <a:cubicBezTo>
                    <a:pt x="661" y="102"/>
                    <a:pt x="621" y="124"/>
                    <a:pt x="583" y="147"/>
                  </a:cubicBezTo>
                  <a:cubicBezTo>
                    <a:pt x="399" y="257"/>
                    <a:pt x="249" y="404"/>
                    <a:pt x="111" y="563"/>
                  </a:cubicBezTo>
                  <a:cubicBezTo>
                    <a:pt x="81" y="597"/>
                    <a:pt x="53" y="631"/>
                    <a:pt x="5" y="651"/>
                  </a:cubicBezTo>
                  <a:cubicBezTo>
                    <a:pt x="0" y="604"/>
                    <a:pt x="20" y="569"/>
                    <a:pt x="45" y="541"/>
                  </a:cubicBezTo>
                  <a:cubicBezTo>
                    <a:pt x="108" y="468"/>
                    <a:pt x="172" y="396"/>
                    <a:pt x="240" y="327"/>
                  </a:cubicBezTo>
                  <a:cubicBezTo>
                    <a:pt x="371" y="194"/>
                    <a:pt x="522" y="89"/>
                    <a:pt x="698" y="21"/>
                  </a:cubicBezTo>
                  <a:cubicBezTo>
                    <a:pt x="718" y="13"/>
                    <a:pt x="740" y="9"/>
                    <a:pt x="77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595" name="Freeform 8"/>
            <p:cNvSpPr/>
            <p:nvPr/>
          </p:nvSpPr>
          <p:spPr bwMode="auto">
            <a:xfrm>
              <a:off x="3173413" y="5710238"/>
              <a:ext cx="1333500" cy="180975"/>
            </a:xfrm>
            <a:custGeom>
              <a:avLst/>
              <a:gdLst>
                <a:gd name="T0" fmla="*/ 3 w 1029"/>
                <a:gd name="T1" fmla="*/ 26 h 140"/>
                <a:gd name="T2" fmla="*/ 82 w 1029"/>
                <a:gd name="T3" fmla="*/ 36 h 140"/>
                <a:gd name="T4" fmla="*/ 854 w 1029"/>
                <a:gd name="T5" fmla="*/ 27 h 140"/>
                <a:gd name="T6" fmla="*/ 980 w 1029"/>
                <a:gd name="T7" fmla="*/ 3 h 140"/>
                <a:gd name="T8" fmla="*/ 1026 w 1029"/>
                <a:gd name="T9" fmla="*/ 8 h 140"/>
                <a:gd name="T10" fmla="*/ 1029 w 1029"/>
                <a:gd name="T11" fmla="*/ 24 h 140"/>
                <a:gd name="T12" fmla="*/ 965 w 1029"/>
                <a:gd name="T13" fmla="*/ 57 h 140"/>
                <a:gd name="T14" fmla="*/ 347 w 1029"/>
                <a:gd name="T15" fmla="*/ 122 h 140"/>
                <a:gd name="T16" fmla="*/ 39 w 1029"/>
                <a:gd name="T17" fmla="*/ 61 h 140"/>
                <a:gd name="T18" fmla="*/ 0 w 1029"/>
                <a:gd name="T19" fmla="*/ 44 h 140"/>
                <a:gd name="T20" fmla="*/ 3 w 1029"/>
                <a:gd name="T21" fmla="*/ 2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9" h="140">
                  <a:moveTo>
                    <a:pt x="3" y="26"/>
                  </a:moveTo>
                  <a:cubicBezTo>
                    <a:pt x="30" y="29"/>
                    <a:pt x="56" y="30"/>
                    <a:pt x="82" y="36"/>
                  </a:cubicBezTo>
                  <a:cubicBezTo>
                    <a:pt x="340" y="92"/>
                    <a:pt x="597" y="84"/>
                    <a:pt x="854" y="27"/>
                  </a:cubicBezTo>
                  <a:cubicBezTo>
                    <a:pt x="896" y="18"/>
                    <a:pt x="938" y="9"/>
                    <a:pt x="980" y="3"/>
                  </a:cubicBezTo>
                  <a:cubicBezTo>
                    <a:pt x="995" y="0"/>
                    <a:pt x="1011" y="6"/>
                    <a:pt x="1026" y="8"/>
                  </a:cubicBezTo>
                  <a:cubicBezTo>
                    <a:pt x="1027" y="13"/>
                    <a:pt x="1028" y="18"/>
                    <a:pt x="1029" y="24"/>
                  </a:cubicBezTo>
                  <a:cubicBezTo>
                    <a:pt x="1008" y="35"/>
                    <a:pt x="988" y="51"/>
                    <a:pt x="965" y="57"/>
                  </a:cubicBezTo>
                  <a:cubicBezTo>
                    <a:pt x="762" y="107"/>
                    <a:pt x="557" y="140"/>
                    <a:pt x="347" y="122"/>
                  </a:cubicBezTo>
                  <a:cubicBezTo>
                    <a:pt x="242" y="114"/>
                    <a:pt x="139" y="99"/>
                    <a:pt x="39" y="61"/>
                  </a:cubicBezTo>
                  <a:cubicBezTo>
                    <a:pt x="26" y="56"/>
                    <a:pt x="13" y="50"/>
                    <a:pt x="0" y="44"/>
                  </a:cubicBezTo>
                  <a:cubicBezTo>
                    <a:pt x="1" y="38"/>
                    <a:pt x="2" y="32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596" name="Freeform 9"/>
            <p:cNvSpPr/>
            <p:nvPr/>
          </p:nvSpPr>
          <p:spPr bwMode="auto">
            <a:xfrm>
              <a:off x="1506538" y="747713"/>
              <a:ext cx="479425" cy="407987"/>
            </a:xfrm>
            <a:custGeom>
              <a:avLst/>
              <a:gdLst>
                <a:gd name="T0" fmla="*/ 0 w 370"/>
                <a:gd name="T1" fmla="*/ 305 h 315"/>
                <a:gd name="T2" fmla="*/ 370 w 370"/>
                <a:gd name="T3" fmla="*/ 0 h 315"/>
                <a:gd name="T4" fmla="*/ 10 w 370"/>
                <a:gd name="T5" fmla="*/ 315 h 315"/>
                <a:gd name="T6" fmla="*/ 0 w 370"/>
                <a:gd name="T7" fmla="*/ 30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0" h="315">
                  <a:moveTo>
                    <a:pt x="0" y="305"/>
                  </a:moveTo>
                  <a:cubicBezTo>
                    <a:pt x="44" y="183"/>
                    <a:pt x="240" y="14"/>
                    <a:pt x="370" y="0"/>
                  </a:cubicBezTo>
                  <a:cubicBezTo>
                    <a:pt x="244" y="111"/>
                    <a:pt x="127" y="213"/>
                    <a:pt x="10" y="315"/>
                  </a:cubicBezTo>
                  <a:cubicBezTo>
                    <a:pt x="7" y="312"/>
                    <a:pt x="4" y="308"/>
                    <a:pt x="0" y="30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597" name="Freeform 10"/>
            <p:cNvSpPr>
              <a:spLocks noEditPoints="1"/>
            </p:cNvSpPr>
            <p:nvPr/>
          </p:nvSpPr>
          <p:spPr bwMode="auto">
            <a:xfrm>
              <a:off x="1454151" y="1082675"/>
              <a:ext cx="4427538" cy="3484562"/>
            </a:xfrm>
            <a:custGeom>
              <a:avLst/>
              <a:gdLst>
                <a:gd name="T0" fmla="*/ 243 w 3414"/>
                <a:gd name="T1" fmla="*/ 2375 h 2688"/>
                <a:gd name="T2" fmla="*/ 260 w 3414"/>
                <a:gd name="T3" fmla="*/ 2369 h 2688"/>
                <a:gd name="T4" fmla="*/ 220 w 3414"/>
                <a:gd name="T5" fmla="*/ 2242 h 2688"/>
                <a:gd name="T6" fmla="*/ 76 w 3414"/>
                <a:gd name="T7" fmla="*/ 1670 h 2688"/>
                <a:gd name="T8" fmla="*/ 81 w 3414"/>
                <a:gd name="T9" fmla="*/ 1125 h 2688"/>
                <a:gd name="T10" fmla="*/ 91 w 3414"/>
                <a:gd name="T11" fmla="*/ 1027 h 2688"/>
                <a:gd name="T12" fmla="*/ 77 w 3414"/>
                <a:gd name="T13" fmla="*/ 1024 h 2688"/>
                <a:gd name="T14" fmla="*/ 59 w 3414"/>
                <a:gd name="T15" fmla="*/ 1060 h 2688"/>
                <a:gd name="T16" fmla="*/ 17 w 3414"/>
                <a:gd name="T17" fmla="*/ 1281 h 2688"/>
                <a:gd name="T18" fmla="*/ 19 w 3414"/>
                <a:gd name="T19" fmla="*/ 1634 h 2688"/>
                <a:gd name="T20" fmla="*/ 156 w 3414"/>
                <a:gd name="T21" fmla="*/ 2228 h 2688"/>
                <a:gd name="T22" fmla="*/ 243 w 3414"/>
                <a:gd name="T23" fmla="*/ 2375 h 2688"/>
                <a:gd name="T24" fmla="*/ 3402 w 3414"/>
                <a:gd name="T25" fmla="*/ 841 h 2688"/>
                <a:gd name="T26" fmla="*/ 3378 w 3414"/>
                <a:gd name="T27" fmla="*/ 715 h 2688"/>
                <a:gd name="T28" fmla="*/ 3004 w 3414"/>
                <a:gd name="T29" fmla="*/ 195 h 2688"/>
                <a:gd name="T30" fmla="*/ 2789 w 3414"/>
                <a:gd name="T31" fmla="*/ 32 h 2688"/>
                <a:gd name="T32" fmla="*/ 2714 w 3414"/>
                <a:gd name="T33" fmla="*/ 17 h 2688"/>
                <a:gd name="T34" fmla="*/ 2794 w 3414"/>
                <a:gd name="T35" fmla="*/ 97 h 2688"/>
                <a:gd name="T36" fmla="*/ 3075 w 3414"/>
                <a:gd name="T37" fmla="*/ 353 h 2688"/>
                <a:gd name="T38" fmla="*/ 3369 w 3414"/>
                <a:gd name="T39" fmla="*/ 790 h 2688"/>
                <a:gd name="T40" fmla="*/ 3402 w 3414"/>
                <a:gd name="T41" fmla="*/ 841 h 2688"/>
                <a:gd name="T42" fmla="*/ 411 w 3414"/>
                <a:gd name="T43" fmla="*/ 2496 h 2688"/>
                <a:gd name="T44" fmla="*/ 417 w 3414"/>
                <a:gd name="T45" fmla="*/ 2476 h 2688"/>
                <a:gd name="T46" fmla="*/ 253 w 3414"/>
                <a:gd name="T47" fmla="*/ 2059 h 2688"/>
                <a:gd name="T48" fmla="*/ 243 w 3414"/>
                <a:gd name="T49" fmla="*/ 2053 h 2688"/>
                <a:gd name="T50" fmla="*/ 320 w 3414"/>
                <a:gd name="T51" fmla="*/ 2382 h 2688"/>
                <a:gd name="T52" fmla="*/ 411 w 3414"/>
                <a:gd name="T53" fmla="*/ 2496 h 2688"/>
                <a:gd name="T54" fmla="*/ 2760 w 3414"/>
                <a:gd name="T55" fmla="*/ 143 h 2688"/>
                <a:gd name="T56" fmla="*/ 2860 w 3414"/>
                <a:gd name="T57" fmla="*/ 248 h 2688"/>
                <a:gd name="T58" fmla="*/ 2965 w 3414"/>
                <a:gd name="T59" fmla="*/ 352 h 2688"/>
                <a:gd name="T60" fmla="*/ 3077 w 3414"/>
                <a:gd name="T61" fmla="*/ 457 h 2688"/>
                <a:gd name="T62" fmla="*/ 2821 w 3414"/>
                <a:gd name="T63" fmla="*/ 158 h 2688"/>
                <a:gd name="T64" fmla="*/ 2760 w 3414"/>
                <a:gd name="T65" fmla="*/ 143 h 2688"/>
                <a:gd name="T66" fmla="*/ 465 w 3414"/>
                <a:gd name="T67" fmla="*/ 2688 h 2688"/>
                <a:gd name="T68" fmla="*/ 311 w 3414"/>
                <a:gd name="T69" fmla="*/ 2487 h 2688"/>
                <a:gd name="T70" fmla="*/ 465 w 3414"/>
                <a:gd name="T71" fmla="*/ 2688 h 2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14" h="2688">
                  <a:moveTo>
                    <a:pt x="243" y="2375"/>
                  </a:moveTo>
                  <a:cubicBezTo>
                    <a:pt x="249" y="2373"/>
                    <a:pt x="255" y="2371"/>
                    <a:pt x="260" y="2369"/>
                  </a:cubicBezTo>
                  <a:cubicBezTo>
                    <a:pt x="247" y="2327"/>
                    <a:pt x="235" y="2284"/>
                    <a:pt x="220" y="2242"/>
                  </a:cubicBezTo>
                  <a:cubicBezTo>
                    <a:pt x="155" y="2056"/>
                    <a:pt x="98" y="1867"/>
                    <a:pt x="76" y="1670"/>
                  </a:cubicBezTo>
                  <a:cubicBezTo>
                    <a:pt x="57" y="1488"/>
                    <a:pt x="45" y="1306"/>
                    <a:pt x="81" y="1125"/>
                  </a:cubicBezTo>
                  <a:cubicBezTo>
                    <a:pt x="87" y="1093"/>
                    <a:pt x="88" y="1060"/>
                    <a:pt x="91" y="1027"/>
                  </a:cubicBezTo>
                  <a:cubicBezTo>
                    <a:pt x="86" y="1026"/>
                    <a:pt x="82" y="1025"/>
                    <a:pt x="77" y="1024"/>
                  </a:cubicBezTo>
                  <a:cubicBezTo>
                    <a:pt x="71" y="1036"/>
                    <a:pt x="62" y="1048"/>
                    <a:pt x="59" y="1060"/>
                  </a:cubicBezTo>
                  <a:cubicBezTo>
                    <a:pt x="44" y="1134"/>
                    <a:pt x="27" y="1207"/>
                    <a:pt x="17" y="1281"/>
                  </a:cubicBezTo>
                  <a:cubicBezTo>
                    <a:pt x="0" y="1398"/>
                    <a:pt x="11" y="1516"/>
                    <a:pt x="19" y="1634"/>
                  </a:cubicBezTo>
                  <a:cubicBezTo>
                    <a:pt x="34" y="1839"/>
                    <a:pt x="83" y="2036"/>
                    <a:pt x="156" y="2228"/>
                  </a:cubicBezTo>
                  <a:cubicBezTo>
                    <a:pt x="176" y="2282"/>
                    <a:pt x="205" y="2331"/>
                    <a:pt x="243" y="2375"/>
                  </a:cubicBezTo>
                  <a:close/>
                  <a:moveTo>
                    <a:pt x="3402" y="841"/>
                  </a:moveTo>
                  <a:cubicBezTo>
                    <a:pt x="3414" y="792"/>
                    <a:pt x="3395" y="754"/>
                    <a:pt x="3378" y="715"/>
                  </a:cubicBezTo>
                  <a:cubicBezTo>
                    <a:pt x="3291" y="515"/>
                    <a:pt x="3161" y="344"/>
                    <a:pt x="3004" y="195"/>
                  </a:cubicBezTo>
                  <a:cubicBezTo>
                    <a:pt x="2939" y="133"/>
                    <a:pt x="2862" y="84"/>
                    <a:pt x="2789" y="32"/>
                  </a:cubicBezTo>
                  <a:cubicBezTo>
                    <a:pt x="2770" y="18"/>
                    <a:pt x="2747" y="0"/>
                    <a:pt x="2714" y="17"/>
                  </a:cubicBezTo>
                  <a:cubicBezTo>
                    <a:pt x="2729" y="58"/>
                    <a:pt x="2764" y="76"/>
                    <a:pt x="2794" y="97"/>
                  </a:cubicBezTo>
                  <a:cubicBezTo>
                    <a:pt x="2898" y="171"/>
                    <a:pt x="2991" y="257"/>
                    <a:pt x="3075" y="353"/>
                  </a:cubicBezTo>
                  <a:cubicBezTo>
                    <a:pt x="3192" y="486"/>
                    <a:pt x="3287" y="634"/>
                    <a:pt x="3369" y="790"/>
                  </a:cubicBezTo>
                  <a:cubicBezTo>
                    <a:pt x="3379" y="808"/>
                    <a:pt x="3391" y="824"/>
                    <a:pt x="3402" y="841"/>
                  </a:cubicBezTo>
                  <a:close/>
                  <a:moveTo>
                    <a:pt x="411" y="2496"/>
                  </a:moveTo>
                  <a:cubicBezTo>
                    <a:pt x="415" y="2484"/>
                    <a:pt x="419" y="2479"/>
                    <a:pt x="417" y="2476"/>
                  </a:cubicBezTo>
                  <a:cubicBezTo>
                    <a:pt x="346" y="2344"/>
                    <a:pt x="299" y="2201"/>
                    <a:pt x="253" y="2059"/>
                  </a:cubicBezTo>
                  <a:cubicBezTo>
                    <a:pt x="252" y="2056"/>
                    <a:pt x="246" y="2055"/>
                    <a:pt x="243" y="2053"/>
                  </a:cubicBezTo>
                  <a:cubicBezTo>
                    <a:pt x="229" y="2120"/>
                    <a:pt x="260" y="2258"/>
                    <a:pt x="320" y="2382"/>
                  </a:cubicBezTo>
                  <a:cubicBezTo>
                    <a:pt x="341" y="2424"/>
                    <a:pt x="357" y="2473"/>
                    <a:pt x="411" y="2496"/>
                  </a:cubicBezTo>
                  <a:close/>
                  <a:moveTo>
                    <a:pt x="2760" y="143"/>
                  </a:moveTo>
                  <a:cubicBezTo>
                    <a:pt x="2775" y="198"/>
                    <a:pt x="2828" y="213"/>
                    <a:pt x="2860" y="248"/>
                  </a:cubicBezTo>
                  <a:cubicBezTo>
                    <a:pt x="2893" y="284"/>
                    <a:pt x="2929" y="317"/>
                    <a:pt x="2965" y="352"/>
                  </a:cubicBezTo>
                  <a:cubicBezTo>
                    <a:pt x="2999" y="384"/>
                    <a:pt x="3026" y="425"/>
                    <a:pt x="3077" y="457"/>
                  </a:cubicBezTo>
                  <a:cubicBezTo>
                    <a:pt x="3046" y="374"/>
                    <a:pt x="2908" y="217"/>
                    <a:pt x="2821" y="158"/>
                  </a:cubicBezTo>
                  <a:cubicBezTo>
                    <a:pt x="2804" y="146"/>
                    <a:pt x="2788" y="130"/>
                    <a:pt x="2760" y="143"/>
                  </a:cubicBezTo>
                  <a:close/>
                  <a:moveTo>
                    <a:pt x="465" y="2688"/>
                  </a:moveTo>
                  <a:cubicBezTo>
                    <a:pt x="433" y="2609"/>
                    <a:pt x="351" y="2504"/>
                    <a:pt x="311" y="2487"/>
                  </a:cubicBezTo>
                  <a:cubicBezTo>
                    <a:pt x="326" y="2564"/>
                    <a:pt x="403" y="2667"/>
                    <a:pt x="465" y="26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598" name="Freeform 11"/>
            <p:cNvSpPr/>
            <p:nvPr/>
          </p:nvSpPr>
          <p:spPr bwMode="auto">
            <a:xfrm>
              <a:off x="1454151" y="2409825"/>
              <a:ext cx="338138" cy="1752600"/>
            </a:xfrm>
            <a:custGeom>
              <a:avLst/>
              <a:gdLst>
                <a:gd name="T0" fmla="*/ 243 w 260"/>
                <a:gd name="T1" fmla="*/ 1351 h 1351"/>
                <a:gd name="T2" fmla="*/ 156 w 260"/>
                <a:gd name="T3" fmla="*/ 1204 h 1351"/>
                <a:gd name="T4" fmla="*/ 19 w 260"/>
                <a:gd name="T5" fmla="*/ 610 h 1351"/>
                <a:gd name="T6" fmla="*/ 17 w 260"/>
                <a:gd name="T7" fmla="*/ 257 h 1351"/>
                <a:gd name="T8" fmla="*/ 59 w 260"/>
                <a:gd name="T9" fmla="*/ 36 h 1351"/>
                <a:gd name="T10" fmla="*/ 77 w 260"/>
                <a:gd name="T11" fmla="*/ 0 h 1351"/>
                <a:gd name="T12" fmla="*/ 91 w 260"/>
                <a:gd name="T13" fmla="*/ 3 h 1351"/>
                <a:gd name="T14" fmla="*/ 81 w 260"/>
                <a:gd name="T15" fmla="*/ 101 h 1351"/>
                <a:gd name="T16" fmla="*/ 76 w 260"/>
                <a:gd name="T17" fmla="*/ 646 h 1351"/>
                <a:gd name="T18" fmla="*/ 220 w 260"/>
                <a:gd name="T19" fmla="*/ 1218 h 1351"/>
                <a:gd name="T20" fmla="*/ 260 w 260"/>
                <a:gd name="T21" fmla="*/ 1345 h 1351"/>
                <a:gd name="T22" fmla="*/ 243 w 260"/>
                <a:gd name="T23" fmla="*/ 1351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0" h="1351">
                  <a:moveTo>
                    <a:pt x="243" y="1351"/>
                  </a:moveTo>
                  <a:cubicBezTo>
                    <a:pt x="205" y="1307"/>
                    <a:pt x="176" y="1258"/>
                    <a:pt x="156" y="1204"/>
                  </a:cubicBezTo>
                  <a:cubicBezTo>
                    <a:pt x="83" y="1012"/>
                    <a:pt x="34" y="815"/>
                    <a:pt x="19" y="610"/>
                  </a:cubicBezTo>
                  <a:cubicBezTo>
                    <a:pt x="11" y="492"/>
                    <a:pt x="0" y="374"/>
                    <a:pt x="17" y="257"/>
                  </a:cubicBezTo>
                  <a:cubicBezTo>
                    <a:pt x="27" y="183"/>
                    <a:pt x="44" y="110"/>
                    <a:pt x="59" y="36"/>
                  </a:cubicBezTo>
                  <a:cubicBezTo>
                    <a:pt x="62" y="24"/>
                    <a:pt x="71" y="12"/>
                    <a:pt x="77" y="0"/>
                  </a:cubicBezTo>
                  <a:cubicBezTo>
                    <a:pt x="82" y="1"/>
                    <a:pt x="86" y="2"/>
                    <a:pt x="91" y="3"/>
                  </a:cubicBezTo>
                  <a:cubicBezTo>
                    <a:pt x="88" y="36"/>
                    <a:pt x="87" y="69"/>
                    <a:pt x="81" y="101"/>
                  </a:cubicBezTo>
                  <a:cubicBezTo>
                    <a:pt x="45" y="282"/>
                    <a:pt x="57" y="464"/>
                    <a:pt x="76" y="646"/>
                  </a:cubicBezTo>
                  <a:cubicBezTo>
                    <a:pt x="98" y="843"/>
                    <a:pt x="155" y="1032"/>
                    <a:pt x="220" y="1218"/>
                  </a:cubicBezTo>
                  <a:cubicBezTo>
                    <a:pt x="235" y="1260"/>
                    <a:pt x="247" y="1303"/>
                    <a:pt x="260" y="1345"/>
                  </a:cubicBezTo>
                  <a:cubicBezTo>
                    <a:pt x="255" y="1347"/>
                    <a:pt x="249" y="1349"/>
                    <a:pt x="243" y="135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599" name="Freeform 12"/>
            <p:cNvSpPr/>
            <p:nvPr/>
          </p:nvSpPr>
          <p:spPr bwMode="auto">
            <a:xfrm>
              <a:off x="4973638" y="1082675"/>
              <a:ext cx="908050" cy="1090612"/>
            </a:xfrm>
            <a:custGeom>
              <a:avLst/>
              <a:gdLst>
                <a:gd name="T0" fmla="*/ 688 w 700"/>
                <a:gd name="T1" fmla="*/ 841 h 841"/>
                <a:gd name="T2" fmla="*/ 655 w 700"/>
                <a:gd name="T3" fmla="*/ 790 h 841"/>
                <a:gd name="T4" fmla="*/ 361 w 700"/>
                <a:gd name="T5" fmla="*/ 353 h 841"/>
                <a:gd name="T6" fmla="*/ 80 w 700"/>
                <a:gd name="T7" fmla="*/ 97 h 841"/>
                <a:gd name="T8" fmla="*/ 0 w 700"/>
                <a:gd name="T9" fmla="*/ 17 h 841"/>
                <a:gd name="T10" fmla="*/ 75 w 700"/>
                <a:gd name="T11" fmla="*/ 32 h 841"/>
                <a:gd name="T12" fmla="*/ 290 w 700"/>
                <a:gd name="T13" fmla="*/ 195 h 841"/>
                <a:gd name="T14" fmla="*/ 664 w 700"/>
                <a:gd name="T15" fmla="*/ 715 h 841"/>
                <a:gd name="T16" fmla="*/ 688 w 700"/>
                <a:gd name="T17" fmla="*/ 841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0" h="841">
                  <a:moveTo>
                    <a:pt x="688" y="841"/>
                  </a:moveTo>
                  <a:cubicBezTo>
                    <a:pt x="677" y="824"/>
                    <a:pt x="665" y="808"/>
                    <a:pt x="655" y="790"/>
                  </a:cubicBezTo>
                  <a:cubicBezTo>
                    <a:pt x="573" y="634"/>
                    <a:pt x="478" y="486"/>
                    <a:pt x="361" y="353"/>
                  </a:cubicBezTo>
                  <a:cubicBezTo>
                    <a:pt x="277" y="257"/>
                    <a:pt x="184" y="171"/>
                    <a:pt x="80" y="97"/>
                  </a:cubicBezTo>
                  <a:cubicBezTo>
                    <a:pt x="50" y="76"/>
                    <a:pt x="15" y="58"/>
                    <a:pt x="0" y="17"/>
                  </a:cubicBezTo>
                  <a:cubicBezTo>
                    <a:pt x="33" y="0"/>
                    <a:pt x="56" y="18"/>
                    <a:pt x="75" y="32"/>
                  </a:cubicBezTo>
                  <a:cubicBezTo>
                    <a:pt x="148" y="84"/>
                    <a:pt x="225" y="133"/>
                    <a:pt x="290" y="195"/>
                  </a:cubicBezTo>
                  <a:cubicBezTo>
                    <a:pt x="447" y="344"/>
                    <a:pt x="577" y="515"/>
                    <a:pt x="664" y="715"/>
                  </a:cubicBezTo>
                  <a:cubicBezTo>
                    <a:pt x="681" y="754"/>
                    <a:pt x="700" y="792"/>
                    <a:pt x="688" y="8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0" name="Freeform 13"/>
            <p:cNvSpPr/>
            <p:nvPr/>
          </p:nvSpPr>
          <p:spPr bwMode="auto">
            <a:xfrm>
              <a:off x="1752601" y="3744913"/>
              <a:ext cx="246063" cy="574675"/>
            </a:xfrm>
            <a:custGeom>
              <a:avLst/>
              <a:gdLst>
                <a:gd name="T0" fmla="*/ 182 w 190"/>
                <a:gd name="T1" fmla="*/ 443 h 443"/>
                <a:gd name="T2" fmla="*/ 91 w 190"/>
                <a:gd name="T3" fmla="*/ 329 h 443"/>
                <a:gd name="T4" fmla="*/ 14 w 190"/>
                <a:gd name="T5" fmla="*/ 0 h 443"/>
                <a:gd name="T6" fmla="*/ 24 w 190"/>
                <a:gd name="T7" fmla="*/ 6 h 443"/>
                <a:gd name="T8" fmla="*/ 188 w 190"/>
                <a:gd name="T9" fmla="*/ 423 h 443"/>
                <a:gd name="T10" fmla="*/ 182 w 190"/>
                <a:gd name="T11" fmla="*/ 44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0" h="443">
                  <a:moveTo>
                    <a:pt x="182" y="443"/>
                  </a:moveTo>
                  <a:cubicBezTo>
                    <a:pt x="128" y="420"/>
                    <a:pt x="112" y="371"/>
                    <a:pt x="91" y="329"/>
                  </a:cubicBezTo>
                  <a:cubicBezTo>
                    <a:pt x="31" y="205"/>
                    <a:pt x="0" y="67"/>
                    <a:pt x="14" y="0"/>
                  </a:cubicBezTo>
                  <a:cubicBezTo>
                    <a:pt x="17" y="2"/>
                    <a:pt x="23" y="3"/>
                    <a:pt x="24" y="6"/>
                  </a:cubicBezTo>
                  <a:cubicBezTo>
                    <a:pt x="70" y="148"/>
                    <a:pt x="117" y="291"/>
                    <a:pt x="188" y="423"/>
                  </a:cubicBezTo>
                  <a:cubicBezTo>
                    <a:pt x="190" y="426"/>
                    <a:pt x="186" y="431"/>
                    <a:pt x="182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1" name="Freeform 14"/>
            <p:cNvSpPr/>
            <p:nvPr/>
          </p:nvSpPr>
          <p:spPr bwMode="auto">
            <a:xfrm>
              <a:off x="5033963" y="1250950"/>
              <a:ext cx="411163" cy="423862"/>
            </a:xfrm>
            <a:custGeom>
              <a:avLst/>
              <a:gdLst>
                <a:gd name="T0" fmla="*/ 0 w 317"/>
                <a:gd name="T1" fmla="*/ 13 h 327"/>
                <a:gd name="T2" fmla="*/ 61 w 317"/>
                <a:gd name="T3" fmla="*/ 28 h 327"/>
                <a:gd name="T4" fmla="*/ 317 w 317"/>
                <a:gd name="T5" fmla="*/ 327 h 327"/>
                <a:gd name="T6" fmla="*/ 205 w 317"/>
                <a:gd name="T7" fmla="*/ 222 h 327"/>
                <a:gd name="T8" fmla="*/ 100 w 317"/>
                <a:gd name="T9" fmla="*/ 118 h 327"/>
                <a:gd name="T10" fmla="*/ 0 w 317"/>
                <a:gd name="T11" fmla="*/ 1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327">
                  <a:moveTo>
                    <a:pt x="0" y="13"/>
                  </a:moveTo>
                  <a:cubicBezTo>
                    <a:pt x="28" y="0"/>
                    <a:pt x="44" y="16"/>
                    <a:pt x="61" y="28"/>
                  </a:cubicBezTo>
                  <a:cubicBezTo>
                    <a:pt x="148" y="87"/>
                    <a:pt x="286" y="244"/>
                    <a:pt x="317" y="327"/>
                  </a:cubicBezTo>
                  <a:cubicBezTo>
                    <a:pt x="266" y="295"/>
                    <a:pt x="239" y="254"/>
                    <a:pt x="205" y="222"/>
                  </a:cubicBezTo>
                  <a:cubicBezTo>
                    <a:pt x="169" y="187"/>
                    <a:pt x="133" y="154"/>
                    <a:pt x="100" y="118"/>
                  </a:cubicBezTo>
                  <a:cubicBezTo>
                    <a:pt x="68" y="83"/>
                    <a:pt x="15" y="68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2" name="Freeform 15"/>
            <p:cNvSpPr/>
            <p:nvPr/>
          </p:nvSpPr>
          <p:spPr bwMode="auto">
            <a:xfrm>
              <a:off x="1857376" y="4306888"/>
              <a:ext cx="200025" cy="260350"/>
            </a:xfrm>
            <a:custGeom>
              <a:avLst/>
              <a:gdLst>
                <a:gd name="T0" fmla="*/ 154 w 154"/>
                <a:gd name="T1" fmla="*/ 201 h 201"/>
                <a:gd name="T2" fmla="*/ 0 w 154"/>
                <a:gd name="T3" fmla="*/ 0 h 201"/>
                <a:gd name="T4" fmla="*/ 154 w 154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4" h="201">
                  <a:moveTo>
                    <a:pt x="154" y="201"/>
                  </a:moveTo>
                  <a:cubicBezTo>
                    <a:pt x="92" y="180"/>
                    <a:pt x="15" y="77"/>
                    <a:pt x="0" y="0"/>
                  </a:cubicBezTo>
                  <a:cubicBezTo>
                    <a:pt x="40" y="17"/>
                    <a:pt x="122" y="122"/>
                    <a:pt x="154" y="2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  <p:sp>
        <p:nvSpPr>
          <p:cNvPr id="1048603" name="文本框 78"/>
          <p:cNvSpPr txBox="1"/>
          <p:nvPr/>
        </p:nvSpPr>
        <p:spPr>
          <a:xfrm>
            <a:off x="6565492" y="3381673"/>
            <a:ext cx="3217516" cy="204724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ktif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h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sebuah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nikasi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h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yang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mana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berupa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ukan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h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h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timbal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f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kukan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nikasi </a:t>
            </a: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pic>
        <p:nvPicPr>
          <p:cNvPr id="2097190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0" t="24625" r="0" b="22179"/>
          <a:stretch>
            <a:fillRect/>
          </a:stretch>
        </p:blipFill>
        <p:spPr>
          <a:xfrm rot="0">
            <a:off x="395198" y="2199008"/>
            <a:ext cx="5143347" cy="364819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91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472051" cy="855323"/>
          </a:xfrm>
          <a:prstGeom prst="rect"/>
        </p:spPr>
      </p:pic>
      <p:pic>
        <p:nvPicPr>
          <p:cNvPr id="2097192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2781" y="809955"/>
            <a:ext cx="902036" cy="911409"/>
          </a:xfrm>
          <a:prstGeom prst="rect"/>
        </p:spPr>
      </p:pic>
      <p:pic>
        <p:nvPicPr>
          <p:cNvPr id="2097193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551917" y="192630"/>
            <a:ext cx="829908" cy="811154"/>
          </a:xfrm>
          <a:prstGeom prst="rect"/>
        </p:spPr>
      </p:pic>
      <p:pic>
        <p:nvPicPr>
          <p:cNvPr id="2097194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866887" y="1277077"/>
            <a:ext cx="1336695" cy="528149"/>
          </a:xfrm>
          <a:prstGeom prst="rect"/>
        </p:spPr>
      </p:pic>
      <p:pic>
        <p:nvPicPr>
          <p:cNvPr id="2097195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947344" y="53471"/>
            <a:ext cx="1370064" cy="1404070"/>
          </a:xfrm>
          <a:prstGeom prst="rect"/>
        </p:spPr>
      </p:pic>
      <p:pic>
        <p:nvPicPr>
          <p:cNvPr id="2097196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962766" y="192630"/>
            <a:ext cx="1247895" cy="1710644"/>
          </a:xfrm>
          <a:prstGeom prst="rect"/>
        </p:spPr>
      </p:pic>
      <p:pic>
        <p:nvPicPr>
          <p:cNvPr id="2097197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671371" y="76937"/>
            <a:ext cx="810443" cy="779426"/>
          </a:xfrm>
          <a:prstGeom prst="rect"/>
        </p:spPr>
      </p:pic>
      <p:pic>
        <p:nvPicPr>
          <p:cNvPr id="2097198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10076593" y="1107766"/>
            <a:ext cx="1134913" cy="866771"/>
          </a:xfrm>
          <a:prstGeom prst="rect"/>
        </p:spPr>
      </p:pic>
      <p:pic>
        <p:nvPicPr>
          <p:cNvPr id="2097199" name="图片 4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9395270" y="1233639"/>
            <a:ext cx="395739" cy="395749"/>
          </a:xfrm>
          <a:prstGeom prst="rect"/>
        </p:spPr>
      </p:pic>
      <p:pic>
        <p:nvPicPr>
          <p:cNvPr id="2097200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759604" y="394586"/>
            <a:ext cx="635666" cy="609198"/>
          </a:xfrm>
          <a:prstGeom prst="rect"/>
        </p:spPr>
      </p:pic>
      <p:grpSp>
        <p:nvGrpSpPr>
          <p:cNvPr id="39" name="组合 12"/>
          <p:cNvGrpSpPr/>
          <p:nvPr/>
        </p:nvGrpSpPr>
        <p:grpSpPr>
          <a:xfrm rot="16200000">
            <a:off x="2118513" y="2067864"/>
            <a:ext cx="3464491" cy="5161677"/>
            <a:chOff x="7396163" y="261938"/>
            <a:chExt cx="3843338" cy="5726113"/>
          </a:xfrm>
          <a:solidFill>
            <a:srgbClr val="7C6E76"/>
          </a:solidFill>
        </p:grpSpPr>
        <p:sp>
          <p:nvSpPr>
            <p:cNvPr id="1048604" name="Freeform 19"/>
            <p:cNvSpPr>
              <a:spLocks noEditPoints="1"/>
            </p:cNvSpPr>
            <p:nvPr/>
          </p:nvSpPr>
          <p:spPr bwMode="auto">
            <a:xfrm>
              <a:off x="7396163" y="300038"/>
              <a:ext cx="3843338" cy="4540250"/>
            </a:xfrm>
            <a:custGeom>
              <a:avLst/>
              <a:gdLst>
                <a:gd name="T0" fmla="*/ 0 w 3659"/>
                <a:gd name="T1" fmla="*/ 1978 h 4324"/>
                <a:gd name="T2" fmla="*/ 45 w 3659"/>
                <a:gd name="T3" fmla="*/ 1485 h 4324"/>
                <a:gd name="T4" fmla="*/ 573 w 3659"/>
                <a:gd name="T5" fmla="*/ 590 h 4324"/>
                <a:gd name="T6" fmla="*/ 1240 w 3659"/>
                <a:gd name="T7" fmla="*/ 181 h 4324"/>
                <a:gd name="T8" fmla="*/ 2336 w 3659"/>
                <a:gd name="T9" fmla="*/ 81 h 4324"/>
                <a:gd name="T10" fmla="*/ 2874 w 3659"/>
                <a:gd name="T11" fmla="*/ 335 h 4324"/>
                <a:gd name="T12" fmla="*/ 2976 w 3659"/>
                <a:gd name="T13" fmla="*/ 414 h 4324"/>
                <a:gd name="T14" fmla="*/ 3420 w 3659"/>
                <a:gd name="T15" fmla="*/ 973 h 4324"/>
                <a:gd name="T16" fmla="*/ 3576 w 3659"/>
                <a:gd name="T17" fmla="*/ 1449 h 4324"/>
                <a:gd name="T18" fmla="*/ 3645 w 3659"/>
                <a:gd name="T19" fmla="*/ 1875 h 4324"/>
                <a:gd name="T20" fmla="*/ 3615 w 3659"/>
                <a:gd name="T21" fmla="*/ 2550 h 4324"/>
                <a:gd name="T22" fmla="*/ 3249 w 3659"/>
                <a:gd name="T23" fmla="*/ 3609 h 4324"/>
                <a:gd name="T24" fmla="*/ 2697 w 3659"/>
                <a:gd name="T25" fmla="*/ 4147 h 4324"/>
                <a:gd name="T26" fmla="*/ 2343 w 3659"/>
                <a:gd name="T27" fmla="*/ 4264 h 4324"/>
                <a:gd name="T28" fmla="*/ 1618 w 3659"/>
                <a:gd name="T29" fmla="*/ 4302 h 4324"/>
                <a:gd name="T30" fmla="*/ 1079 w 3659"/>
                <a:gd name="T31" fmla="*/ 4119 h 4324"/>
                <a:gd name="T32" fmla="*/ 529 w 3659"/>
                <a:gd name="T33" fmla="*/ 3645 h 4324"/>
                <a:gd name="T34" fmla="*/ 180 w 3659"/>
                <a:gd name="T35" fmla="*/ 3032 h 4324"/>
                <a:gd name="T36" fmla="*/ 122 w 3659"/>
                <a:gd name="T37" fmla="*/ 2882 h 4324"/>
                <a:gd name="T38" fmla="*/ 53 w 3659"/>
                <a:gd name="T39" fmla="*/ 2588 h 4324"/>
                <a:gd name="T40" fmla="*/ 0 w 3659"/>
                <a:gd name="T41" fmla="*/ 1978 h 4324"/>
                <a:gd name="T42" fmla="*/ 3566 w 3659"/>
                <a:gd name="T43" fmla="*/ 2097 h 4324"/>
                <a:gd name="T44" fmla="*/ 3534 w 3659"/>
                <a:gd name="T45" fmla="*/ 1667 h 4324"/>
                <a:gd name="T46" fmla="*/ 3486 w 3659"/>
                <a:gd name="T47" fmla="*/ 1375 h 4324"/>
                <a:gd name="T48" fmla="*/ 3207 w 3659"/>
                <a:gd name="T49" fmla="*/ 768 h 4324"/>
                <a:gd name="T50" fmla="*/ 2626 w 3659"/>
                <a:gd name="T51" fmla="*/ 271 h 4324"/>
                <a:gd name="T52" fmla="*/ 1364 w 3659"/>
                <a:gd name="T53" fmla="*/ 211 h 4324"/>
                <a:gd name="T54" fmla="*/ 721 w 3659"/>
                <a:gd name="T55" fmla="*/ 571 h 4324"/>
                <a:gd name="T56" fmla="*/ 342 w 3659"/>
                <a:gd name="T57" fmla="*/ 973 h 4324"/>
                <a:gd name="T58" fmla="*/ 93 w 3659"/>
                <a:gd name="T59" fmla="*/ 1702 h 4324"/>
                <a:gd name="T60" fmla="*/ 96 w 3659"/>
                <a:gd name="T61" fmla="*/ 2269 h 4324"/>
                <a:gd name="T62" fmla="*/ 214 w 3659"/>
                <a:gd name="T63" fmla="*/ 2894 h 4324"/>
                <a:gd name="T64" fmla="*/ 882 w 3659"/>
                <a:gd name="T65" fmla="*/ 3879 h 4324"/>
                <a:gd name="T66" fmla="*/ 1659 w 3659"/>
                <a:gd name="T67" fmla="*/ 4220 h 4324"/>
                <a:gd name="T68" fmla="*/ 2308 w 3659"/>
                <a:gd name="T69" fmla="*/ 4188 h 4324"/>
                <a:gd name="T70" fmla="*/ 2842 w 3659"/>
                <a:gd name="T71" fmla="*/ 3947 h 4324"/>
                <a:gd name="T72" fmla="*/ 3303 w 3659"/>
                <a:gd name="T73" fmla="*/ 3333 h 4324"/>
                <a:gd name="T74" fmla="*/ 3477 w 3659"/>
                <a:gd name="T75" fmla="*/ 2794 h 4324"/>
                <a:gd name="T76" fmla="*/ 3566 w 3659"/>
                <a:gd name="T77" fmla="*/ 2097 h 4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59" h="4324">
                  <a:moveTo>
                    <a:pt x="0" y="1978"/>
                  </a:moveTo>
                  <a:cubicBezTo>
                    <a:pt x="0" y="1812"/>
                    <a:pt x="6" y="1647"/>
                    <a:pt x="45" y="1485"/>
                  </a:cubicBezTo>
                  <a:cubicBezTo>
                    <a:pt x="129" y="1132"/>
                    <a:pt x="293" y="828"/>
                    <a:pt x="573" y="590"/>
                  </a:cubicBezTo>
                  <a:cubicBezTo>
                    <a:pt x="774" y="418"/>
                    <a:pt x="992" y="273"/>
                    <a:pt x="1240" y="181"/>
                  </a:cubicBezTo>
                  <a:cubicBezTo>
                    <a:pt x="1595" y="48"/>
                    <a:pt x="1960" y="0"/>
                    <a:pt x="2336" y="81"/>
                  </a:cubicBezTo>
                  <a:cubicBezTo>
                    <a:pt x="2535" y="124"/>
                    <a:pt x="2712" y="213"/>
                    <a:pt x="2874" y="335"/>
                  </a:cubicBezTo>
                  <a:cubicBezTo>
                    <a:pt x="2908" y="361"/>
                    <a:pt x="2940" y="390"/>
                    <a:pt x="2976" y="414"/>
                  </a:cubicBezTo>
                  <a:cubicBezTo>
                    <a:pt x="3183" y="554"/>
                    <a:pt x="3314" y="754"/>
                    <a:pt x="3420" y="973"/>
                  </a:cubicBezTo>
                  <a:cubicBezTo>
                    <a:pt x="3492" y="1124"/>
                    <a:pt x="3538" y="1285"/>
                    <a:pt x="3576" y="1449"/>
                  </a:cubicBezTo>
                  <a:cubicBezTo>
                    <a:pt x="3608" y="1590"/>
                    <a:pt x="3637" y="1730"/>
                    <a:pt x="3645" y="1875"/>
                  </a:cubicBezTo>
                  <a:cubicBezTo>
                    <a:pt x="3659" y="2101"/>
                    <a:pt x="3649" y="2326"/>
                    <a:pt x="3615" y="2550"/>
                  </a:cubicBezTo>
                  <a:cubicBezTo>
                    <a:pt x="3560" y="2926"/>
                    <a:pt x="3447" y="3283"/>
                    <a:pt x="3249" y="3609"/>
                  </a:cubicBezTo>
                  <a:cubicBezTo>
                    <a:pt x="3112" y="3835"/>
                    <a:pt x="2935" y="4023"/>
                    <a:pt x="2697" y="4147"/>
                  </a:cubicBezTo>
                  <a:cubicBezTo>
                    <a:pt x="2585" y="4204"/>
                    <a:pt x="2465" y="4237"/>
                    <a:pt x="2343" y="4264"/>
                  </a:cubicBezTo>
                  <a:cubicBezTo>
                    <a:pt x="2103" y="4316"/>
                    <a:pt x="1861" y="4324"/>
                    <a:pt x="1618" y="4302"/>
                  </a:cubicBezTo>
                  <a:cubicBezTo>
                    <a:pt x="1425" y="4284"/>
                    <a:pt x="1244" y="4223"/>
                    <a:pt x="1079" y="4119"/>
                  </a:cubicBezTo>
                  <a:cubicBezTo>
                    <a:pt x="872" y="3988"/>
                    <a:pt x="688" y="3833"/>
                    <a:pt x="529" y="3645"/>
                  </a:cubicBezTo>
                  <a:cubicBezTo>
                    <a:pt x="374" y="3462"/>
                    <a:pt x="267" y="3253"/>
                    <a:pt x="180" y="3032"/>
                  </a:cubicBezTo>
                  <a:cubicBezTo>
                    <a:pt x="160" y="2982"/>
                    <a:pt x="136" y="2934"/>
                    <a:pt x="122" y="2882"/>
                  </a:cubicBezTo>
                  <a:cubicBezTo>
                    <a:pt x="95" y="2785"/>
                    <a:pt x="72" y="2687"/>
                    <a:pt x="53" y="2588"/>
                  </a:cubicBezTo>
                  <a:cubicBezTo>
                    <a:pt x="15" y="2386"/>
                    <a:pt x="5" y="2182"/>
                    <a:pt x="0" y="1978"/>
                  </a:cubicBezTo>
                  <a:close/>
                  <a:moveTo>
                    <a:pt x="3566" y="2097"/>
                  </a:moveTo>
                  <a:cubicBezTo>
                    <a:pt x="3556" y="1954"/>
                    <a:pt x="3549" y="1810"/>
                    <a:pt x="3534" y="1667"/>
                  </a:cubicBezTo>
                  <a:cubicBezTo>
                    <a:pt x="3524" y="1569"/>
                    <a:pt x="3511" y="1470"/>
                    <a:pt x="3486" y="1375"/>
                  </a:cubicBezTo>
                  <a:cubicBezTo>
                    <a:pt x="3427" y="1158"/>
                    <a:pt x="3333" y="956"/>
                    <a:pt x="3207" y="768"/>
                  </a:cubicBezTo>
                  <a:cubicBezTo>
                    <a:pt x="3060" y="548"/>
                    <a:pt x="2861" y="386"/>
                    <a:pt x="2626" y="271"/>
                  </a:cubicBezTo>
                  <a:cubicBezTo>
                    <a:pt x="2216" y="72"/>
                    <a:pt x="1791" y="78"/>
                    <a:pt x="1364" y="211"/>
                  </a:cubicBezTo>
                  <a:cubicBezTo>
                    <a:pt x="1125" y="285"/>
                    <a:pt x="916" y="417"/>
                    <a:pt x="721" y="571"/>
                  </a:cubicBezTo>
                  <a:cubicBezTo>
                    <a:pt x="575" y="686"/>
                    <a:pt x="445" y="816"/>
                    <a:pt x="342" y="973"/>
                  </a:cubicBezTo>
                  <a:cubicBezTo>
                    <a:pt x="196" y="1195"/>
                    <a:pt x="114" y="1437"/>
                    <a:pt x="93" y="1702"/>
                  </a:cubicBezTo>
                  <a:cubicBezTo>
                    <a:pt x="78" y="1891"/>
                    <a:pt x="81" y="2080"/>
                    <a:pt x="96" y="2269"/>
                  </a:cubicBezTo>
                  <a:cubicBezTo>
                    <a:pt x="112" y="2482"/>
                    <a:pt x="144" y="2690"/>
                    <a:pt x="214" y="2894"/>
                  </a:cubicBezTo>
                  <a:cubicBezTo>
                    <a:pt x="347" y="3283"/>
                    <a:pt x="565" y="3614"/>
                    <a:pt x="882" y="3879"/>
                  </a:cubicBezTo>
                  <a:cubicBezTo>
                    <a:pt x="1108" y="4068"/>
                    <a:pt x="1359" y="4202"/>
                    <a:pt x="1659" y="4220"/>
                  </a:cubicBezTo>
                  <a:cubicBezTo>
                    <a:pt x="1876" y="4233"/>
                    <a:pt x="2093" y="4224"/>
                    <a:pt x="2308" y="4188"/>
                  </a:cubicBezTo>
                  <a:cubicBezTo>
                    <a:pt x="2508" y="4155"/>
                    <a:pt x="2687" y="4075"/>
                    <a:pt x="2842" y="3947"/>
                  </a:cubicBezTo>
                  <a:cubicBezTo>
                    <a:pt x="3045" y="3780"/>
                    <a:pt x="3193" y="3570"/>
                    <a:pt x="3303" y="3333"/>
                  </a:cubicBezTo>
                  <a:cubicBezTo>
                    <a:pt x="3382" y="3161"/>
                    <a:pt x="3433" y="2978"/>
                    <a:pt x="3477" y="2794"/>
                  </a:cubicBezTo>
                  <a:cubicBezTo>
                    <a:pt x="3532" y="2566"/>
                    <a:pt x="3558" y="2333"/>
                    <a:pt x="3566" y="209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5" name="Freeform 20"/>
            <p:cNvSpPr>
              <a:spLocks noEditPoints="1"/>
            </p:cNvSpPr>
            <p:nvPr/>
          </p:nvSpPr>
          <p:spPr bwMode="auto">
            <a:xfrm>
              <a:off x="9996488" y="4752976"/>
              <a:ext cx="704850" cy="758825"/>
            </a:xfrm>
            <a:custGeom>
              <a:avLst/>
              <a:gdLst>
                <a:gd name="T0" fmla="*/ 669 w 670"/>
                <a:gd name="T1" fmla="*/ 373 h 722"/>
                <a:gd name="T2" fmla="*/ 476 w 670"/>
                <a:gd name="T3" fmla="*/ 671 h 722"/>
                <a:gd name="T4" fmla="*/ 99 w 670"/>
                <a:gd name="T5" fmla="*/ 582 h 722"/>
                <a:gd name="T6" fmla="*/ 70 w 670"/>
                <a:gd name="T7" fmla="*/ 208 h 722"/>
                <a:gd name="T8" fmla="*/ 212 w 670"/>
                <a:gd name="T9" fmla="*/ 62 h 722"/>
                <a:gd name="T10" fmla="*/ 512 w 670"/>
                <a:gd name="T11" fmla="*/ 75 h 722"/>
                <a:gd name="T12" fmla="*/ 669 w 670"/>
                <a:gd name="T13" fmla="*/ 373 h 722"/>
                <a:gd name="T14" fmla="*/ 353 w 670"/>
                <a:gd name="T15" fmla="*/ 607 h 722"/>
                <a:gd name="T16" fmla="*/ 588 w 670"/>
                <a:gd name="T17" fmla="*/ 315 h 722"/>
                <a:gd name="T18" fmla="*/ 454 w 670"/>
                <a:gd name="T19" fmla="*/ 125 h 722"/>
                <a:gd name="T20" fmla="*/ 271 w 670"/>
                <a:gd name="T21" fmla="*/ 118 h 722"/>
                <a:gd name="T22" fmla="*/ 143 w 670"/>
                <a:gd name="T23" fmla="*/ 241 h 722"/>
                <a:gd name="T24" fmla="*/ 144 w 670"/>
                <a:gd name="T25" fmla="*/ 492 h 722"/>
                <a:gd name="T26" fmla="*/ 353 w 670"/>
                <a:gd name="T27" fmla="*/ 607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0" h="722">
                  <a:moveTo>
                    <a:pt x="669" y="373"/>
                  </a:moveTo>
                  <a:cubicBezTo>
                    <a:pt x="669" y="516"/>
                    <a:pt x="595" y="629"/>
                    <a:pt x="476" y="671"/>
                  </a:cubicBezTo>
                  <a:cubicBezTo>
                    <a:pt x="333" y="722"/>
                    <a:pt x="188" y="688"/>
                    <a:pt x="99" y="582"/>
                  </a:cubicBezTo>
                  <a:cubicBezTo>
                    <a:pt x="12" y="478"/>
                    <a:pt x="0" y="328"/>
                    <a:pt x="70" y="208"/>
                  </a:cubicBezTo>
                  <a:cubicBezTo>
                    <a:pt x="105" y="147"/>
                    <a:pt x="151" y="98"/>
                    <a:pt x="212" y="62"/>
                  </a:cubicBezTo>
                  <a:cubicBezTo>
                    <a:pt x="313" y="0"/>
                    <a:pt x="423" y="1"/>
                    <a:pt x="512" y="75"/>
                  </a:cubicBezTo>
                  <a:cubicBezTo>
                    <a:pt x="604" y="152"/>
                    <a:pt x="670" y="246"/>
                    <a:pt x="669" y="373"/>
                  </a:cubicBezTo>
                  <a:close/>
                  <a:moveTo>
                    <a:pt x="353" y="607"/>
                  </a:moveTo>
                  <a:cubicBezTo>
                    <a:pt x="520" y="607"/>
                    <a:pt x="626" y="477"/>
                    <a:pt x="588" y="315"/>
                  </a:cubicBezTo>
                  <a:cubicBezTo>
                    <a:pt x="569" y="236"/>
                    <a:pt x="522" y="171"/>
                    <a:pt x="454" y="125"/>
                  </a:cubicBezTo>
                  <a:cubicBezTo>
                    <a:pt x="396" y="85"/>
                    <a:pt x="332" y="86"/>
                    <a:pt x="271" y="118"/>
                  </a:cubicBezTo>
                  <a:cubicBezTo>
                    <a:pt x="217" y="146"/>
                    <a:pt x="174" y="188"/>
                    <a:pt x="143" y="241"/>
                  </a:cubicBezTo>
                  <a:cubicBezTo>
                    <a:pt x="93" y="325"/>
                    <a:pt x="100" y="410"/>
                    <a:pt x="144" y="492"/>
                  </a:cubicBezTo>
                  <a:cubicBezTo>
                    <a:pt x="189" y="574"/>
                    <a:pt x="262" y="607"/>
                    <a:pt x="353" y="60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6" name="Freeform 21"/>
            <p:cNvSpPr/>
            <p:nvPr/>
          </p:nvSpPr>
          <p:spPr bwMode="auto">
            <a:xfrm>
              <a:off x="10172700" y="307976"/>
              <a:ext cx="839788" cy="758825"/>
            </a:xfrm>
            <a:custGeom>
              <a:avLst/>
              <a:gdLst>
                <a:gd name="T0" fmla="*/ 0 w 799"/>
                <a:gd name="T1" fmla="*/ 17 h 723"/>
                <a:gd name="T2" fmla="*/ 131 w 799"/>
                <a:gd name="T3" fmla="*/ 33 h 723"/>
                <a:gd name="T4" fmla="*/ 630 w 799"/>
                <a:gd name="T5" fmla="*/ 423 h 723"/>
                <a:gd name="T6" fmla="*/ 777 w 799"/>
                <a:gd name="T7" fmla="*/ 657 h 723"/>
                <a:gd name="T8" fmla="*/ 799 w 799"/>
                <a:gd name="T9" fmla="*/ 718 h 723"/>
                <a:gd name="T10" fmla="*/ 749 w 799"/>
                <a:gd name="T11" fmla="*/ 688 h 723"/>
                <a:gd name="T12" fmla="*/ 655 w 799"/>
                <a:gd name="T13" fmla="*/ 550 h 723"/>
                <a:gd name="T14" fmla="*/ 122 w 799"/>
                <a:gd name="T15" fmla="*/ 100 h 723"/>
                <a:gd name="T16" fmla="*/ 38 w 799"/>
                <a:gd name="T17" fmla="*/ 53 h 723"/>
                <a:gd name="T18" fmla="*/ 0 w 799"/>
                <a:gd name="T19" fmla="*/ 17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9" h="723">
                  <a:moveTo>
                    <a:pt x="0" y="17"/>
                  </a:moveTo>
                  <a:cubicBezTo>
                    <a:pt x="56" y="0"/>
                    <a:pt x="95" y="15"/>
                    <a:pt x="131" y="33"/>
                  </a:cubicBezTo>
                  <a:cubicBezTo>
                    <a:pt x="322" y="131"/>
                    <a:pt x="495" y="253"/>
                    <a:pt x="630" y="423"/>
                  </a:cubicBezTo>
                  <a:cubicBezTo>
                    <a:pt x="688" y="495"/>
                    <a:pt x="740" y="571"/>
                    <a:pt x="777" y="657"/>
                  </a:cubicBezTo>
                  <a:cubicBezTo>
                    <a:pt x="785" y="676"/>
                    <a:pt x="791" y="695"/>
                    <a:pt x="799" y="718"/>
                  </a:cubicBezTo>
                  <a:cubicBezTo>
                    <a:pt x="767" y="723"/>
                    <a:pt x="759" y="702"/>
                    <a:pt x="749" y="688"/>
                  </a:cubicBezTo>
                  <a:cubicBezTo>
                    <a:pt x="717" y="643"/>
                    <a:pt x="687" y="595"/>
                    <a:pt x="655" y="550"/>
                  </a:cubicBezTo>
                  <a:cubicBezTo>
                    <a:pt x="515" y="355"/>
                    <a:pt x="328" y="216"/>
                    <a:pt x="122" y="100"/>
                  </a:cubicBezTo>
                  <a:cubicBezTo>
                    <a:pt x="94" y="84"/>
                    <a:pt x="65" y="70"/>
                    <a:pt x="38" y="53"/>
                  </a:cubicBezTo>
                  <a:cubicBezTo>
                    <a:pt x="26" y="46"/>
                    <a:pt x="18" y="34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7" name="Freeform 22"/>
            <p:cNvSpPr>
              <a:spLocks noEditPoints="1"/>
            </p:cNvSpPr>
            <p:nvPr/>
          </p:nvSpPr>
          <p:spPr bwMode="auto">
            <a:xfrm>
              <a:off x="10418763" y="5546726"/>
              <a:ext cx="412750" cy="441325"/>
            </a:xfrm>
            <a:custGeom>
              <a:avLst/>
              <a:gdLst>
                <a:gd name="T0" fmla="*/ 0 w 393"/>
                <a:gd name="T1" fmla="*/ 215 h 419"/>
                <a:gd name="T2" fmla="*/ 250 w 393"/>
                <a:gd name="T3" fmla="*/ 65 h 419"/>
                <a:gd name="T4" fmla="*/ 324 w 393"/>
                <a:gd name="T5" fmla="*/ 336 h 419"/>
                <a:gd name="T6" fmla="*/ 156 w 393"/>
                <a:gd name="T7" fmla="*/ 404 h 419"/>
                <a:gd name="T8" fmla="*/ 4 w 393"/>
                <a:gd name="T9" fmla="*/ 256 h 419"/>
                <a:gd name="T10" fmla="*/ 0 w 393"/>
                <a:gd name="T11" fmla="*/ 215 h 419"/>
                <a:gd name="T12" fmla="*/ 193 w 393"/>
                <a:gd name="T13" fmla="*/ 338 h 419"/>
                <a:gd name="T14" fmla="*/ 295 w 393"/>
                <a:gd name="T15" fmla="*/ 225 h 419"/>
                <a:gd name="T16" fmla="*/ 161 w 393"/>
                <a:gd name="T17" fmla="*/ 109 h 419"/>
                <a:gd name="T18" fmla="*/ 65 w 393"/>
                <a:gd name="T19" fmla="*/ 228 h 419"/>
                <a:gd name="T20" fmla="*/ 193 w 393"/>
                <a:gd name="T21" fmla="*/ 33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3" h="419">
                  <a:moveTo>
                    <a:pt x="0" y="215"/>
                  </a:moveTo>
                  <a:cubicBezTo>
                    <a:pt x="1" y="76"/>
                    <a:pt x="132" y="0"/>
                    <a:pt x="250" y="65"/>
                  </a:cubicBezTo>
                  <a:cubicBezTo>
                    <a:pt x="361" y="127"/>
                    <a:pt x="393" y="242"/>
                    <a:pt x="324" y="336"/>
                  </a:cubicBezTo>
                  <a:cubicBezTo>
                    <a:pt x="281" y="394"/>
                    <a:pt x="218" y="419"/>
                    <a:pt x="156" y="404"/>
                  </a:cubicBezTo>
                  <a:cubicBezTo>
                    <a:pt x="75" y="384"/>
                    <a:pt x="14" y="326"/>
                    <a:pt x="4" y="256"/>
                  </a:cubicBezTo>
                  <a:cubicBezTo>
                    <a:pt x="1" y="241"/>
                    <a:pt x="1" y="226"/>
                    <a:pt x="0" y="215"/>
                  </a:cubicBezTo>
                  <a:close/>
                  <a:moveTo>
                    <a:pt x="193" y="338"/>
                  </a:moveTo>
                  <a:cubicBezTo>
                    <a:pt x="244" y="338"/>
                    <a:pt x="297" y="278"/>
                    <a:pt x="295" y="225"/>
                  </a:cubicBezTo>
                  <a:cubicBezTo>
                    <a:pt x="292" y="165"/>
                    <a:pt x="224" y="107"/>
                    <a:pt x="161" y="109"/>
                  </a:cubicBezTo>
                  <a:cubicBezTo>
                    <a:pt x="113" y="111"/>
                    <a:pt x="66" y="169"/>
                    <a:pt x="65" y="228"/>
                  </a:cubicBezTo>
                  <a:cubicBezTo>
                    <a:pt x="64" y="283"/>
                    <a:pt x="129" y="339"/>
                    <a:pt x="193" y="3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8" name="Freeform 23"/>
            <p:cNvSpPr/>
            <p:nvPr/>
          </p:nvSpPr>
          <p:spPr bwMode="auto">
            <a:xfrm>
              <a:off x="7502525" y="565151"/>
              <a:ext cx="609600" cy="633413"/>
            </a:xfrm>
            <a:custGeom>
              <a:avLst/>
              <a:gdLst>
                <a:gd name="T0" fmla="*/ 581 w 581"/>
                <a:gd name="T1" fmla="*/ 18 h 603"/>
                <a:gd name="T2" fmla="*/ 529 w 581"/>
                <a:gd name="T3" fmla="*/ 61 h 603"/>
                <a:gd name="T4" fmla="*/ 308 w 581"/>
                <a:gd name="T5" fmla="*/ 248 h 603"/>
                <a:gd name="T6" fmla="*/ 87 w 581"/>
                <a:gd name="T7" fmla="*/ 537 h 603"/>
                <a:gd name="T8" fmla="*/ 53 w 581"/>
                <a:gd name="T9" fmla="*/ 591 h 603"/>
                <a:gd name="T10" fmla="*/ 14 w 581"/>
                <a:gd name="T11" fmla="*/ 600 h 603"/>
                <a:gd name="T12" fmla="*/ 1 w 581"/>
                <a:gd name="T13" fmla="*/ 568 h 603"/>
                <a:gd name="T14" fmla="*/ 21 w 581"/>
                <a:gd name="T15" fmla="*/ 515 h 603"/>
                <a:gd name="T16" fmla="*/ 484 w 581"/>
                <a:gd name="T17" fmla="*/ 36 h 603"/>
                <a:gd name="T18" fmla="*/ 571 w 581"/>
                <a:gd name="T19" fmla="*/ 0 h 603"/>
                <a:gd name="T20" fmla="*/ 581 w 581"/>
                <a:gd name="T21" fmla="*/ 18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603">
                  <a:moveTo>
                    <a:pt x="581" y="18"/>
                  </a:moveTo>
                  <a:cubicBezTo>
                    <a:pt x="564" y="32"/>
                    <a:pt x="547" y="47"/>
                    <a:pt x="529" y="61"/>
                  </a:cubicBezTo>
                  <a:cubicBezTo>
                    <a:pt x="456" y="123"/>
                    <a:pt x="381" y="184"/>
                    <a:pt x="308" y="248"/>
                  </a:cubicBezTo>
                  <a:cubicBezTo>
                    <a:pt x="215" y="329"/>
                    <a:pt x="145" y="428"/>
                    <a:pt x="87" y="537"/>
                  </a:cubicBezTo>
                  <a:cubicBezTo>
                    <a:pt x="77" y="556"/>
                    <a:pt x="67" y="576"/>
                    <a:pt x="53" y="591"/>
                  </a:cubicBezTo>
                  <a:cubicBezTo>
                    <a:pt x="45" y="600"/>
                    <a:pt x="26" y="603"/>
                    <a:pt x="14" y="600"/>
                  </a:cubicBezTo>
                  <a:cubicBezTo>
                    <a:pt x="7" y="598"/>
                    <a:pt x="0" y="579"/>
                    <a:pt x="1" y="568"/>
                  </a:cubicBezTo>
                  <a:cubicBezTo>
                    <a:pt x="4" y="550"/>
                    <a:pt x="12" y="531"/>
                    <a:pt x="21" y="515"/>
                  </a:cubicBezTo>
                  <a:cubicBezTo>
                    <a:pt x="127" y="308"/>
                    <a:pt x="289" y="155"/>
                    <a:pt x="484" y="36"/>
                  </a:cubicBezTo>
                  <a:cubicBezTo>
                    <a:pt x="511" y="20"/>
                    <a:pt x="542" y="12"/>
                    <a:pt x="571" y="0"/>
                  </a:cubicBezTo>
                  <a:cubicBezTo>
                    <a:pt x="574" y="6"/>
                    <a:pt x="578" y="12"/>
                    <a:pt x="581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09" name="Freeform 24"/>
            <p:cNvSpPr/>
            <p:nvPr/>
          </p:nvSpPr>
          <p:spPr bwMode="auto">
            <a:xfrm>
              <a:off x="10482263" y="261938"/>
              <a:ext cx="554038" cy="561975"/>
            </a:xfrm>
            <a:custGeom>
              <a:avLst/>
              <a:gdLst>
                <a:gd name="T0" fmla="*/ 514 w 528"/>
                <a:gd name="T1" fmla="*/ 535 h 535"/>
                <a:gd name="T2" fmla="*/ 480 w 528"/>
                <a:gd name="T3" fmla="*/ 493 h 535"/>
                <a:gd name="T4" fmla="*/ 319 w 528"/>
                <a:gd name="T5" fmla="*/ 286 h 535"/>
                <a:gd name="T6" fmla="*/ 56 w 528"/>
                <a:gd name="T7" fmla="*/ 83 h 535"/>
                <a:gd name="T8" fmla="*/ 17 w 528"/>
                <a:gd name="T9" fmla="*/ 28 h 535"/>
                <a:gd name="T10" fmla="*/ 86 w 528"/>
                <a:gd name="T11" fmla="*/ 27 h 535"/>
                <a:gd name="T12" fmla="*/ 453 w 528"/>
                <a:gd name="T13" fmla="*/ 358 h 535"/>
                <a:gd name="T14" fmla="*/ 514 w 528"/>
                <a:gd name="T15" fmla="*/ 471 h 535"/>
                <a:gd name="T16" fmla="*/ 528 w 528"/>
                <a:gd name="T17" fmla="*/ 528 h 535"/>
                <a:gd name="T18" fmla="*/ 514 w 528"/>
                <a:gd name="T19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35">
                  <a:moveTo>
                    <a:pt x="514" y="535"/>
                  </a:moveTo>
                  <a:cubicBezTo>
                    <a:pt x="503" y="521"/>
                    <a:pt x="491" y="507"/>
                    <a:pt x="480" y="493"/>
                  </a:cubicBezTo>
                  <a:cubicBezTo>
                    <a:pt x="427" y="424"/>
                    <a:pt x="376" y="352"/>
                    <a:pt x="319" y="286"/>
                  </a:cubicBezTo>
                  <a:cubicBezTo>
                    <a:pt x="245" y="201"/>
                    <a:pt x="157" y="133"/>
                    <a:pt x="56" y="83"/>
                  </a:cubicBezTo>
                  <a:cubicBezTo>
                    <a:pt x="34" y="72"/>
                    <a:pt x="0" y="59"/>
                    <a:pt x="17" y="28"/>
                  </a:cubicBezTo>
                  <a:cubicBezTo>
                    <a:pt x="32" y="0"/>
                    <a:pt x="63" y="16"/>
                    <a:pt x="86" y="27"/>
                  </a:cubicBezTo>
                  <a:cubicBezTo>
                    <a:pt x="243" y="98"/>
                    <a:pt x="358" y="217"/>
                    <a:pt x="453" y="358"/>
                  </a:cubicBezTo>
                  <a:cubicBezTo>
                    <a:pt x="477" y="394"/>
                    <a:pt x="495" y="433"/>
                    <a:pt x="514" y="471"/>
                  </a:cubicBezTo>
                  <a:cubicBezTo>
                    <a:pt x="522" y="489"/>
                    <a:pt x="524" y="509"/>
                    <a:pt x="528" y="528"/>
                  </a:cubicBezTo>
                  <a:cubicBezTo>
                    <a:pt x="524" y="530"/>
                    <a:pt x="519" y="533"/>
                    <a:pt x="514" y="5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10" name="Freeform 25"/>
            <p:cNvSpPr/>
            <p:nvPr/>
          </p:nvSpPr>
          <p:spPr bwMode="auto">
            <a:xfrm>
              <a:off x="7458075" y="581026"/>
              <a:ext cx="328613" cy="360363"/>
            </a:xfrm>
            <a:custGeom>
              <a:avLst/>
              <a:gdLst>
                <a:gd name="T0" fmla="*/ 313 w 313"/>
                <a:gd name="T1" fmla="*/ 13 h 343"/>
                <a:gd name="T2" fmla="*/ 276 w 313"/>
                <a:gd name="T3" fmla="*/ 53 h 343"/>
                <a:gd name="T4" fmla="*/ 75 w 313"/>
                <a:gd name="T5" fmla="*/ 292 h 343"/>
                <a:gd name="T6" fmla="*/ 49 w 313"/>
                <a:gd name="T7" fmla="*/ 329 h 343"/>
                <a:gd name="T8" fmla="*/ 12 w 313"/>
                <a:gd name="T9" fmla="*/ 343 h 343"/>
                <a:gd name="T10" fmla="*/ 1 w 313"/>
                <a:gd name="T11" fmla="*/ 303 h 343"/>
                <a:gd name="T12" fmla="*/ 17 w 313"/>
                <a:gd name="T13" fmla="*/ 262 h 343"/>
                <a:gd name="T14" fmla="*/ 224 w 313"/>
                <a:gd name="T15" fmla="*/ 37 h 343"/>
                <a:gd name="T16" fmla="*/ 313 w 313"/>
                <a:gd name="T17" fmla="*/ 1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43">
                  <a:moveTo>
                    <a:pt x="313" y="13"/>
                  </a:moveTo>
                  <a:cubicBezTo>
                    <a:pt x="296" y="31"/>
                    <a:pt x="287" y="43"/>
                    <a:pt x="276" y="53"/>
                  </a:cubicBezTo>
                  <a:cubicBezTo>
                    <a:pt x="197" y="122"/>
                    <a:pt x="130" y="202"/>
                    <a:pt x="75" y="292"/>
                  </a:cubicBezTo>
                  <a:cubicBezTo>
                    <a:pt x="67" y="305"/>
                    <a:pt x="60" y="319"/>
                    <a:pt x="49" y="329"/>
                  </a:cubicBezTo>
                  <a:cubicBezTo>
                    <a:pt x="39" y="337"/>
                    <a:pt x="24" y="339"/>
                    <a:pt x="12" y="343"/>
                  </a:cubicBezTo>
                  <a:cubicBezTo>
                    <a:pt x="8" y="330"/>
                    <a:pt x="0" y="316"/>
                    <a:pt x="1" y="303"/>
                  </a:cubicBezTo>
                  <a:cubicBezTo>
                    <a:pt x="2" y="289"/>
                    <a:pt x="9" y="275"/>
                    <a:pt x="17" y="262"/>
                  </a:cubicBezTo>
                  <a:cubicBezTo>
                    <a:pt x="71" y="173"/>
                    <a:pt x="138" y="96"/>
                    <a:pt x="224" y="37"/>
                  </a:cubicBezTo>
                  <a:cubicBezTo>
                    <a:pt x="247" y="21"/>
                    <a:pt x="271" y="0"/>
                    <a:pt x="313" y="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11" name="Freeform 28"/>
            <p:cNvSpPr/>
            <p:nvPr/>
          </p:nvSpPr>
          <p:spPr bwMode="auto">
            <a:xfrm>
              <a:off x="10706100" y="1255713"/>
              <a:ext cx="357188" cy="989013"/>
            </a:xfrm>
            <a:custGeom>
              <a:avLst/>
              <a:gdLst>
                <a:gd name="T0" fmla="*/ 5 w 339"/>
                <a:gd name="T1" fmla="*/ 0 h 942"/>
                <a:gd name="T2" fmla="*/ 265 w 339"/>
                <a:gd name="T3" fmla="*/ 942 h 942"/>
                <a:gd name="T4" fmla="*/ 237 w 339"/>
                <a:gd name="T5" fmla="*/ 835 h 942"/>
                <a:gd name="T6" fmla="*/ 16 w 339"/>
                <a:gd name="T7" fmla="*/ 66 h 942"/>
                <a:gd name="T8" fmla="*/ 2 w 339"/>
                <a:gd name="T9" fmla="*/ 24 h 942"/>
                <a:gd name="T10" fmla="*/ 5 w 339"/>
                <a:gd name="T11" fmla="*/ 0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9" h="942">
                  <a:moveTo>
                    <a:pt x="5" y="0"/>
                  </a:moveTo>
                  <a:cubicBezTo>
                    <a:pt x="137" y="119"/>
                    <a:pt x="339" y="723"/>
                    <a:pt x="265" y="942"/>
                  </a:cubicBezTo>
                  <a:cubicBezTo>
                    <a:pt x="253" y="898"/>
                    <a:pt x="240" y="867"/>
                    <a:pt x="237" y="835"/>
                  </a:cubicBezTo>
                  <a:cubicBezTo>
                    <a:pt x="216" y="563"/>
                    <a:pt x="127" y="311"/>
                    <a:pt x="16" y="66"/>
                  </a:cubicBezTo>
                  <a:cubicBezTo>
                    <a:pt x="10" y="52"/>
                    <a:pt x="5" y="38"/>
                    <a:pt x="2" y="24"/>
                  </a:cubicBezTo>
                  <a:cubicBezTo>
                    <a:pt x="0" y="18"/>
                    <a:pt x="3" y="1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12" name="Freeform 29"/>
            <p:cNvSpPr/>
            <p:nvPr/>
          </p:nvSpPr>
          <p:spPr bwMode="auto">
            <a:xfrm>
              <a:off x="8374063" y="4268788"/>
              <a:ext cx="665163" cy="373063"/>
            </a:xfrm>
            <a:custGeom>
              <a:avLst/>
              <a:gdLst>
                <a:gd name="T0" fmla="*/ 625 w 633"/>
                <a:gd name="T1" fmla="*/ 355 h 355"/>
                <a:gd name="T2" fmla="*/ 0 w 633"/>
                <a:gd name="T3" fmla="*/ 18 h 355"/>
                <a:gd name="T4" fmla="*/ 56 w 633"/>
                <a:gd name="T5" fmla="*/ 30 h 355"/>
                <a:gd name="T6" fmla="*/ 310 w 633"/>
                <a:gd name="T7" fmla="*/ 194 h 355"/>
                <a:gd name="T8" fmla="*/ 557 w 633"/>
                <a:gd name="T9" fmla="*/ 304 h 355"/>
                <a:gd name="T10" fmla="*/ 633 w 633"/>
                <a:gd name="T11" fmla="*/ 336 h 355"/>
                <a:gd name="T12" fmla="*/ 625 w 633"/>
                <a:gd name="T13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3" h="355">
                  <a:moveTo>
                    <a:pt x="625" y="355"/>
                  </a:moveTo>
                  <a:cubicBezTo>
                    <a:pt x="373" y="328"/>
                    <a:pt x="176" y="200"/>
                    <a:pt x="0" y="18"/>
                  </a:cubicBezTo>
                  <a:cubicBezTo>
                    <a:pt x="30" y="0"/>
                    <a:pt x="42" y="21"/>
                    <a:pt x="56" y="30"/>
                  </a:cubicBezTo>
                  <a:cubicBezTo>
                    <a:pt x="141" y="85"/>
                    <a:pt x="222" y="145"/>
                    <a:pt x="310" y="194"/>
                  </a:cubicBezTo>
                  <a:cubicBezTo>
                    <a:pt x="389" y="238"/>
                    <a:pt x="475" y="268"/>
                    <a:pt x="557" y="304"/>
                  </a:cubicBezTo>
                  <a:cubicBezTo>
                    <a:pt x="582" y="315"/>
                    <a:pt x="607" y="325"/>
                    <a:pt x="633" y="336"/>
                  </a:cubicBezTo>
                  <a:cubicBezTo>
                    <a:pt x="630" y="342"/>
                    <a:pt x="627" y="349"/>
                    <a:pt x="625" y="3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13" name="Freeform 30"/>
            <p:cNvSpPr/>
            <p:nvPr/>
          </p:nvSpPr>
          <p:spPr bwMode="auto">
            <a:xfrm>
              <a:off x="10785475" y="1674813"/>
              <a:ext cx="95250" cy="354013"/>
            </a:xfrm>
            <a:custGeom>
              <a:avLst/>
              <a:gdLst>
                <a:gd name="T0" fmla="*/ 0 w 90"/>
                <a:gd name="T1" fmla="*/ 0 h 337"/>
                <a:gd name="T2" fmla="*/ 90 w 90"/>
                <a:gd name="T3" fmla="*/ 330 h 337"/>
                <a:gd name="T4" fmla="*/ 75 w 90"/>
                <a:gd name="T5" fmla="*/ 337 h 337"/>
                <a:gd name="T6" fmla="*/ 51 w 90"/>
                <a:gd name="T7" fmla="*/ 314 h 337"/>
                <a:gd name="T8" fmla="*/ 0 w 90"/>
                <a:gd name="T9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37">
                  <a:moveTo>
                    <a:pt x="0" y="0"/>
                  </a:moveTo>
                  <a:cubicBezTo>
                    <a:pt x="66" y="102"/>
                    <a:pt x="87" y="214"/>
                    <a:pt x="90" y="330"/>
                  </a:cubicBezTo>
                  <a:cubicBezTo>
                    <a:pt x="85" y="333"/>
                    <a:pt x="80" y="335"/>
                    <a:pt x="75" y="337"/>
                  </a:cubicBezTo>
                  <a:cubicBezTo>
                    <a:pt x="66" y="329"/>
                    <a:pt x="54" y="324"/>
                    <a:pt x="51" y="314"/>
                  </a:cubicBezTo>
                  <a:cubicBezTo>
                    <a:pt x="17" y="213"/>
                    <a:pt x="7" y="10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14" name="Freeform 31"/>
            <p:cNvSpPr/>
            <p:nvPr/>
          </p:nvSpPr>
          <p:spPr bwMode="auto">
            <a:xfrm>
              <a:off x="8496300" y="4256088"/>
              <a:ext cx="260350" cy="169863"/>
            </a:xfrm>
            <a:custGeom>
              <a:avLst/>
              <a:gdLst>
                <a:gd name="T0" fmla="*/ 9 w 248"/>
                <a:gd name="T1" fmla="*/ 0 h 162"/>
                <a:gd name="T2" fmla="*/ 248 w 248"/>
                <a:gd name="T3" fmla="*/ 158 h 162"/>
                <a:gd name="T4" fmla="*/ 0 w 248"/>
                <a:gd name="T5" fmla="*/ 11 h 162"/>
                <a:gd name="T6" fmla="*/ 9 w 248"/>
                <a:gd name="T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" h="162">
                  <a:moveTo>
                    <a:pt x="9" y="0"/>
                  </a:moveTo>
                  <a:cubicBezTo>
                    <a:pt x="85" y="50"/>
                    <a:pt x="161" y="101"/>
                    <a:pt x="248" y="158"/>
                  </a:cubicBezTo>
                  <a:cubicBezTo>
                    <a:pt x="150" y="162"/>
                    <a:pt x="41" y="93"/>
                    <a:pt x="0" y="11"/>
                  </a:cubicBezTo>
                  <a:cubicBezTo>
                    <a:pt x="3" y="7"/>
                    <a:pt x="6" y="4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  <p:sp>
        <p:nvSpPr>
          <p:cNvPr id="1048615" name="文本框 27"/>
          <p:cNvSpPr txBox="1"/>
          <p:nvPr/>
        </p:nvSpPr>
        <p:spPr>
          <a:xfrm>
            <a:off x="1773067" y="4118595"/>
            <a:ext cx="3217516" cy="120904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or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h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ilkan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v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gambar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sp>
        <p:nvSpPr>
          <p:cNvPr id="1048616" name="文本框 29"/>
          <p:cNvSpPr txBox="1"/>
          <p:nvPr/>
        </p:nvSpPr>
        <p:spPr>
          <a:xfrm>
            <a:off x="5049950" y="427661"/>
            <a:ext cx="4929208" cy="83099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P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o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y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tor </a:t>
            </a:r>
            <a:endParaRPr altLang="en-US" b="1" dirty="0" sz="4800" lang="zh-CN">
              <a:solidFill>
                <a:srgbClr val="565E7D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pic>
        <p:nvPicPr>
          <p:cNvPr id="2097201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0" t="32922" r="22373" b="24851"/>
          <a:stretch>
            <a:fillRect/>
          </a:stretch>
        </p:blipFill>
        <p:spPr>
          <a:xfrm rot="0">
            <a:off x="6970126" y="2493301"/>
            <a:ext cx="3992640" cy="2895952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02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472051" cy="855323"/>
          </a:xfrm>
          <a:prstGeom prst="rect"/>
        </p:spPr>
      </p:pic>
      <p:pic>
        <p:nvPicPr>
          <p:cNvPr id="2097203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2781" y="809955"/>
            <a:ext cx="902036" cy="911409"/>
          </a:xfrm>
          <a:prstGeom prst="rect"/>
        </p:spPr>
      </p:pic>
      <p:pic>
        <p:nvPicPr>
          <p:cNvPr id="2097204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551917" y="192630"/>
            <a:ext cx="829908" cy="811154"/>
          </a:xfrm>
          <a:prstGeom prst="rect"/>
        </p:spPr>
      </p:pic>
      <p:pic>
        <p:nvPicPr>
          <p:cNvPr id="2097205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866887" y="1277077"/>
            <a:ext cx="1336695" cy="528149"/>
          </a:xfrm>
          <a:prstGeom prst="rect"/>
        </p:spPr>
      </p:pic>
      <p:pic>
        <p:nvPicPr>
          <p:cNvPr id="2097206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947344" y="53471"/>
            <a:ext cx="1370064" cy="1404070"/>
          </a:xfrm>
          <a:prstGeom prst="rect"/>
        </p:spPr>
      </p:pic>
      <p:pic>
        <p:nvPicPr>
          <p:cNvPr id="2097207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962766" y="192630"/>
            <a:ext cx="1247895" cy="1710644"/>
          </a:xfrm>
          <a:prstGeom prst="rect"/>
        </p:spPr>
      </p:pic>
      <p:pic>
        <p:nvPicPr>
          <p:cNvPr id="2097208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671371" y="76937"/>
            <a:ext cx="810443" cy="779426"/>
          </a:xfrm>
          <a:prstGeom prst="rect"/>
        </p:spPr>
      </p:pic>
      <p:pic>
        <p:nvPicPr>
          <p:cNvPr id="2097209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10076593" y="1107766"/>
            <a:ext cx="1134913" cy="866771"/>
          </a:xfrm>
          <a:prstGeom prst="rect"/>
        </p:spPr>
      </p:pic>
      <p:pic>
        <p:nvPicPr>
          <p:cNvPr id="2097210" name="图片 4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9395270" y="1233639"/>
            <a:ext cx="395739" cy="395749"/>
          </a:xfrm>
          <a:prstGeom prst="rect"/>
        </p:spPr>
      </p:pic>
      <p:pic>
        <p:nvPicPr>
          <p:cNvPr id="2097211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759604" y="394586"/>
            <a:ext cx="635666" cy="609198"/>
          </a:xfrm>
          <a:prstGeom prst="rect"/>
        </p:spPr>
      </p:pic>
      <p:grpSp>
        <p:nvGrpSpPr>
          <p:cNvPr id="41" name="组合 12"/>
          <p:cNvGrpSpPr/>
          <p:nvPr/>
        </p:nvGrpSpPr>
        <p:grpSpPr>
          <a:xfrm flipH="1">
            <a:off x="5689585" y="2740676"/>
            <a:ext cx="5103676" cy="3630645"/>
            <a:chOff x="2473326" y="833438"/>
            <a:chExt cx="7254875" cy="5160962"/>
          </a:xfrm>
          <a:solidFill>
            <a:srgbClr val="6B799E"/>
          </a:solidFill>
        </p:grpSpPr>
        <p:sp>
          <p:nvSpPr>
            <p:cNvPr id="1048617" name="Freeform 5"/>
            <p:cNvSpPr>
              <a:spLocks noEditPoints="1"/>
            </p:cNvSpPr>
            <p:nvPr/>
          </p:nvSpPr>
          <p:spPr bwMode="auto">
            <a:xfrm>
              <a:off x="2532063" y="1076325"/>
              <a:ext cx="5345113" cy="4918075"/>
            </a:xfrm>
            <a:custGeom>
              <a:avLst/>
              <a:gdLst>
                <a:gd name="T0" fmla="*/ 362 w 1260"/>
                <a:gd name="T1" fmla="*/ 6 h 1159"/>
                <a:gd name="T2" fmla="*/ 362 w 1260"/>
                <a:gd name="T3" fmla="*/ 6 h 1159"/>
                <a:gd name="T4" fmla="*/ 193 w 1260"/>
                <a:gd name="T5" fmla="*/ 77 h 1159"/>
                <a:gd name="T6" fmla="*/ 172 w 1260"/>
                <a:gd name="T7" fmla="*/ 94 h 1159"/>
                <a:gd name="T8" fmla="*/ 67 w 1260"/>
                <a:gd name="T9" fmla="*/ 297 h 1159"/>
                <a:gd name="T10" fmla="*/ 33 w 1260"/>
                <a:gd name="T11" fmla="*/ 660 h 1159"/>
                <a:gd name="T12" fmla="*/ 86 w 1260"/>
                <a:gd name="T13" fmla="*/ 844 h 1159"/>
                <a:gd name="T14" fmla="*/ 209 w 1260"/>
                <a:gd name="T15" fmla="*/ 866 h 1159"/>
                <a:gd name="T16" fmla="*/ 546 w 1260"/>
                <a:gd name="T17" fmla="*/ 800 h 1159"/>
                <a:gd name="T18" fmla="*/ 946 w 1260"/>
                <a:gd name="T19" fmla="*/ 810 h 1159"/>
                <a:gd name="T20" fmla="*/ 1091 w 1260"/>
                <a:gd name="T21" fmla="*/ 830 h 1159"/>
                <a:gd name="T22" fmla="*/ 1214 w 1260"/>
                <a:gd name="T23" fmla="*/ 839 h 1159"/>
                <a:gd name="T24" fmla="*/ 1230 w 1260"/>
                <a:gd name="T25" fmla="*/ 851 h 1159"/>
                <a:gd name="T26" fmla="*/ 1259 w 1260"/>
                <a:gd name="T27" fmla="*/ 1012 h 1159"/>
                <a:gd name="T28" fmla="*/ 1260 w 1260"/>
                <a:gd name="T29" fmla="*/ 1120 h 1159"/>
                <a:gd name="T30" fmla="*/ 1259 w 1260"/>
                <a:gd name="T31" fmla="*/ 1137 h 1159"/>
                <a:gd name="T32" fmla="*/ 1259 w 1260"/>
                <a:gd name="T33" fmla="*/ 1155 h 1159"/>
                <a:gd name="T34" fmla="*/ 1256 w 1260"/>
                <a:gd name="T35" fmla="*/ 1159 h 1159"/>
                <a:gd name="T36" fmla="*/ 1251 w 1260"/>
                <a:gd name="T37" fmla="*/ 1156 h 1159"/>
                <a:gd name="T38" fmla="*/ 1250 w 1260"/>
                <a:gd name="T39" fmla="*/ 1152 h 1159"/>
                <a:gd name="T40" fmla="*/ 1243 w 1260"/>
                <a:gd name="T41" fmla="*/ 1122 h 1159"/>
                <a:gd name="T42" fmla="*/ 1242 w 1260"/>
                <a:gd name="T43" fmla="*/ 1121 h 1159"/>
                <a:gd name="T44" fmla="*/ 1230 w 1260"/>
                <a:gd name="T45" fmla="*/ 916 h 1159"/>
                <a:gd name="T46" fmla="*/ 1209 w 1260"/>
                <a:gd name="T47" fmla="*/ 862 h 1159"/>
                <a:gd name="T48" fmla="*/ 1163 w 1260"/>
                <a:gd name="T49" fmla="*/ 857 h 1159"/>
                <a:gd name="T50" fmla="*/ 1061 w 1260"/>
                <a:gd name="T51" fmla="*/ 853 h 1159"/>
                <a:gd name="T52" fmla="*/ 1032 w 1260"/>
                <a:gd name="T53" fmla="*/ 848 h 1159"/>
                <a:gd name="T54" fmla="*/ 594 w 1260"/>
                <a:gd name="T55" fmla="*/ 820 h 1159"/>
                <a:gd name="T56" fmla="*/ 182 w 1260"/>
                <a:gd name="T57" fmla="*/ 893 h 1159"/>
                <a:gd name="T58" fmla="*/ 41 w 1260"/>
                <a:gd name="T59" fmla="*/ 833 h 1159"/>
                <a:gd name="T60" fmla="*/ 8 w 1260"/>
                <a:gd name="T61" fmla="*/ 620 h 1159"/>
                <a:gd name="T62" fmla="*/ 67 w 1260"/>
                <a:gd name="T63" fmla="*/ 213 h 1159"/>
                <a:gd name="T64" fmla="*/ 93 w 1260"/>
                <a:gd name="T65" fmla="*/ 157 h 1159"/>
                <a:gd name="T66" fmla="*/ 177 w 1260"/>
                <a:gd name="T67" fmla="*/ 59 h 1159"/>
                <a:gd name="T68" fmla="*/ 200 w 1260"/>
                <a:gd name="T69" fmla="*/ 45 h 1159"/>
                <a:gd name="T70" fmla="*/ 240 w 1260"/>
                <a:gd name="T71" fmla="*/ 26 h 1159"/>
                <a:gd name="T72" fmla="*/ 362 w 1260"/>
                <a:gd name="T73" fmla="*/ 1 h 1159"/>
                <a:gd name="T74" fmla="*/ 365 w 1260"/>
                <a:gd name="T75" fmla="*/ 2 h 1159"/>
                <a:gd name="T76" fmla="*/ 369 w 1260"/>
                <a:gd name="T77" fmla="*/ 2 h 1159"/>
                <a:gd name="T78" fmla="*/ 364 w 1260"/>
                <a:gd name="T79" fmla="*/ 6 h 1159"/>
                <a:gd name="T80" fmla="*/ 362 w 1260"/>
                <a:gd name="T81" fmla="*/ 6 h 1159"/>
                <a:gd name="T82" fmla="*/ 364 w 1260"/>
                <a:gd name="T83" fmla="*/ 4 h 1159"/>
                <a:gd name="T84" fmla="*/ 364 w 1260"/>
                <a:gd name="T85" fmla="*/ 4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60" h="1159">
                  <a:moveTo>
                    <a:pt x="362" y="6"/>
                  </a:moveTo>
                  <a:cubicBezTo>
                    <a:pt x="362" y="6"/>
                    <a:pt x="362" y="6"/>
                    <a:pt x="362" y="6"/>
                  </a:cubicBezTo>
                  <a:cubicBezTo>
                    <a:pt x="301" y="15"/>
                    <a:pt x="242" y="38"/>
                    <a:pt x="193" y="77"/>
                  </a:cubicBezTo>
                  <a:cubicBezTo>
                    <a:pt x="190" y="79"/>
                    <a:pt x="180" y="87"/>
                    <a:pt x="172" y="94"/>
                  </a:cubicBezTo>
                  <a:cubicBezTo>
                    <a:pt x="115" y="145"/>
                    <a:pt x="86" y="222"/>
                    <a:pt x="67" y="297"/>
                  </a:cubicBezTo>
                  <a:cubicBezTo>
                    <a:pt x="38" y="415"/>
                    <a:pt x="35" y="537"/>
                    <a:pt x="33" y="660"/>
                  </a:cubicBezTo>
                  <a:cubicBezTo>
                    <a:pt x="32" y="728"/>
                    <a:pt x="33" y="805"/>
                    <a:pt x="86" y="844"/>
                  </a:cubicBezTo>
                  <a:cubicBezTo>
                    <a:pt x="120" y="868"/>
                    <a:pt x="166" y="869"/>
                    <a:pt x="209" y="866"/>
                  </a:cubicBezTo>
                  <a:cubicBezTo>
                    <a:pt x="323" y="859"/>
                    <a:pt x="432" y="818"/>
                    <a:pt x="546" y="800"/>
                  </a:cubicBezTo>
                  <a:cubicBezTo>
                    <a:pt x="678" y="780"/>
                    <a:pt x="813" y="789"/>
                    <a:pt x="946" y="810"/>
                  </a:cubicBezTo>
                  <a:cubicBezTo>
                    <a:pt x="994" y="817"/>
                    <a:pt x="1041" y="828"/>
                    <a:pt x="1091" y="830"/>
                  </a:cubicBezTo>
                  <a:cubicBezTo>
                    <a:pt x="1132" y="832"/>
                    <a:pt x="1174" y="829"/>
                    <a:pt x="1214" y="839"/>
                  </a:cubicBezTo>
                  <a:cubicBezTo>
                    <a:pt x="1220" y="840"/>
                    <a:pt x="1224" y="842"/>
                    <a:pt x="1230" y="851"/>
                  </a:cubicBezTo>
                  <a:cubicBezTo>
                    <a:pt x="1260" y="896"/>
                    <a:pt x="1258" y="956"/>
                    <a:pt x="1259" y="1012"/>
                  </a:cubicBezTo>
                  <a:cubicBezTo>
                    <a:pt x="1259" y="1048"/>
                    <a:pt x="1258" y="1084"/>
                    <a:pt x="1260" y="1120"/>
                  </a:cubicBezTo>
                  <a:cubicBezTo>
                    <a:pt x="1259" y="1126"/>
                    <a:pt x="1259" y="1132"/>
                    <a:pt x="1259" y="1137"/>
                  </a:cubicBezTo>
                  <a:cubicBezTo>
                    <a:pt x="1259" y="1145"/>
                    <a:pt x="1259" y="1155"/>
                    <a:pt x="1259" y="1155"/>
                  </a:cubicBezTo>
                  <a:cubicBezTo>
                    <a:pt x="1256" y="1159"/>
                    <a:pt x="1256" y="1159"/>
                    <a:pt x="1256" y="1159"/>
                  </a:cubicBezTo>
                  <a:cubicBezTo>
                    <a:pt x="1251" y="1156"/>
                    <a:pt x="1251" y="1156"/>
                    <a:pt x="1251" y="1156"/>
                  </a:cubicBezTo>
                  <a:cubicBezTo>
                    <a:pt x="1251" y="1155"/>
                    <a:pt x="1251" y="1154"/>
                    <a:pt x="1250" y="1152"/>
                  </a:cubicBezTo>
                  <a:cubicBezTo>
                    <a:pt x="1247" y="1142"/>
                    <a:pt x="1245" y="1132"/>
                    <a:pt x="1243" y="1122"/>
                  </a:cubicBezTo>
                  <a:cubicBezTo>
                    <a:pt x="1242" y="1121"/>
                    <a:pt x="1242" y="1121"/>
                    <a:pt x="1242" y="1121"/>
                  </a:cubicBezTo>
                  <a:cubicBezTo>
                    <a:pt x="1237" y="1053"/>
                    <a:pt x="1244" y="982"/>
                    <a:pt x="1230" y="916"/>
                  </a:cubicBezTo>
                  <a:cubicBezTo>
                    <a:pt x="1226" y="897"/>
                    <a:pt x="1220" y="878"/>
                    <a:pt x="1209" y="862"/>
                  </a:cubicBezTo>
                  <a:cubicBezTo>
                    <a:pt x="1194" y="858"/>
                    <a:pt x="1178" y="858"/>
                    <a:pt x="1163" y="857"/>
                  </a:cubicBezTo>
                  <a:cubicBezTo>
                    <a:pt x="1129" y="856"/>
                    <a:pt x="1095" y="857"/>
                    <a:pt x="1061" y="853"/>
                  </a:cubicBezTo>
                  <a:cubicBezTo>
                    <a:pt x="1061" y="853"/>
                    <a:pt x="1046" y="850"/>
                    <a:pt x="1032" y="848"/>
                  </a:cubicBezTo>
                  <a:cubicBezTo>
                    <a:pt x="887" y="825"/>
                    <a:pt x="742" y="802"/>
                    <a:pt x="594" y="820"/>
                  </a:cubicBezTo>
                  <a:cubicBezTo>
                    <a:pt x="453" y="836"/>
                    <a:pt x="319" y="892"/>
                    <a:pt x="182" y="893"/>
                  </a:cubicBezTo>
                  <a:cubicBezTo>
                    <a:pt x="129" y="894"/>
                    <a:pt x="72" y="880"/>
                    <a:pt x="41" y="833"/>
                  </a:cubicBezTo>
                  <a:cubicBezTo>
                    <a:pt x="0" y="771"/>
                    <a:pt x="6" y="690"/>
                    <a:pt x="8" y="620"/>
                  </a:cubicBezTo>
                  <a:cubicBezTo>
                    <a:pt x="11" y="482"/>
                    <a:pt x="17" y="342"/>
                    <a:pt x="67" y="213"/>
                  </a:cubicBezTo>
                  <a:cubicBezTo>
                    <a:pt x="74" y="194"/>
                    <a:pt x="83" y="175"/>
                    <a:pt x="93" y="157"/>
                  </a:cubicBezTo>
                  <a:cubicBezTo>
                    <a:pt x="113" y="119"/>
                    <a:pt x="142" y="85"/>
                    <a:pt x="177" y="59"/>
                  </a:cubicBezTo>
                  <a:cubicBezTo>
                    <a:pt x="177" y="59"/>
                    <a:pt x="190" y="50"/>
                    <a:pt x="200" y="45"/>
                  </a:cubicBezTo>
                  <a:cubicBezTo>
                    <a:pt x="213" y="38"/>
                    <a:pt x="226" y="31"/>
                    <a:pt x="240" y="26"/>
                  </a:cubicBezTo>
                  <a:cubicBezTo>
                    <a:pt x="279" y="10"/>
                    <a:pt x="320" y="1"/>
                    <a:pt x="362" y="1"/>
                  </a:cubicBezTo>
                  <a:cubicBezTo>
                    <a:pt x="370" y="1"/>
                    <a:pt x="366" y="0"/>
                    <a:pt x="365" y="2"/>
                  </a:cubicBezTo>
                  <a:cubicBezTo>
                    <a:pt x="365" y="2"/>
                    <a:pt x="367" y="0"/>
                    <a:pt x="369" y="2"/>
                  </a:cubicBezTo>
                  <a:cubicBezTo>
                    <a:pt x="369" y="2"/>
                    <a:pt x="371" y="5"/>
                    <a:pt x="364" y="6"/>
                  </a:cubicBezTo>
                  <a:cubicBezTo>
                    <a:pt x="363" y="6"/>
                    <a:pt x="362" y="6"/>
                    <a:pt x="362" y="6"/>
                  </a:cubicBezTo>
                  <a:close/>
                  <a:moveTo>
                    <a:pt x="364" y="4"/>
                  </a:moveTo>
                  <a:cubicBezTo>
                    <a:pt x="367" y="9"/>
                    <a:pt x="365" y="1"/>
                    <a:pt x="36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18" name="Freeform 6"/>
            <p:cNvSpPr/>
            <p:nvPr/>
          </p:nvSpPr>
          <p:spPr bwMode="auto">
            <a:xfrm>
              <a:off x="3384551" y="985838"/>
              <a:ext cx="6097588" cy="4940300"/>
            </a:xfrm>
            <a:custGeom>
              <a:avLst/>
              <a:gdLst>
                <a:gd name="T0" fmla="*/ 383 w 1437"/>
                <a:gd name="T1" fmla="*/ 0 h 1164"/>
                <a:gd name="T2" fmla="*/ 471 w 1437"/>
                <a:gd name="T3" fmla="*/ 1 h 1164"/>
                <a:gd name="T4" fmla="*/ 475 w 1437"/>
                <a:gd name="T5" fmla="*/ 1 h 1164"/>
                <a:gd name="T6" fmla="*/ 1050 w 1437"/>
                <a:gd name="T7" fmla="*/ 41 h 1164"/>
                <a:gd name="T8" fmla="*/ 1360 w 1437"/>
                <a:gd name="T9" fmla="*/ 162 h 1164"/>
                <a:gd name="T10" fmla="*/ 1426 w 1437"/>
                <a:gd name="T11" fmla="*/ 422 h 1164"/>
                <a:gd name="T12" fmla="*/ 1379 w 1437"/>
                <a:gd name="T13" fmla="*/ 663 h 1164"/>
                <a:gd name="T14" fmla="*/ 1298 w 1437"/>
                <a:gd name="T15" fmla="*/ 849 h 1164"/>
                <a:gd name="T16" fmla="*/ 1180 w 1437"/>
                <a:gd name="T17" fmla="*/ 896 h 1164"/>
                <a:gd name="T18" fmla="*/ 1128 w 1437"/>
                <a:gd name="T19" fmla="*/ 931 h 1164"/>
                <a:gd name="T20" fmla="*/ 1106 w 1437"/>
                <a:gd name="T21" fmla="*/ 982 h 1164"/>
                <a:gd name="T22" fmla="*/ 1080 w 1437"/>
                <a:gd name="T23" fmla="*/ 1066 h 1164"/>
                <a:gd name="T24" fmla="*/ 1062 w 1437"/>
                <a:gd name="T25" fmla="*/ 1128 h 1164"/>
                <a:gd name="T26" fmla="*/ 1054 w 1437"/>
                <a:gd name="T27" fmla="*/ 1161 h 1164"/>
                <a:gd name="T28" fmla="*/ 1051 w 1437"/>
                <a:gd name="T29" fmla="*/ 1164 h 1164"/>
                <a:gd name="T30" fmla="*/ 1047 w 1437"/>
                <a:gd name="T31" fmla="*/ 1161 h 1164"/>
                <a:gd name="T32" fmla="*/ 1047 w 1437"/>
                <a:gd name="T33" fmla="*/ 1158 h 1164"/>
                <a:gd name="T34" fmla="*/ 1061 w 1437"/>
                <a:gd name="T35" fmla="*/ 1063 h 1164"/>
                <a:gd name="T36" fmla="*/ 1061 w 1437"/>
                <a:gd name="T37" fmla="*/ 1062 h 1164"/>
                <a:gd name="T38" fmla="*/ 1104 w 1437"/>
                <a:gd name="T39" fmla="*/ 926 h 1164"/>
                <a:gd name="T40" fmla="*/ 1242 w 1437"/>
                <a:gd name="T41" fmla="*/ 849 h 1164"/>
                <a:gd name="T42" fmla="*/ 1296 w 1437"/>
                <a:gd name="T43" fmla="*/ 811 h 1164"/>
                <a:gd name="T44" fmla="*/ 1362 w 1437"/>
                <a:gd name="T45" fmla="*/ 619 h 1164"/>
                <a:gd name="T46" fmla="*/ 1408 w 1437"/>
                <a:gd name="T47" fmla="*/ 333 h 1164"/>
                <a:gd name="T48" fmla="*/ 1309 w 1437"/>
                <a:gd name="T49" fmla="*/ 146 h 1164"/>
                <a:gd name="T50" fmla="*/ 962 w 1437"/>
                <a:gd name="T51" fmla="*/ 53 h 1164"/>
                <a:gd name="T52" fmla="*/ 442 w 1437"/>
                <a:gd name="T53" fmla="*/ 25 h 1164"/>
                <a:gd name="T54" fmla="*/ 105 w 1437"/>
                <a:gd name="T55" fmla="*/ 46 h 1164"/>
                <a:gd name="T56" fmla="*/ 86 w 1437"/>
                <a:gd name="T57" fmla="*/ 51 h 1164"/>
                <a:gd name="T58" fmla="*/ 82 w 1437"/>
                <a:gd name="T59" fmla="*/ 52 h 1164"/>
                <a:gd name="T60" fmla="*/ 31 w 1437"/>
                <a:gd name="T61" fmla="*/ 69 h 1164"/>
                <a:gd name="T62" fmla="*/ 12 w 1437"/>
                <a:gd name="T63" fmla="*/ 78 h 1164"/>
                <a:gd name="T64" fmla="*/ 10 w 1437"/>
                <a:gd name="T65" fmla="*/ 79 h 1164"/>
                <a:gd name="T66" fmla="*/ 9 w 1437"/>
                <a:gd name="T67" fmla="*/ 80 h 1164"/>
                <a:gd name="T68" fmla="*/ 10 w 1437"/>
                <a:gd name="T69" fmla="*/ 73 h 1164"/>
                <a:gd name="T70" fmla="*/ 80 w 1437"/>
                <a:gd name="T71" fmla="*/ 34 h 1164"/>
                <a:gd name="T72" fmla="*/ 102 w 1437"/>
                <a:gd name="T73" fmla="*/ 28 h 1164"/>
                <a:gd name="T74" fmla="*/ 383 w 1437"/>
                <a:gd name="T75" fmla="*/ 0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37" h="1164">
                  <a:moveTo>
                    <a:pt x="383" y="0"/>
                  </a:moveTo>
                  <a:cubicBezTo>
                    <a:pt x="412" y="0"/>
                    <a:pt x="441" y="1"/>
                    <a:pt x="471" y="1"/>
                  </a:cubicBezTo>
                  <a:cubicBezTo>
                    <a:pt x="475" y="1"/>
                    <a:pt x="475" y="1"/>
                    <a:pt x="475" y="1"/>
                  </a:cubicBezTo>
                  <a:cubicBezTo>
                    <a:pt x="667" y="7"/>
                    <a:pt x="859" y="15"/>
                    <a:pt x="1050" y="41"/>
                  </a:cubicBezTo>
                  <a:cubicBezTo>
                    <a:pt x="1161" y="55"/>
                    <a:pt x="1277" y="77"/>
                    <a:pt x="1360" y="162"/>
                  </a:cubicBezTo>
                  <a:cubicBezTo>
                    <a:pt x="1424" y="227"/>
                    <a:pt x="1437" y="328"/>
                    <a:pt x="1426" y="422"/>
                  </a:cubicBezTo>
                  <a:cubicBezTo>
                    <a:pt x="1417" y="504"/>
                    <a:pt x="1395" y="584"/>
                    <a:pt x="1379" y="663"/>
                  </a:cubicBezTo>
                  <a:cubicBezTo>
                    <a:pt x="1364" y="731"/>
                    <a:pt x="1349" y="805"/>
                    <a:pt x="1298" y="849"/>
                  </a:cubicBezTo>
                  <a:cubicBezTo>
                    <a:pt x="1265" y="877"/>
                    <a:pt x="1218" y="883"/>
                    <a:pt x="1180" y="896"/>
                  </a:cubicBezTo>
                  <a:cubicBezTo>
                    <a:pt x="1160" y="903"/>
                    <a:pt x="1141" y="913"/>
                    <a:pt x="1128" y="931"/>
                  </a:cubicBezTo>
                  <a:cubicBezTo>
                    <a:pt x="1127" y="933"/>
                    <a:pt x="1115" y="958"/>
                    <a:pt x="1106" y="982"/>
                  </a:cubicBezTo>
                  <a:cubicBezTo>
                    <a:pt x="1096" y="1010"/>
                    <a:pt x="1088" y="1038"/>
                    <a:pt x="1080" y="1066"/>
                  </a:cubicBezTo>
                  <a:cubicBezTo>
                    <a:pt x="1080" y="1066"/>
                    <a:pt x="1069" y="1100"/>
                    <a:pt x="1062" y="1128"/>
                  </a:cubicBezTo>
                  <a:cubicBezTo>
                    <a:pt x="1059" y="1139"/>
                    <a:pt x="1056" y="1150"/>
                    <a:pt x="1054" y="1161"/>
                  </a:cubicBezTo>
                  <a:cubicBezTo>
                    <a:pt x="1051" y="1164"/>
                    <a:pt x="1051" y="1164"/>
                    <a:pt x="1051" y="1164"/>
                  </a:cubicBezTo>
                  <a:cubicBezTo>
                    <a:pt x="1047" y="1161"/>
                    <a:pt x="1047" y="1161"/>
                    <a:pt x="1047" y="1161"/>
                  </a:cubicBezTo>
                  <a:cubicBezTo>
                    <a:pt x="1047" y="1159"/>
                    <a:pt x="1047" y="1159"/>
                    <a:pt x="1047" y="1158"/>
                  </a:cubicBezTo>
                  <a:cubicBezTo>
                    <a:pt x="1049" y="1126"/>
                    <a:pt x="1055" y="1095"/>
                    <a:pt x="1061" y="1063"/>
                  </a:cubicBezTo>
                  <a:cubicBezTo>
                    <a:pt x="1061" y="1062"/>
                    <a:pt x="1061" y="1062"/>
                    <a:pt x="1061" y="1062"/>
                  </a:cubicBezTo>
                  <a:cubicBezTo>
                    <a:pt x="1072" y="1015"/>
                    <a:pt x="1082" y="968"/>
                    <a:pt x="1104" y="926"/>
                  </a:cubicBezTo>
                  <a:cubicBezTo>
                    <a:pt x="1128" y="876"/>
                    <a:pt x="1199" y="864"/>
                    <a:pt x="1242" y="849"/>
                  </a:cubicBezTo>
                  <a:cubicBezTo>
                    <a:pt x="1263" y="841"/>
                    <a:pt x="1282" y="830"/>
                    <a:pt x="1296" y="811"/>
                  </a:cubicBezTo>
                  <a:cubicBezTo>
                    <a:pt x="1337" y="758"/>
                    <a:pt x="1347" y="686"/>
                    <a:pt x="1362" y="619"/>
                  </a:cubicBezTo>
                  <a:cubicBezTo>
                    <a:pt x="1384" y="524"/>
                    <a:pt x="1413" y="430"/>
                    <a:pt x="1408" y="333"/>
                  </a:cubicBezTo>
                  <a:cubicBezTo>
                    <a:pt x="1404" y="261"/>
                    <a:pt x="1374" y="192"/>
                    <a:pt x="1309" y="146"/>
                  </a:cubicBezTo>
                  <a:cubicBezTo>
                    <a:pt x="1211" y="76"/>
                    <a:pt x="1080" y="65"/>
                    <a:pt x="962" y="53"/>
                  </a:cubicBezTo>
                  <a:cubicBezTo>
                    <a:pt x="789" y="35"/>
                    <a:pt x="617" y="31"/>
                    <a:pt x="442" y="25"/>
                  </a:cubicBezTo>
                  <a:cubicBezTo>
                    <a:pt x="328" y="21"/>
                    <a:pt x="213" y="19"/>
                    <a:pt x="105" y="46"/>
                  </a:cubicBezTo>
                  <a:cubicBezTo>
                    <a:pt x="97" y="48"/>
                    <a:pt x="86" y="51"/>
                    <a:pt x="86" y="51"/>
                  </a:cubicBezTo>
                  <a:cubicBezTo>
                    <a:pt x="85" y="51"/>
                    <a:pt x="83" y="52"/>
                    <a:pt x="82" y="52"/>
                  </a:cubicBezTo>
                  <a:cubicBezTo>
                    <a:pt x="64" y="56"/>
                    <a:pt x="47" y="62"/>
                    <a:pt x="31" y="69"/>
                  </a:cubicBezTo>
                  <a:cubicBezTo>
                    <a:pt x="20" y="73"/>
                    <a:pt x="12" y="78"/>
                    <a:pt x="12" y="78"/>
                  </a:cubicBezTo>
                  <a:cubicBezTo>
                    <a:pt x="5" y="82"/>
                    <a:pt x="10" y="79"/>
                    <a:pt x="10" y="79"/>
                  </a:cubicBezTo>
                  <a:cubicBezTo>
                    <a:pt x="10" y="74"/>
                    <a:pt x="9" y="80"/>
                    <a:pt x="9" y="80"/>
                  </a:cubicBezTo>
                  <a:cubicBezTo>
                    <a:pt x="8" y="78"/>
                    <a:pt x="0" y="81"/>
                    <a:pt x="10" y="73"/>
                  </a:cubicBezTo>
                  <a:cubicBezTo>
                    <a:pt x="34" y="55"/>
                    <a:pt x="57" y="44"/>
                    <a:pt x="80" y="34"/>
                  </a:cubicBezTo>
                  <a:cubicBezTo>
                    <a:pt x="80" y="34"/>
                    <a:pt x="93" y="30"/>
                    <a:pt x="102" y="28"/>
                  </a:cubicBezTo>
                  <a:cubicBezTo>
                    <a:pt x="193" y="4"/>
                    <a:pt x="291" y="0"/>
                    <a:pt x="3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19" name="Freeform 7"/>
            <p:cNvSpPr>
              <a:spLocks noEditPoints="1"/>
            </p:cNvSpPr>
            <p:nvPr/>
          </p:nvSpPr>
          <p:spPr bwMode="auto">
            <a:xfrm>
              <a:off x="2473326" y="833438"/>
              <a:ext cx="1416050" cy="2317750"/>
            </a:xfrm>
            <a:custGeom>
              <a:avLst/>
              <a:gdLst>
                <a:gd name="T0" fmla="*/ 324 w 334"/>
                <a:gd name="T1" fmla="*/ 11 h 546"/>
                <a:gd name="T2" fmla="*/ 320 w 334"/>
                <a:gd name="T3" fmla="*/ 13 h 546"/>
                <a:gd name="T4" fmla="*/ 299 w 334"/>
                <a:gd name="T5" fmla="*/ 21 h 546"/>
                <a:gd name="T6" fmla="*/ 135 w 334"/>
                <a:gd name="T7" fmla="*/ 110 h 546"/>
                <a:gd name="T8" fmla="*/ 16 w 334"/>
                <a:gd name="T9" fmla="*/ 429 h 546"/>
                <a:gd name="T10" fmla="*/ 7 w 334"/>
                <a:gd name="T11" fmla="*/ 543 h 546"/>
                <a:gd name="T12" fmla="*/ 3 w 334"/>
                <a:gd name="T13" fmla="*/ 546 h 546"/>
                <a:gd name="T14" fmla="*/ 0 w 334"/>
                <a:gd name="T15" fmla="*/ 542 h 546"/>
                <a:gd name="T16" fmla="*/ 23 w 334"/>
                <a:gd name="T17" fmla="*/ 277 h 546"/>
                <a:gd name="T18" fmla="*/ 63 w 334"/>
                <a:gd name="T19" fmla="*/ 169 h 546"/>
                <a:gd name="T20" fmla="*/ 261 w 334"/>
                <a:gd name="T21" fmla="*/ 23 h 546"/>
                <a:gd name="T22" fmla="*/ 300 w 334"/>
                <a:gd name="T23" fmla="*/ 13 h 546"/>
                <a:gd name="T24" fmla="*/ 303 w 334"/>
                <a:gd name="T25" fmla="*/ 13 h 546"/>
                <a:gd name="T26" fmla="*/ 329 w 334"/>
                <a:gd name="T27" fmla="*/ 12 h 546"/>
                <a:gd name="T28" fmla="*/ 326 w 334"/>
                <a:gd name="T29" fmla="*/ 14 h 546"/>
                <a:gd name="T30" fmla="*/ 324 w 334"/>
                <a:gd name="T31" fmla="*/ 11 h 546"/>
                <a:gd name="T32" fmla="*/ 325 w 334"/>
                <a:gd name="T33" fmla="*/ 11 h 546"/>
                <a:gd name="T34" fmla="*/ 325 w 334"/>
                <a:gd name="T35" fmla="*/ 11 h 546"/>
                <a:gd name="T36" fmla="*/ 325 w 334"/>
                <a:gd name="T37" fmla="*/ 10 h 546"/>
                <a:gd name="T38" fmla="*/ 325 w 334"/>
                <a:gd name="T39" fmla="*/ 10 h 546"/>
                <a:gd name="T40" fmla="*/ 325 w 334"/>
                <a:gd name="T41" fmla="*/ 10 h 546"/>
                <a:gd name="T42" fmla="*/ 325 w 334"/>
                <a:gd name="T43" fmla="*/ 10 h 546"/>
                <a:gd name="T44" fmla="*/ 325 w 334"/>
                <a:gd name="T45" fmla="*/ 10 h 546"/>
                <a:gd name="T46" fmla="*/ 325 w 334"/>
                <a:gd name="T47" fmla="*/ 10 h 546"/>
                <a:gd name="T48" fmla="*/ 325 w 334"/>
                <a:gd name="T49" fmla="*/ 10 h 546"/>
                <a:gd name="T50" fmla="*/ 325 w 334"/>
                <a:gd name="T51" fmla="*/ 10 h 546"/>
                <a:gd name="T52" fmla="*/ 325 w 334"/>
                <a:gd name="T53" fmla="*/ 10 h 546"/>
                <a:gd name="T54" fmla="*/ 325 w 334"/>
                <a:gd name="T55" fmla="*/ 10 h 546"/>
                <a:gd name="T56" fmla="*/ 325 w 334"/>
                <a:gd name="T57" fmla="*/ 10 h 546"/>
                <a:gd name="T58" fmla="*/ 325 w 334"/>
                <a:gd name="T59" fmla="*/ 10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4" h="546">
                  <a:moveTo>
                    <a:pt x="324" y="11"/>
                  </a:moveTo>
                  <a:cubicBezTo>
                    <a:pt x="320" y="12"/>
                    <a:pt x="323" y="11"/>
                    <a:pt x="320" y="13"/>
                  </a:cubicBezTo>
                  <a:cubicBezTo>
                    <a:pt x="320" y="13"/>
                    <a:pt x="306" y="19"/>
                    <a:pt x="299" y="21"/>
                  </a:cubicBezTo>
                  <a:cubicBezTo>
                    <a:pt x="239" y="38"/>
                    <a:pt x="181" y="65"/>
                    <a:pt x="135" y="110"/>
                  </a:cubicBezTo>
                  <a:cubicBezTo>
                    <a:pt x="54" y="187"/>
                    <a:pt x="28" y="315"/>
                    <a:pt x="16" y="429"/>
                  </a:cubicBezTo>
                  <a:cubicBezTo>
                    <a:pt x="12" y="467"/>
                    <a:pt x="10" y="505"/>
                    <a:pt x="7" y="543"/>
                  </a:cubicBezTo>
                  <a:cubicBezTo>
                    <a:pt x="3" y="546"/>
                    <a:pt x="3" y="546"/>
                    <a:pt x="3" y="546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3" y="453"/>
                    <a:pt x="4" y="363"/>
                    <a:pt x="23" y="277"/>
                  </a:cubicBezTo>
                  <a:cubicBezTo>
                    <a:pt x="32" y="240"/>
                    <a:pt x="44" y="203"/>
                    <a:pt x="63" y="169"/>
                  </a:cubicBezTo>
                  <a:cubicBezTo>
                    <a:pt x="103" y="96"/>
                    <a:pt x="182" y="44"/>
                    <a:pt x="261" y="23"/>
                  </a:cubicBezTo>
                  <a:cubicBezTo>
                    <a:pt x="274" y="19"/>
                    <a:pt x="287" y="16"/>
                    <a:pt x="300" y="13"/>
                  </a:cubicBezTo>
                  <a:cubicBezTo>
                    <a:pt x="302" y="13"/>
                    <a:pt x="300" y="13"/>
                    <a:pt x="303" y="13"/>
                  </a:cubicBezTo>
                  <a:cubicBezTo>
                    <a:pt x="313" y="9"/>
                    <a:pt x="334" y="0"/>
                    <a:pt x="329" y="12"/>
                  </a:cubicBezTo>
                  <a:cubicBezTo>
                    <a:pt x="326" y="14"/>
                    <a:pt x="326" y="14"/>
                    <a:pt x="326" y="14"/>
                  </a:cubicBezTo>
                  <a:cubicBezTo>
                    <a:pt x="326" y="14"/>
                    <a:pt x="324" y="11"/>
                    <a:pt x="324" y="11"/>
                  </a:cubicBezTo>
                  <a:close/>
                  <a:moveTo>
                    <a:pt x="325" y="11"/>
                  </a:moveTo>
                  <a:cubicBezTo>
                    <a:pt x="325" y="11"/>
                    <a:pt x="325" y="11"/>
                    <a:pt x="325" y="11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20" name="Freeform 8"/>
            <p:cNvSpPr/>
            <p:nvPr/>
          </p:nvSpPr>
          <p:spPr bwMode="auto">
            <a:xfrm>
              <a:off x="4802188" y="4610100"/>
              <a:ext cx="2354263" cy="369888"/>
            </a:xfrm>
            <a:custGeom>
              <a:avLst/>
              <a:gdLst>
                <a:gd name="T0" fmla="*/ 4 w 555"/>
                <a:gd name="T1" fmla="*/ 39 h 87"/>
                <a:gd name="T2" fmla="*/ 10 w 555"/>
                <a:gd name="T3" fmla="*/ 39 h 87"/>
                <a:gd name="T4" fmla="*/ 15 w 555"/>
                <a:gd name="T5" fmla="*/ 36 h 87"/>
                <a:gd name="T6" fmla="*/ 17 w 555"/>
                <a:gd name="T7" fmla="*/ 34 h 87"/>
                <a:gd name="T8" fmla="*/ 25 w 555"/>
                <a:gd name="T9" fmla="*/ 28 h 87"/>
                <a:gd name="T10" fmla="*/ 48 w 555"/>
                <a:gd name="T11" fmla="*/ 17 h 87"/>
                <a:gd name="T12" fmla="*/ 177 w 555"/>
                <a:gd name="T13" fmla="*/ 1 h 87"/>
                <a:gd name="T14" fmla="*/ 549 w 555"/>
                <a:gd name="T15" fmla="*/ 68 h 87"/>
                <a:gd name="T16" fmla="*/ 555 w 555"/>
                <a:gd name="T17" fmla="*/ 73 h 87"/>
                <a:gd name="T18" fmla="*/ 550 w 555"/>
                <a:gd name="T19" fmla="*/ 80 h 87"/>
                <a:gd name="T20" fmla="*/ 265 w 555"/>
                <a:gd name="T21" fmla="*/ 34 h 87"/>
                <a:gd name="T22" fmla="*/ 52 w 555"/>
                <a:gd name="T23" fmla="*/ 32 h 87"/>
                <a:gd name="T24" fmla="*/ 41 w 555"/>
                <a:gd name="T25" fmla="*/ 33 h 87"/>
                <a:gd name="T26" fmla="*/ 31 w 555"/>
                <a:gd name="T27" fmla="*/ 37 h 87"/>
                <a:gd name="T28" fmla="*/ 0 w 555"/>
                <a:gd name="T29" fmla="*/ 42 h 87"/>
                <a:gd name="T30" fmla="*/ 0 w 555"/>
                <a:gd name="T31" fmla="*/ 38 h 87"/>
                <a:gd name="T32" fmla="*/ 4 w 555"/>
                <a:gd name="T33" fmla="*/ 3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5" h="87">
                  <a:moveTo>
                    <a:pt x="4" y="39"/>
                  </a:moveTo>
                  <a:cubicBezTo>
                    <a:pt x="15" y="44"/>
                    <a:pt x="8" y="39"/>
                    <a:pt x="10" y="39"/>
                  </a:cubicBezTo>
                  <a:cubicBezTo>
                    <a:pt x="17" y="36"/>
                    <a:pt x="12" y="38"/>
                    <a:pt x="15" y="36"/>
                  </a:cubicBezTo>
                  <a:cubicBezTo>
                    <a:pt x="18" y="34"/>
                    <a:pt x="17" y="34"/>
                    <a:pt x="17" y="34"/>
                  </a:cubicBezTo>
                  <a:cubicBezTo>
                    <a:pt x="20" y="32"/>
                    <a:pt x="22" y="30"/>
                    <a:pt x="25" y="28"/>
                  </a:cubicBezTo>
                  <a:cubicBezTo>
                    <a:pt x="32" y="23"/>
                    <a:pt x="39" y="19"/>
                    <a:pt x="48" y="17"/>
                  </a:cubicBezTo>
                  <a:cubicBezTo>
                    <a:pt x="84" y="6"/>
                    <a:pt x="139" y="1"/>
                    <a:pt x="177" y="1"/>
                  </a:cubicBezTo>
                  <a:cubicBezTo>
                    <a:pt x="298" y="0"/>
                    <a:pt x="417" y="71"/>
                    <a:pt x="549" y="68"/>
                  </a:cubicBezTo>
                  <a:cubicBezTo>
                    <a:pt x="555" y="73"/>
                    <a:pt x="555" y="73"/>
                    <a:pt x="555" y="73"/>
                  </a:cubicBezTo>
                  <a:cubicBezTo>
                    <a:pt x="550" y="80"/>
                    <a:pt x="550" y="80"/>
                    <a:pt x="550" y="80"/>
                  </a:cubicBezTo>
                  <a:cubicBezTo>
                    <a:pt x="454" y="87"/>
                    <a:pt x="362" y="53"/>
                    <a:pt x="265" y="34"/>
                  </a:cubicBezTo>
                  <a:cubicBezTo>
                    <a:pt x="195" y="20"/>
                    <a:pt x="121" y="20"/>
                    <a:pt x="52" y="32"/>
                  </a:cubicBezTo>
                  <a:cubicBezTo>
                    <a:pt x="41" y="33"/>
                    <a:pt x="41" y="33"/>
                    <a:pt x="41" y="33"/>
                  </a:cubicBezTo>
                  <a:cubicBezTo>
                    <a:pt x="33" y="35"/>
                    <a:pt x="44" y="31"/>
                    <a:pt x="31" y="37"/>
                  </a:cubicBezTo>
                  <a:cubicBezTo>
                    <a:pt x="20" y="42"/>
                    <a:pt x="9" y="50"/>
                    <a:pt x="0" y="4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4" y="39"/>
                    <a:pt x="4" y="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21" name="Freeform 9"/>
            <p:cNvSpPr/>
            <p:nvPr/>
          </p:nvSpPr>
          <p:spPr bwMode="auto">
            <a:xfrm>
              <a:off x="8072438" y="927100"/>
              <a:ext cx="1655763" cy="2185988"/>
            </a:xfrm>
            <a:custGeom>
              <a:avLst/>
              <a:gdLst>
                <a:gd name="T0" fmla="*/ 81 w 390"/>
                <a:gd name="T1" fmla="*/ 16 h 515"/>
                <a:gd name="T2" fmla="*/ 63 w 390"/>
                <a:gd name="T3" fmla="*/ 16 h 515"/>
                <a:gd name="T4" fmla="*/ 13 w 390"/>
                <a:gd name="T5" fmla="*/ 11 h 515"/>
                <a:gd name="T6" fmla="*/ 10 w 390"/>
                <a:gd name="T7" fmla="*/ 8 h 515"/>
                <a:gd name="T8" fmla="*/ 9 w 390"/>
                <a:gd name="T9" fmla="*/ 11 h 515"/>
                <a:gd name="T10" fmla="*/ 6 w 390"/>
                <a:gd name="T11" fmla="*/ 8 h 515"/>
                <a:gd name="T12" fmla="*/ 15 w 390"/>
                <a:gd name="T13" fmla="*/ 5 h 515"/>
                <a:gd name="T14" fmla="*/ 61 w 390"/>
                <a:gd name="T15" fmla="*/ 0 h 515"/>
                <a:gd name="T16" fmla="*/ 94 w 390"/>
                <a:gd name="T17" fmla="*/ 2 h 515"/>
                <a:gd name="T18" fmla="*/ 362 w 390"/>
                <a:gd name="T19" fmla="*/ 223 h 515"/>
                <a:gd name="T20" fmla="*/ 387 w 390"/>
                <a:gd name="T21" fmla="*/ 407 h 515"/>
                <a:gd name="T22" fmla="*/ 387 w 390"/>
                <a:gd name="T23" fmla="*/ 408 h 515"/>
                <a:gd name="T24" fmla="*/ 367 w 390"/>
                <a:gd name="T25" fmla="*/ 510 h 515"/>
                <a:gd name="T26" fmla="*/ 367 w 390"/>
                <a:gd name="T27" fmla="*/ 512 h 515"/>
                <a:gd name="T28" fmla="*/ 362 w 390"/>
                <a:gd name="T29" fmla="*/ 515 h 515"/>
                <a:gd name="T30" fmla="*/ 360 w 390"/>
                <a:gd name="T31" fmla="*/ 511 h 515"/>
                <a:gd name="T32" fmla="*/ 365 w 390"/>
                <a:gd name="T33" fmla="*/ 476 h 515"/>
                <a:gd name="T34" fmla="*/ 304 w 390"/>
                <a:gd name="T35" fmla="*/ 153 h 515"/>
                <a:gd name="T36" fmla="*/ 81 w 390"/>
                <a:gd name="T37" fmla="*/ 16 h 515"/>
                <a:gd name="T38" fmla="*/ 81 w 390"/>
                <a:gd name="T39" fmla="*/ 16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0" h="515">
                  <a:moveTo>
                    <a:pt x="81" y="16"/>
                  </a:moveTo>
                  <a:cubicBezTo>
                    <a:pt x="73" y="16"/>
                    <a:pt x="63" y="16"/>
                    <a:pt x="63" y="16"/>
                  </a:cubicBezTo>
                  <a:cubicBezTo>
                    <a:pt x="46" y="13"/>
                    <a:pt x="30" y="11"/>
                    <a:pt x="13" y="11"/>
                  </a:cubicBezTo>
                  <a:cubicBezTo>
                    <a:pt x="0" y="10"/>
                    <a:pt x="10" y="8"/>
                    <a:pt x="10" y="8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5" y="11"/>
                    <a:pt x="6" y="8"/>
                  </a:cubicBezTo>
                  <a:cubicBezTo>
                    <a:pt x="8" y="5"/>
                    <a:pt x="11" y="5"/>
                    <a:pt x="15" y="5"/>
                  </a:cubicBezTo>
                  <a:cubicBezTo>
                    <a:pt x="30" y="2"/>
                    <a:pt x="45" y="1"/>
                    <a:pt x="61" y="0"/>
                  </a:cubicBezTo>
                  <a:cubicBezTo>
                    <a:pt x="61" y="0"/>
                    <a:pt x="81" y="0"/>
                    <a:pt x="94" y="2"/>
                  </a:cubicBezTo>
                  <a:cubicBezTo>
                    <a:pt x="217" y="23"/>
                    <a:pt x="323" y="119"/>
                    <a:pt x="362" y="223"/>
                  </a:cubicBezTo>
                  <a:cubicBezTo>
                    <a:pt x="384" y="282"/>
                    <a:pt x="390" y="345"/>
                    <a:pt x="387" y="407"/>
                  </a:cubicBezTo>
                  <a:cubicBezTo>
                    <a:pt x="387" y="408"/>
                    <a:pt x="387" y="408"/>
                    <a:pt x="387" y="408"/>
                  </a:cubicBezTo>
                  <a:cubicBezTo>
                    <a:pt x="384" y="442"/>
                    <a:pt x="377" y="477"/>
                    <a:pt x="367" y="510"/>
                  </a:cubicBezTo>
                  <a:cubicBezTo>
                    <a:pt x="367" y="512"/>
                    <a:pt x="367" y="512"/>
                    <a:pt x="367" y="512"/>
                  </a:cubicBezTo>
                  <a:cubicBezTo>
                    <a:pt x="362" y="515"/>
                    <a:pt x="362" y="515"/>
                    <a:pt x="362" y="515"/>
                  </a:cubicBezTo>
                  <a:cubicBezTo>
                    <a:pt x="360" y="511"/>
                    <a:pt x="360" y="511"/>
                    <a:pt x="360" y="511"/>
                  </a:cubicBezTo>
                  <a:cubicBezTo>
                    <a:pt x="362" y="499"/>
                    <a:pt x="363" y="488"/>
                    <a:pt x="365" y="476"/>
                  </a:cubicBezTo>
                  <a:cubicBezTo>
                    <a:pt x="378" y="363"/>
                    <a:pt x="372" y="247"/>
                    <a:pt x="304" y="153"/>
                  </a:cubicBezTo>
                  <a:cubicBezTo>
                    <a:pt x="252" y="81"/>
                    <a:pt x="166" y="29"/>
                    <a:pt x="81" y="16"/>
                  </a:cubicBezTo>
                  <a:cubicBezTo>
                    <a:pt x="80" y="16"/>
                    <a:pt x="82" y="16"/>
                    <a:pt x="81" y="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  <p:sp>
        <p:nvSpPr>
          <p:cNvPr id="1048622" name="文本框 19"/>
          <p:cNvSpPr txBox="1"/>
          <p:nvPr/>
        </p:nvSpPr>
        <p:spPr>
          <a:xfrm>
            <a:off x="6579619" y="3879548"/>
            <a:ext cx="3572611" cy="92964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c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c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t'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h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f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ngsi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c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ar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net </a:t>
            </a: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sp>
        <p:nvSpPr>
          <p:cNvPr id="1048623" name="文本框 20"/>
          <p:cNvSpPr txBox="1"/>
          <p:nvPr/>
        </p:nvSpPr>
        <p:spPr>
          <a:xfrm>
            <a:off x="4261210" y="427660"/>
            <a:ext cx="4929208" cy="83099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c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c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point' </a:t>
            </a:r>
            <a:endParaRPr altLang="en-US" b="1" dirty="0" sz="4800" lang="zh-CN">
              <a:solidFill>
                <a:srgbClr val="565E7D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pic>
        <p:nvPicPr>
          <p:cNvPr id="2097212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14825" t="31716" r="18221" b="23256"/>
          <a:stretch>
            <a:fillRect/>
          </a:stretch>
        </p:blipFill>
        <p:spPr>
          <a:xfrm rot="0">
            <a:off x="1245029" y="2245818"/>
            <a:ext cx="3443682" cy="3088017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3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472051" cy="855323"/>
          </a:xfrm>
          <a:prstGeom prst="rect"/>
        </p:spPr>
      </p:pic>
      <p:pic>
        <p:nvPicPr>
          <p:cNvPr id="2097264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2781" y="809955"/>
            <a:ext cx="902036" cy="911409"/>
          </a:xfrm>
          <a:prstGeom prst="rect"/>
        </p:spPr>
      </p:pic>
      <p:pic>
        <p:nvPicPr>
          <p:cNvPr id="2097265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551917" y="192630"/>
            <a:ext cx="829908" cy="811154"/>
          </a:xfrm>
          <a:prstGeom prst="rect"/>
        </p:spPr>
      </p:pic>
      <p:pic>
        <p:nvPicPr>
          <p:cNvPr id="2097266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866887" y="1277077"/>
            <a:ext cx="1336695" cy="528149"/>
          </a:xfrm>
          <a:prstGeom prst="rect"/>
        </p:spPr>
      </p:pic>
      <p:pic>
        <p:nvPicPr>
          <p:cNvPr id="2097267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947344" y="53471"/>
            <a:ext cx="1370064" cy="1404070"/>
          </a:xfrm>
          <a:prstGeom prst="rect"/>
        </p:spPr>
      </p:pic>
      <p:pic>
        <p:nvPicPr>
          <p:cNvPr id="2097268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962766" y="192630"/>
            <a:ext cx="1247895" cy="1710644"/>
          </a:xfrm>
          <a:prstGeom prst="rect"/>
        </p:spPr>
      </p:pic>
      <p:pic>
        <p:nvPicPr>
          <p:cNvPr id="2097269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671371" y="76937"/>
            <a:ext cx="810443" cy="779426"/>
          </a:xfrm>
          <a:prstGeom prst="rect"/>
        </p:spPr>
      </p:pic>
      <p:pic>
        <p:nvPicPr>
          <p:cNvPr id="2097270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10076593" y="1107766"/>
            <a:ext cx="1134913" cy="866771"/>
          </a:xfrm>
          <a:prstGeom prst="rect"/>
        </p:spPr>
      </p:pic>
      <p:pic>
        <p:nvPicPr>
          <p:cNvPr id="2097271" name="图片 4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9395270" y="1233639"/>
            <a:ext cx="395739" cy="395749"/>
          </a:xfrm>
          <a:prstGeom prst="rect"/>
        </p:spPr>
      </p:pic>
      <p:pic>
        <p:nvPicPr>
          <p:cNvPr id="2097272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759604" y="394586"/>
            <a:ext cx="635666" cy="609198"/>
          </a:xfrm>
          <a:prstGeom prst="rect"/>
        </p:spPr>
      </p:pic>
      <p:grpSp>
        <p:nvGrpSpPr>
          <p:cNvPr id="46" name="组合 12"/>
          <p:cNvGrpSpPr/>
          <p:nvPr/>
        </p:nvGrpSpPr>
        <p:grpSpPr>
          <a:xfrm>
            <a:off x="5663666" y="2438400"/>
            <a:ext cx="4818148" cy="4080521"/>
            <a:chOff x="3070225" y="889000"/>
            <a:chExt cx="6003925" cy="5084763"/>
          </a:xfrm>
          <a:solidFill>
            <a:srgbClr val="EAC47B"/>
          </a:solidFill>
        </p:grpSpPr>
        <p:sp>
          <p:nvSpPr>
            <p:cNvPr id="1048633" name="Freeform 5"/>
            <p:cNvSpPr>
              <a:spLocks noEditPoints="1"/>
            </p:cNvSpPr>
            <p:nvPr/>
          </p:nvSpPr>
          <p:spPr bwMode="auto">
            <a:xfrm>
              <a:off x="3367088" y="1135063"/>
              <a:ext cx="2987675" cy="3306763"/>
            </a:xfrm>
            <a:custGeom>
              <a:avLst/>
              <a:gdLst>
                <a:gd name="T0" fmla="*/ 697 w 704"/>
                <a:gd name="T1" fmla="*/ 82 h 779"/>
                <a:gd name="T2" fmla="*/ 702 w 704"/>
                <a:gd name="T3" fmla="*/ 85 h 779"/>
                <a:gd name="T4" fmla="*/ 689 w 704"/>
                <a:gd name="T5" fmla="*/ 89 h 779"/>
                <a:gd name="T6" fmla="*/ 600 w 704"/>
                <a:gd name="T7" fmla="*/ 90 h 779"/>
                <a:gd name="T8" fmla="*/ 430 w 704"/>
                <a:gd name="T9" fmla="*/ 44 h 779"/>
                <a:gd name="T10" fmla="*/ 138 w 704"/>
                <a:gd name="T11" fmla="*/ 66 h 779"/>
                <a:gd name="T12" fmla="*/ 35 w 704"/>
                <a:gd name="T13" fmla="*/ 334 h 779"/>
                <a:gd name="T14" fmla="*/ 109 w 704"/>
                <a:gd name="T15" fmla="*/ 578 h 779"/>
                <a:gd name="T16" fmla="*/ 271 w 704"/>
                <a:gd name="T17" fmla="*/ 751 h 779"/>
                <a:gd name="T18" fmla="*/ 277 w 704"/>
                <a:gd name="T19" fmla="*/ 755 h 779"/>
                <a:gd name="T20" fmla="*/ 323 w 704"/>
                <a:gd name="T21" fmla="*/ 773 h 779"/>
                <a:gd name="T22" fmla="*/ 324 w 704"/>
                <a:gd name="T23" fmla="*/ 777 h 779"/>
                <a:gd name="T24" fmla="*/ 320 w 704"/>
                <a:gd name="T25" fmla="*/ 779 h 779"/>
                <a:gd name="T26" fmla="*/ 311 w 704"/>
                <a:gd name="T27" fmla="*/ 776 h 779"/>
                <a:gd name="T28" fmla="*/ 238 w 704"/>
                <a:gd name="T29" fmla="*/ 749 h 779"/>
                <a:gd name="T30" fmla="*/ 171 w 704"/>
                <a:gd name="T31" fmla="*/ 700 h 779"/>
                <a:gd name="T32" fmla="*/ 54 w 704"/>
                <a:gd name="T33" fmla="*/ 540 h 779"/>
                <a:gd name="T34" fmla="*/ 2 w 704"/>
                <a:gd name="T35" fmla="*/ 337 h 779"/>
                <a:gd name="T36" fmla="*/ 2 w 704"/>
                <a:gd name="T37" fmla="*/ 336 h 779"/>
                <a:gd name="T38" fmla="*/ 73 w 704"/>
                <a:gd name="T39" fmla="*/ 92 h 779"/>
                <a:gd name="T40" fmla="*/ 279 w 704"/>
                <a:gd name="T41" fmla="*/ 2 h 779"/>
                <a:gd name="T42" fmla="*/ 518 w 704"/>
                <a:gd name="T43" fmla="*/ 47 h 779"/>
                <a:gd name="T44" fmla="*/ 692 w 704"/>
                <a:gd name="T45" fmla="*/ 82 h 779"/>
                <a:gd name="T46" fmla="*/ 697 w 704"/>
                <a:gd name="T47" fmla="*/ 82 h 779"/>
                <a:gd name="T48" fmla="*/ 698 w 704"/>
                <a:gd name="T49" fmla="*/ 85 h 779"/>
                <a:gd name="T50" fmla="*/ 698 w 704"/>
                <a:gd name="T51" fmla="*/ 85 h 779"/>
                <a:gd name="T52" fmla="*/ 698 w 704"/>
                <a:gd name="T53" fmla="*/ 85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04" h="779">
                  <a:moveTo>
                    <a:pt x="697" y="82"/>
                  </a:moveTo>
                  <a:cubicBezTo>
                    <a:pt x="697" y="82"/>
                    <a:pt x="704" y="80"/>
                    <a:pt x="702" y="85"/>
                  </a:cubicBezTo>
                  <a:cubicBezTo>
                    <a:pt x="698" y="91"/>
                    <a:pt x="695" y="87"/>
                    <a:pt x="689" y="89"/>
                  </a:cubicBezTo>
                  <a:cubicBezTo>
                    <a:pt x="660" y="94"/>
                    <a:pt x="629" y="93"/>
                    <a:pt x="600" y="90"/>
                  </a:cubicBezTo>
                  <a:cubicBezTo>
                    <a:pt x="540" y="84"/>
                    <a:pt x="485" y="58"/>
                    <a:pt x="430" y="44"/>
                  </a:cubicBezTo>
                  <a:cubicBezTo>
                    <a:pt x="332" y="19"/>
                    <a:pt x="224" y="9"/>
                    <a:pt x="138" y="66"/>
                  </a:cubicBezTo>
                  <a:cubicBezTo>
                    <a:pt x="56" y="119"/>
                    <a:pt x="29" y="231"/>
                    <a:pt x="35" y="334"/>
                  </a:cubicBezTo>
                  <a:cubicBezTo>
                    <a:pt x="38" y="421"/>
                    <a:pt x="67" y="506"/>
                    <a:pt x="109" y="578"/>
                  </a:cubicBezTo>
                  <a:cubicBezTo>
                    <a:pt x="149" y="647"/>
                    <a:pt x="208" y="709"/>
                    <a:pt x="271" y="751"/>
                  </a:cubicBezTo>
                  <a:cubicBezTo>
                    <a:pt x="278" y="756"/>
                    <a:pt x="276" y="755"/>
                    <a:pt x="277" y="755"/>
                  </a:cubicBezTo>
                  <a:cubicBezTo>
                    <a:pt x="291" y="763"/>
                    <a:pt x="308" y="765"/>
                    <a:pt x="323" y="773"/>
                  </a:cubicBezTo>
                  <a:cubicBezTo>
                    <a:pt x="324" y="777"/>
                    <a:pt x="324" y="777"/>
                    <a:pt x="324" y="777"/>
                  </a:cubicBezTo>
                  <a:cubicBezTo>
                    <a:pt x="320" y="779"/>
                    <a:pt x="320" y="779"/>
                    <a:pt x="320" y="779"/>
                  </a:cubicBezTo>
                  <a:cubicBezTo>
                    <a:pt x="315" y="777"/>
                    <a:pt x="314" y="777"/>
                    <a:pt x="311" y="776"/>
                  </a:cubicBezTo>
                  <a:cubicBezTo>
                    <a:pt x="287" y="770"/>
                    <a:pt x="264" y="765"/>
                    <a:pt x="238" y="749"/>
                  </a:cubicBezTo>
                  <a:cubicBezTo>
                    <a:pt x="214" y="735"/>
                    <a:pt x="192" y="718"/>
                    <a:pt x="171" y="700"/>
                  </a:cubicBezTo>
                  <a:cubicBezTo>
                    <a:pt x="121" y="657"/>
                    <a:pt x="83" y="599"/>
                    <a:pt x="54" y="540"/>
                  </a:cubicBezTo>
                  <a:cubicBezTo>
                    <a:pt x="23" y="476"/>
                    <a:pt x="6" y="407"/>
                    <a:pt x="2" y="337"/>
                  </a:cubicBezTo>
                  <a:cubicBezTo>
                    <a:pt x="2" y="336"/>
                    <a:pt x="2" y="336"/>
                    <a:pt x="2" y="336"/>
                  </a:cubicBezTo>
                  <a:cubicBezTo>
                    <a:pt x="0" y="248"/>
                    <a:pt x="16" y="157"/>
                    <a:pt x="73" y="92"/>
                  </a:cubicBezTo>
                  <a:cubicBezTo>
                    <a:pt x="124" y="34"/>
                    <a:pt x="201" y="4"/>
                    <a:pt x="279" y="2"/>
                  </a:cubicBezTo>
                  <a:cubicBezTo>
                    <a:pt x="361" y="0"/>
                    <a:pt x="443" y="22"/>
                    <a:pt x="518" y="47"/>
                  </a:cubicBezTo>
                  <a:cubicBezTo>
                    <a:pt x="577" y="66"/>
                    <a:pt x="640" y="84"/>
                    <a:pt x="692" y="82"/>
                  </a:cubicBezTo>
                  <a:cubicBezTo>
                    <a:pt x="694" y="82"/>
                    <a:pt x="696" y="82"/>
                    <a:pt x="697" y="82"/>
                  </a:cubicBezTo>
                  <a:close/>
                  <a:moveTo>
                    <a:pt x="698" y="85"/>
                  </a:moveTo>
                  <a:cubicBezTo>
                    <a:pt x="699" y="86"/>
                    <a:pt x="696" y="81"/>
                    <a:pt x="698" y="85"/>
                  </a:cubicBezTo>
                  <a:cubicBezTo>
                    <a:pt x="698" y="85"/>
                    <a:pt x="698" y="85"/>
                    <a:pt x="698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34" name="Freeform 6"/>
            <p:cNvSpPr>
              <a:spLocks noEditPoints="1"/>
            </p:cNvSpPr>
            <p:nvPr/>
          </p:nvSpPr>
          <p:spPr bwMode="auto">
            <a:xfrm>
              <a:off x="4606925" y="4135438"/>
              <a:ext cx="715963" cy="631825"/>
            </a:xfrm>
            <a:custGeom>
              <a:avLst/>
              <a:gdLst>
                <a:gd name="T0" fmla="*/ 98 w 169"/>
                <a:gd name="T1" fmla="*/ 0 h 149"/>
                <a:gd name="T2" fmla="*/ 128 w 169"/>
                <a:gd name="T3" fmla="*/ 120 h 149"/>
                <a:gd name="T4" fmla="*/ 17 w 169"/>
                <a:gd name="T5" fmla="*/ 110 h 149"/>
                <a:gd name="T6" fmla="*/ 58 w 169"/>
                <a:gd name="T7" fmla="*/ 11 h 149"/>
                <a:gd name="T8" fmla="*/ 76 w 169"/>
                <a:gd name="T9" fmla="*/ 4 h 149"/>
                <a:gd name="T10" fmla="*/ 98 w 169"/>
                <a:gd name="T11" fmla="*/ 0 h 149"/>
                <a:gd name="T12" fmla="*/ 76 w 169"/>
                <a:gd name="T13" fmla="*/ 19 h 149"/>
                <a:gd name="T14" fmla="*/ 68 w 169"/>
                <a:gd name="T15" fmla="*/ 25 h 149"/>
                <a:gd name="T16" fmla="*/ 66 w 169"/>
                <a:gd name="T17" fmla="*/ 27 h 149"/>
                <a:gd name="T18" fmla="*/ 38 w 169"/>
                <a:gd name="T19" fmla="*/ 61 h 149"/>
                <a:gd name="T20" fmla="*/ 37 w 169"/>
                <a:gd name="T21" fmla="*/ 64 h 149"/>
                <a:gd name="T22" fmla="*/ 36 w 169"/>
                <a:gd name="T23" fmla="*/ 66 h 149"/>
                <a:gd name="T24" fmla="*/ 35 w 169"/>
                <a:gd name="T25" fmla="*/ 71 h 149"/>
                <a:gd name="T26" fmla="*/ 35 w 169"/>
                <a:gd name="T27" fmla="*/ 74 h 149"/>
                <a:gd name="T28" fmla="*/ 34 w 169"/>
                <a:gd name="T29" fmla="*/ 77 h 149"/>
                <a:gd name="T30" fmla="*/ 34 w 169"/>
                <a:gd name="T31" fmla="*/ 84 h 149"/>
                <a:gd name="T32" fmla="*/ 34 w 169"/>
                <a:gd name="T33" fmla="*/ 86 h 149"/>
                <a:gd name="T34" fmla="*/ 35 w 169"/>
                <a:gd name="T35" fmla="*/ 92 h 149"/>
                <a:gd name="T36" fmla="*/ 36 w 169"/>
                <a:gd name="T37" fmla="*/ 97 h 149"/>
                <a:gd name="T38" fmla="*/ 43 w 169"/>
                <a:gd name="T39" fmla="*/ 106 h 149"/>
                <a:gd name="T40" fmla="*/ 46 w 169"/>
                <a:gd name="T41" fmla="*/ 108 h 149"/>
                <a:gd name="T42" fmla="*/ 73 w 169"/>
                <a:gd name="T43" fmla="*/ 115 h 149"/>
                <a:gd name="T44" fmla="*/ 111 w 169"/>
                <a:gd name="T45" fmla="*/ 103 h 149"/>
                <a:gd name="T46" fmla="*/ 115 w 169"/>
                <a:gd name="T47" fmla="*/ 100 h 149"/>
                <a:gd name="T48" fmla="*/ 120 w 169"/>
                <a:gd name="T49" fmla="*/ 94 h 149"/>
                <a:gd name="T50" fmla="*/ 129 w 169"/>
                <a:gd name="T51" fmla="*/ 76 h 149"/>
                <a:gd name="T52" fmla="*/ 130 w 169"/>
                <a:gd name="T53" fmla="*/ 71 h 149"/>
                <a:gd name="T54" fmla="*/ 131 w 169"/>
                <a:gd name="T55" fmla="*/ 63 h 149"/>
                <a:gd name="T56" fmla="*/ 131 w 169"/>
                <a:gd name="T57" fmla="*/ 58 h 149"/>
                <a:gd name="T58" fmla="*/ 130 w 169"/>
                <a:gd name="T59" fmla="*/ 50 h 149"/>
                <a:gd name="T60" fmla="*/ 129 w 169"/>
                <a:gd name="T61" fmla="*/ 45 h 149"/>
                <a:gd name="T62" fmla="*/ 127 w 169"/>
                <a:gd name="T63" fmla="*/ 38 h 149"/>
                <a:gd name="T64" fmla="*/ 127 w 169"/>
                <a:gd name="T65" fmla="*/ 36 h 149"/>
                <a:gd name="T66" fmla="*/ 124 w 169"/>
                <a:gd name="T67" fmla="*/ 30 h 149"/>
                <a:gd name="T68" fmla="*/ 121 w 169"/>
                <a:gd name="T69" fmla="*/ 26 h 149"/>
                <a:gd name="T70" fmla="*/ 116 w 169"/>
                <a:gd name="T71" fmla="*/ 21 h 149"/>
                <a:gd name="T72" fmla="*/ 113 w 169"/>
                <a:gd name="T73" fmla="*/ 18 h 149"/>
                <a:gd name="T74" fmla="*/ 98 w 169"/>
                <a:gd name="T75" fmla="*/ 12 h 149"/>
                <a:gd name="T76" fmla="*/ 92 w 169"/>
                <a:gd name="T77" fmla="*/ 12 h 149"/>
                <a:gd name="T78" fmla="*/ 76 w 169"/>
                <a:gd name="T79" fmla="*/ 19 h 149"/>
                <a:gd name="T80" fmla="*/ 76 w 169"/>
                <a:gd name="T81" fmla="*/ 1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9" h="149">
                  <a:moveTo>
                    <a:pt x="98" y="0"/>
                  </a:moveTo>
                  <a:cubicBezTo>
                    <a:pt x="147" y="1"/>
                    <a:pt x="169" y="83"/>
                    <a:pt x="128" y="120"/>
                  </a:cubicBezTo>
                  <a:cubicBezTo>
                    <a:pt x="97" y="147"/>
                    <a:pt x="37" y="149"/>
                    <a:pt x="17" y="110"/>
                  </a:cubicBezTo>
                  <a:cubicBezTo>
                    <a:pt x="0" y="78"/>
                    <a:pt x="23" y="32"/>
                    <a:pt x="58" y="11"/>
                  </a:cubicBezTo>
                  <a:cubicBezTo>
                    <a:pt x="58" y="11"/>
                    <a:pt x="71" y="6"/>
                    <a:pt x="76" y="4"/>
                  </a:cubicBezTo>
                  <a:cubicBezTo>
                    <a:pt x="83" y="1"/>
                    <a:pt x="91" y="0"/>
                    <a:pt x="98" y="0"/>
                  </a:cubicBezTo>
                  <a:close/>
                  <a:moveTo>
                    <a:pt x="76" y="19"/>
                  </a:moveTo>
                  <a:cubicBezTo>
                    <a:pt x="68" y="25"/>
                    <a:pt x="68" y="25"/>
                    <a:pt x="68" y="25"/>
                  </a:cubicBezTo>
                  <a:cubicBezTo>
                    <a:pt x="68" y="26"/>
                    <a:pt x="67" y="26"/>
                    <a:pt x="66" y="27"/>
                  </a:cubicBezTo>
                  <a:cubicBezTo>
                    <a:pt x="54" y="36"/>
                    <a:pt x="44" y="47"/>
                    <a:pt x="38" y="61"/>
                  </a:cubicBezTo>
                  <a:cubicBezTo>
                    <a:pt x="38" y="63"/>
                    <a:pt x="38" y="61"/>
                    <a:pt x="37" y="64"/>
                  </a:cubicBezTo>
                  <a:cubicBezTo>
                    <a:pt x="36" y="66"/>
                    <a:pt x="37" y="64"/>
                    <a:pt x="36" y="66"/>
                  </a:cubicBezTo>
                  <a:cubicBezTo>
                    <a:pt x="36" y="69"/>
                    <a:pt x="37" y="65"/>
                    <a:pt x="35" y="71"/>
                  </a:cubicBezTo>
                  <a:cubicBezTo>
                    <a:pt x="35" y="72"/>
                    <a:pt x="35" y="70"/>
                    <a:pt x="35" y="74"/>
                  </a:cubicBezTo>
                  <a:cubicBezTo>
                    <a:pt x="34" y="76"/>
                    <a:pt x="35" y="73"/>
                    <a:pt x="34" y="77"/>
                  </a:cubicBezTo>
                  <a:cubicBezTo>
                    <a:pt x="34" y="84"/>
                    <a:pt x="34" y="84"/>
                    <a:pt x="34" y="84"/>
                  </a:cubicBezTo>
                  <a:cubicBezTo>
                    <a:pt x="34" y="86"/>
                    <a:pt x="34" y="83"/>
                    <a:pt x="34" y="86"/>
                  </a:cubicBezTo>
                  <a:cubicBezTo>
                    <a:pt x="35" y="92"/>
                    <a:pt x="35" y="92"/>
                    <a:pt x="35" y="92"/>
                  </a:cubicBezTo>
                  <a:cubicBezTo>
                    <a:pt x="36" y="98"/>
                    <a:pt x="35" y="94"/>
                    <a:pt x="36" y="97"/>
                  </a:cubicBezTo>
                  <a:cubicBezTo>
                    <a:pt x="43" y="106"/>
                    <a:pt x="43" y="106"/>
                    <a:pt x="43" y="106"/>
                  </a:cubicBezTo>
                  <a:cubicBezTo>
                    <a:pt x="46" y="108"/>
                    <a:pt x="43" y="107"/>
                    <a:pt x="46" y="108"/>
                  </a:cubicBezTo>
                  <a:cubicBezTo>
                    <a:pt x="65" y="121"/>
                    <a:pt x="66" y="115"/>
                    <a:pt x="73" y="115"/>
                  </a:cubicBezTo>
                  <a:cubicBezTo>
                    <a:pt x="86" y="115"/>
                    <a:pt x="100" y="111"/>
                    <a:pt x="111" y="103"/>
                  </a:cubicBezTo>
                  <a:cubicBezTo>
                    <a:pt x="113" y="101"/>
                    <a:pt x="111" y="103"/>
                    <a:pt x="115" y="100"/>
                  </a:cubicBezTo>
                  <a:cubicBezTo>
                    <a:pt x="116" y="98"/>
                    <a:pt x="120" y="94"/>
                    <a:pt x="120" y="94"/>
                  </a:cubicBezTo>
                  <a:cubicBezTo>
                    <a:pt x="130" y="81"/>
                    <a:pt x="125" y="88"/>
                    <a:pt x="129" y="76"/>
                  </a:cubicBezTo>
                  <a:cubicBezTo>
                    <a:pt x="129" y="75"/>
                    <a:pt x="130" y="71"/>
                    <a:pt x="130" y="71"/>
                  </a:cubicBezTo>
                  <a:cubicBezTo>
                    <a:pt x="131" y="65"/>
                    <a:pt x="130" y="70"/>
                    <a:pt x="131" y="63"/>
                  </a:cubicBezTo>
                  <a:cubicBezTo>
                    <a:pt x="131" y="62"/>
                    <a:pt x="131" y="58"/>
                    <a:pt x="131" y="58"/>
                  </a:cubicBezTo>
                  <a:cubicBezTo>
                    <a:pt x="131" y="52"/>
                    <a:pt x="131" y="58"/>
                    <a:pt x="130" y="50"/>
                  </a:cubicBezTo>
                  <a:cubicBezTo>
                    <a:pt x="130" y="49"/>
                    <a:pt x="129" y="45"/>
                    <a:pt x="129" y="45"/>
                  </a:cubicBezTo>
                  <a:cubicBezTo>
                    <a:pt x="128" y="40"/>
                    <a:pt x="130" y="47"/>
                    <a:pt x="127" y="38"/>
                  </a:cubicBezTo>
                  <a:cubicBezTo>
                    <a:pt x="127" y="37"/>
                    <a:pt x="128" y="39"/>
                    <a:pt x="127" y="36"/>
                  </a:cubicBezTo>
                  <a:cubicBezTo>
                    <a:pt x="124" y="30"/>
                    <a:pt x="124" y="30"/>
                    <a:pt x="124" y="30"/>
                  </a:cubicBezTo>
                  <a:cubicBezTo>
                    <a:pt x="122" y="27"/>
                    <a:pt x="123" y="29"/>
                    <a:pt x="121" y="26"/>
                  </a:cubicBezTo>
                  <a:cubicBezTo>
                    <a:pt x="120" y="25"/>
                    <a:pt x="116" y="21"/>
                    <a:pt x="116" y="21"/>
                  </a:cubicBezTo>
                  <a:cubicBezTo>
                    <a:pt x="114" y="19"/>
                    <a:pt x="116" y="20"/>
                    <a:pt x="113" y="18"/>
                  </a:cubicBezTo>
                  <a:cubicBezTo>
                    <a:pt x="99" y="9"/>
                    <a:pt x="104" y="13"/>
                    <a:pt x="98" y="12"/>
                  </a:cubicBezTo>
                  <a:cubicBezTo>
                    <a:pt x="92" y="12"/>
                    <a:pt x="92" y="12"/>
                    <a:pt x="92" y="12"/>
                  </a:cubicBezTo>
                  <a:cubicBezTo>
                    <a:pt x="78" y="12"/>
                    <a:pt x="79" y="16"/>
                    <a:pt x="76" y="19"/>
                  </a:cubicBezTo>
                  <a:cubicBezTo>
                    <a:pt x="75" y="19"/>
                    <a:pt x="75" y="19"/>
                    <a:pt x="76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35" name="Freeform 7"/>
            <p:cNvSpPr>
              <a:spLocks noEditPoints="1"/>
            </p:cNvSpPr>
            <p:nvPr/>
          </p:nvSpPr>
          <p:spPr bwMode="auto">
            <a:xfrm>
              <a:off x="5005388" y="4933950"/>
              <a:ext cx="461963" cy="474663"/>
            </a:xfrm>
            <a:custGeom>
              <a:avLst/>
              <a:gdLst>
                <a:gd name="T0" fmla="*/ 56 w 109"/>
                <a:gd name="T1" fmla="*/ 0 h 112"/>
                <a:gd name="T2" fmla="*/ 95 w 109"/>
                <a:gd name="T3" fmla="*/ 77 h 112"/>
                <a:gd name="T4" fmla="*/ 47 w 109"/>
                <a:gd name="T5" fmla="*/ 112 h 112"/>
                <a:gd name="T6" fmla="*/ 2 w 109"/>
                <a:gd name="T7" fmla="*/ 74 h 112"/>
                <a:gd name="T8" fmla="*/ 23 w 109"/>
                <a:gd name="T9" fmla="*/ 18 h 112"/>
                <a:gd name="T10" fmla="*/ 56 w 109"/>
                <a:gd name="T11" fmla="*/ 0 h 112"/>
                <a:gd name="T12" fmla="*/ 31 w 109"/>
                <a:gd name="T13" fmla="*/ 32 h 112"/>
                <a:gd name="T14" fmla="*/ 28 w 109"/>
                <a:gd name="T15" fmla="*/ 36 h 112"/>
                <a:gd name="T16" fmla="*/ 26 w 109"/>
                <a:gd name="T17" fmla="*/ 39 h 112"/>
                <a:gd name="T18" fmla="*/ 23 w 109"/>
                <a:gd name="T19" fmla="*/ 44 h 112"/>
                <a:gd name="T20" fmla="*/ 22 w 109"/>
                <a:gd name="T21" fmla="*/ 47 h 112"/>
                <a:gd name="T22" fmla="*/ 20 w 109"/>
                <a:gd name="T23" fmla="*/ 53 h 112"/>
                <a:gd name="T24" fmla="*/ 20 w 109"/>
                <a:gd name="T25" fmla="*/ 55 h 112"/>
                <a:gd name="T26" fmla="*/ 19 w 109"/>
                <a:gd name="T27" fmla="*/ 59 h 112"/>
                <a:gd name="T28" fmla="*/ 19 w 109"/>
                <a:gd name="T29" fmla="*/ 62 h 112"/>
                <a:gd name="T30" fmla="*/ 19 w 109"/>
                <a:gd name="T31" fmla="*/ 66 h 112"/>
                <a:gd name="T32" fmla="*/ 19 w 109"/>
                <a:gd name="T33" fmla="*/ 68 h 112"/>
                <a:gd name="T34" fmla="*/ 20 w 109"/>
                <a:gd name="T35" fmla="*/ 73 h 112"/>
                <a:gd name="T36" fmla="*/ 21 w 109"/>
                <a:gd name="T37" fmla="*/ 76 h 112"/>
                <a:gd name="T38" fmla="*/ 23 w 109"/>
                <a:gd name="T39" fmla="*/ 81 h 112"/>
                <a:gd name="T40" fmla="*/ 27 w 109"/>
                <a:gd name="T41" fmla="*/ 86 h 112"/>
                <a:gd name="T42" fmla="*/ 35 w 109"/>
                <a:gd name="T43" fmla="*/ 91 h 112"/>
                <a:gd name="T44" fmla="*/ 40 w 109"/>
                <a:gd name="T45" fmla="*/ 92 h 112"/>
                <a:gd name="T46" fmla="*/ 47 w 109"/>
                <a:gd name="T47" fmla="*/ 92 h 112"/>
                <a:gd name="T48" fmla="*/ 50 w 109"/>
                <a:gd name="T49" fmla="*/ 92 h 112"/>
                <a:gd name="T50" fmla="*/ 78 w 109"/>
                <a:gd name="T51" fmla="*/ 69 h 112"/>
                <a:gd name="T52" fmla="*/ 80 w 109"/>
                <a:gd name="T53" fmla="*/ 62 h 112"/>
                <a:gd name="T54" fmla="*/ 82 w 109"/>
                <a:gd name="T55" fmla="*/ 54 h 112"/>
                <a:gd name="T56" fmla="*/ 82 w 109"/>
                <a:gd name="T57" fmla="*/ 47 h 112"/>
                <a:gd name="T58" fmla="*/ 81 w 109"/>
                <a:gd name="T59" fmla="*/ 39 h 112"/>
                <a:gd name="T60" fmla="*/ 79 w 109"/>
                <a:gd name="T61" fmla="*/ 32 h 112"/>
                <a:gd name="T62" fmla="*/ 75 w 109"/>
                <a:gd name="T63" fmla="*/ 23 h 112"/>
                <a:gd name="T64" fmla="*/ 72 w 109"/>
                <a:gd name="T65" fmla="*/ 20 h 112"/>
                <a:gd name="T66" fmla="*/ 65 w 109"/>
                <a:gd name="T67" fmla="*/ 14 h 112"/>
                <a:gd name="T68" fmla="*/ 61 w 109"/>
                <a:gd name="T69" fmla="*/ 12 h 112"/>
                <a:gd name="T70" fmla="*/ 53 w 109"/>
                <a:gd name="T71" fmla="*/ 11 h 112"/>
                <a:gd name="T72" fmla="*/ 52 w 109"/>
                <a:gd name="T73" fmla="*/ 11 h 112"/>
                <a:gd name="T74" fmla="*/ 50 w 109"/>
                <a:gd name="T75" fmla="*/ 15 h 112"/>
                <a:gd name="T76" fmla="*/ 43 w 109"/>
                <a:gd name="T77" fmla="*/ 21 h 112"/>
                <a:gd name="T78" fmla="*/ 32 w 109"/>
                <a:gd name="T79" fmla="*/ 31 h 112"/>
                <a:gd name="T80" fmla="*/ 31 w 109"/>
                <a:gd name="T81" fmla="*/ 3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9" h="112">
                  <a:moveTo>
                    <a:pt x="56" y="0"/>
                  </a:moveTo>
                  <a:cubicBezTo>
                    <a:pt x="87" y="1"/>
                    <a:pt x="109" y="42"/>
                    <a:pt x="95" y="77"/>
                  </a:cubicBezTo>
                  <a:cubicBezTo>
                    <a:pt x="88" y="95"/>
                    <a:pt x="68" y="110"/>
                    <a:pt x="47" y="112"/>
                  </a:cubicBezTo>
                  <a:cubicBezTo>
                    <a:pt x="47" y="112"/>
                    <a:pt x="7" y="108"/>
                    <a:pt x="2" y="74"/>
                  </a:cubicBezTo>
                  <a:cubicBezTo>
                    <a:pt x="0" y="53"/>
                    <a:pt x="7" y="33"/>
                    <a:pt x="23" y="18"/>
                  </a:cubicBezTo>
                  <a:cubicBezTo>
                    <a:pt x="31" y="7"/>
                    <a:pt x="42" y="0"/>
                    <a:pt x="56" y="0"/>
                  </a:cubicBezTo>
                  <a:close/>
                  <a:moveTo>
                    <a:pt x="31" y="32"/>
                  </a:moveTo>
                  <a:cubicBezTo>
                    <a:pt x="31" y="32"/>
                    <a:pt x="28" y="36"/>
                    <a:pt x="28" y="36"/>
                  </a:cubicBezTo>
                  <a:cubicBezTo>
                    <a:pt x="26" y="38"/>
                    <a:pt x="28" y="35"/>
                    <a:pt x="26" y="39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2" y="47"/>
                    <a:pt x="23" y="44"/>
                    <a:pt x="22" y="47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5"/>
                    <a:pt x="20" y="52"/>
                    <a:pt x="20" y="55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62"/>
                    <a:pt x="19" y="59"/>
                    <a:pt x="19" y="62"/>
                  </a:cubicBezTo>
                  <a:cubicBezTo>
                    <a:pt x="19" y="62"/>
                    <a:pt x="19" y="66"/>
                    <a:pt x="19" y="66"/>
                  </a:cubicBezTo>
                  <a:cubicBezTo>
                    <a:pt x="19" y="68"/>
                    <a:pt x="19" y="65"/>
                    <a:pt x="19" y="68"/>
                  </a:cubicBezTo>
                  <a:cubicBezTo>
                    <a:pt x="19" y="68"/>
                    <a:pt x="20" y="73"/>
                    <a:pt x="20" y="73"/>
                  </a:cubicBezTo>
                  <a:cubicBezTo>
                    <a:pt x="21" y="77"/>
                    <a:pt x="20" y="73"/>
                    <a:pt x="21" y="76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7" y="89"/>
                    <a:pt x="24" y="83"/>
                    <a:pt x="27" y="86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42" y="93"/>
                    <a:pt x="37" y="92"/>
                    <a:pt x="40" y="92"/>
                  </a:cubicBezTo>
                  <a:cubicBezTo>
                    <a:pt x="40" y="92"/>
                    <a:pt x="47" y="92"/>
                    <a:pt x="47" y="92"/>
                  </a:cubicBezTo>
                  <a:cubicBezTo>
                    <a:pt x="50" y="92"/>
                    <a:pt x="47" y="92"/>
                    <a:pt x="50" y="92"/>
                  </a:cubicBezTo>
                  <a:cubicBezTo>
                    <a:pt x="63" y="89"/>
                    <a:pt x="72" y="80"/>
                    <a:pt x="78" y="69"/>
                  </a:cubicBezTo>
                  <a:cubicBezTo>
                    <a:pt x="78" y="68"/>
                    <a:pt x="80" y="62"/>
                    <a:pt x="80" y="62"/>
                  </a:cubicBezTo>
                  <a:cubicBezTo>
                    <a:pt x="83" y="52"/>
                    <a:pt x="81" y="57"/>
                    <a:pt x="82" y="54"/>
                  </a:cubicBezTo>
                  <a:cubicBezTo>
                    <a:pt x="82" y="47"/>
                    <a:pt x="82" y="47"/>
                    <a:pt x="82" y="47"/>
                  </a:cubicBezTo>
                  <a:cubicBezTo>
                    <a:pt x="81" y="37"/>
                    <a:pt x="81" y="42"/>
                    <a:pt x="81" y="39"/>
                  </a:cubicBezTo>
                  <a:cubicBezTo>
                    <a:pt x="79" y="32"/>
                    <a:pt x="79" y="32"/>
                    <a:pt x="79" y="32"/>
                  </a:cubicBezTo>
                  <a:cubicBezTo>
                    <a:pt x="76" y="25"/>
                    <a:pt x="78" y="28"/>
                    <a:pt x="75" y="23"/>
                  </a:cubicBezTo>
                  <a:cubicBezTo>
                    <a:pt x="72" y="19"/>
                    <a:pt x="74" y="22"/>
                    <a:pt x="72" y="20"/>
                  </a:cubicBezTo>
                  <a:cubicBezTo>
                    <a:pt x="65" y="14"/>
                    <a:pt x="65" y="14"/>
                    <a:pt x="65" y="14"/>
                  </a:cubicBezTo>
                  <a:cubicBezTo>
                    <a:pt x="61" y="12"/>
                    <a:pt x="63" y="13"/>
                    <a:pt x="61" y="12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49" y="11"/>
                    <a:pt x="50" y="15"/>
                    <a:pt x="50" y="15"/>
                  </a:cubicBezTo>
                  <a:cubicBezTo>
                    <a:pt x="48" y="17"/>
                    <a:pt x="45" y="19"/>
                    <a:pt x="43" y="21"/>
                  </a:cubicBezTo>
                  <a:cubicBezTo>
                    <a:pt x="39" y="24"/>
                    <a:pt x="36" y="27"/>
                    <a:pt x="32" y="31"/>
                  </a:cubicBezTo>
                  <a:cubicBezTo>
                    <a:pt x="32" y="31"/>
                    <a:pt x="32" y="31"/>
                    <a:pt x="31" y="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36" name="Freeform 8"/>
            <p:cNvSpPr>
              <a:spLocks noEditPoints="1"/>
            </p:cNvSpPr>
            <p:nvPr/>
          </p:nvSpPr>
          <p:spPr bwMode="auto">
            <a:xfrm>
              <a:off x="5345113" y="5578475"/>
              <a:ext cx="381000" cy="395288"/>
            </a:xfrm>
            <a:custGeom>
              <a:avLst/>
              <a:gdLst>
                <a:gd name="T0" fmla="*/ 45 w 90"/>
                <a:gd name="T1" fmla="*/ 1 h 93"/>
                <a:gd name="T2" fmla="*/ 77 w 90"/>
                <a:gd name="T3" fmla="*/ 13 h 93"/>
                <a:gd name="T4" fmla="*/ 80 w 90"/>
                <a:gd name="T5" fmla="*/ 59 h 93"/>
                <a:gd name="T6" fmla="*/ 14 w 90"/>
                <a:gd name="T7" fmla="*/ 69 h 93"/>
                <a:gd name="T8" fmla="*/ 30 w 90"/>
                <a:gd name="T9" fmla="*/ 3 h 93"/>
                <a:gd name="T10" fmla="*/ 35 w 90"/>
                <a:gd name="T11" fmla="*/ 1 h 93"/>
                <a:gd name="T12" fmla="*/ 38 w 90"/>
                <a:gd name="T13" fmla="*/ 1 h 93"/>
                <a:gd name="T14" fmla="*/ 45 w 90"/>
                <a:gd name="T15" fmla="*/ 1 h 93"/>
                <a:gd name="T16" fmla="*/ 41 w 90"/>
                <a:gd name="T17" fmla="*/ 12 h 93"/>
                <a:gd name="T18" fmla="*/ 38 w 90"/>
                <a:gd name="T19" fmla="*/ 17 h 93"/>
                <a:gd name="T20" fmla="*/ 34 w 90"/>
                <a:gd name="T21" fmla="*/ 22 h 93"/>
                <a:gd name="T22" fmla="*/ 31 w 90"/>
                <a:gd name="T23" fmla="*/ 28 h 93"/>
                <a:gd name="T24" fmla="*/ 29 w 90"/>
                <a:gd name="T25" fmla="*/ 32 h 93"/>
                <a:gd name="T26" fmla="*/ 28 w 90"/>
                <a:gd name="T27" fmla="*/ 37 h 93"/>
                <a:gd name="T28" fmla="*/ 27 w 90"/>
                <a:gd name="T29" fmla="*/ 42 h 93"/>
                <a:gd name="T30" fmla="*/ 26 w 90"/>
                <a:gd name="T31" fmla="*/ 48 h 93"/>
                <a:gd name="T32" fmla="*/ 26 w 90"/>
                <a:gd name="T33" fmla="*/ 49 h 93"/>
                <a:gd name="T34" fmla="*/ 27 w 90"/>
                <a:gd name="T35" fmla="*/ 54 h 93"/>
                <a:gd name="T36" fmla="*/ 31 w 90"/>
                <a:gd name="T37" fmla="*/ 62 h 93"/>
                <a:gd name="T38" fmla="*/ 35 w 90"/>
                <a:gd name="T39" fmla="*/ 64 h 93"/>
                <a:gd name="T40" fmla="*/ 45 w 90"/>
                <a:gd name="T41" fmla="*/ 65 h 93"/>
                <a:gd name="T42" fmla="*/ 48 w 90"/>
                <a:gd name="T43" fmla="*/ 65 h 93"/>
                <a:gd name="T44" fmla="*/ 59 w 90"/>
                <a:gd name="T45" fmla="*/ 60 h 93"/>
                <a:gd name="T46" fmla="*/ 64 w 90"/>
                <a:gd name="T47" fmla="*/ 57 h 93"/>
                <a:gd name="T48" fmla="*/ 71 w 90"/>
                <a:gd name="T49" fmla="*/ 50 h 93"/>
                <a:gd name="T50" fmla="*/ 75 w 90"/>
                <a:gd name="T51" fmla="*/ 42 h 93"/>
                <a:gd name="T52" fmla="*/ 76 w 90"/>
                <a:gd name="T53" fmla="*/ 37 h 93"/>
                <a:gd name="T54" fmla="*/ 75 w 90"/>
                <a:gd name="T55" fmla="*/ 29 h 93"/>
                <a:gd name="T56" fmla="*/ 69 w 90"/>
                <a:gd name="T57" fmla="*/ 19 h 93"/>
                <a:gd name="T58" fmla="*/ 62 w 90"/>
                <a:gd name="T59" fmla="*/ 13 h 93"/>
                <a:gd name="T60" fmla="*/ 58 w 90"/>
                <a:gd name="T61" fmla="*/ 11 h 93"/>
                <a:gd name="T62" fmla="*/ 56 w 90"/>
                <a:gd name="T63" fmla="*/ 10 h 93"/>
                <a:gd name="T64" fmla="*/ 53 w 90"/>
                <a:gd name="T65" fmla="*/ 9 h 93"/>
                <a:gd name="T66" fmla="*/ 48 w 90"/>
                <a:gd name="T67" fmla="*/ 8 h 93"/>
                <a:gd name="T68" fmla="*/ 44 w 90"/>
                <a:gd name="T69" fmla="*/ 8 h 93"/>
                <a:gd name="T70" fmla="*/ 41 w 90"/>
                <a:gd name="T71" fmla="*/ 1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" h="93">
                  <a:moveTo>
                    <a:pt x="45" y="1"/>
                  </a:moveTo>
                  <a:cubicBezTo>
                    <a:pt x="45" y="1"/>
                    <a:pt x="66" y="1"/>
                    <a:pt x="77" y="13"/>
                  </a:cubicBezTo>
                  <a:cubicBezTo>
                    <a:pt x="89" y="25"/>
                    <a:pt x="90" y="45"/>
                    <a:pt x="80" y="59"/>
                  </a:cubicBezTo>
                  <a:cubicBezTo>
                    <a:pt x="66" y="80"/>
                    <a:pt x="32" y="93"/>
                    <a:pt x="14" y="69"/>
                  </a:cubicBezTo>
                  <a:cubicBezTo>
                    <a:pt x="0" y="50"/>
                    <a:pt x="12" y="19"/>
                    <a:pt x="30" y="3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6" y="1"/>
                    <a:pt x="37" y="1"/>
                    <a:pt x="38" y="1"/>
                  </a:cubicBezTo>
                  <a:cubicBezTo>
                    <a:pt x="41" y="1"/>
                    <a:pt x="44" y="0"/>
                    <a:pt x="45" y="1"/>
                  </a:cubicBezTo>
                  <a:close/>
                  <a:moveTo>
                    <a:pt x="41" y="12"/>
                  </a:moveTo>
                  <a:cubicBezTo>
                    <a:pt x="41" y="12"/>
                    <a:pt x="38" y="17"/>
                    <a:pt x="38" y="17"/>
                  </a:cubicBezTo>
                  <a:cubicBezTo>
                    <a:pt x="35" y="20"/>
                    <a:pt x="37" y="17"/>
                    <a:pt x="34" y="22"/>
                  </a:cubicBezTo>
                  <a:cubicBezTo>
                    <a:pt x="34" y="23"/>
                    <a:pt x="31" y="27"/>
                    <a:pt x="31" y="28"/>
                  </a:cubicBezTo>
                  <a:cubicBezTo>
                    <a:pt x="30" y="31"/>
                    <a:pt x="31" y="28"/>
                    <a:pt x="29" y="32"/>
                  </a:cubicBezTo>
                  <a:cubicBezTo>
                    <a:pt x="29" y="32"/>
                    <a:pt x="28" y="36"/>
                    <a:pt x="28" y="37"/>
                  </a:cubicBezTo>
                  <a:cubicBezTo>
                    <a:pt x="27" y="40"/>
                    <a:pt x="27" y="37"/>
                    <a:pt x="27" y="42"/>
                  </a:cubicBezTo>
                  <a:cubicBezTo>
                    <a:pt x="26" y="43"/>
                    <a:pt x="26" y="48"/>
                    <a:pt x="26" y="48"/>
                  </a:cubicBezTo>
                  <a:cubicBezTo>
                    <a:pt x="26" y="50"/>
                    <a:pt x="26" y="48"/>
                    <a:pt x="26" y="49"/>
                  </a:cubicBezTo>
                  <a:cubicBezTo>
                    <a:pt x="26" y="56"/>
                    <a:pt x="26" y="51"/>
                    <a:pt x="27" y="54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6" y="66"/>
                    <a:pt x="32" y="63"/>
                    <a:pt x="35" y="64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7" y="65"/>
                    <a:pt x="47" y="65"/>
                    <a:pt x="48" y="65"/>
                  </a:cubicBezTo>
                  <a:cubicBezTo>
                    <a:pt x="57" y="63"/>
                    <a:pt x="50" y="66"/>
                    <a:pt x="59" y="60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71" y="51"/>
                    <a:pt x="67" y="55"/>
                    <a:pt x="71" y="50"/>
                  </a:cubicBezTo>
                  <a:cubicBezTo>
                    <a:pt x="75" y="42"/>
                    <a:pt x="75" y="42"/>
                    <a:pt x="75" y="42"/>
                  </a:cubicBezTo>
                  <a:cubicBezTo>
                    <a:pt x="77" y="35"/>
                    <a:pt x="76" y="40"/>
                    <a:pt x="76" y="37"/>
                  </a:cubicBezTo>
                  <a:cubicBezTo>
                    <a:pt x="76" y="37"/>
                    <a:pt x="75" y="29"/>
                    <a:pt x="75" y="29"/>
                  </a:cubicBezTo>
                  <a:cubicBezTo>
                    <a:pt x="75" y="17"/>
                    <a:pt x="72" y="22"/>
                    <a:pt x="69" y="19"/>
                  </a:cubicBezTo>
                  <a:cubicBezTo>
                    <a:pt x="69" y="19"/>
                    <a:pt x="63" y="14"/>
                    <a:pt x="62" y="13"/>
                  </a:cubicBezTo>
                  <a:cubicBezTo>
                    <a:pt x="58" y="11"/>
                    <a:pt x="60" y="12"/>
                    <a:pt x="58" y="11"/>
                  </a:cubicBezTo>
                  <a:cubicBezTo>
                    <a:pt x="58" y="11"/>
                    <a:pt x="57" y="11"/>
                    <a:pt x="56" y="10"/>
                  </a:cubicBezTo>
                  <a:cubicBezTo>
                    <a:pt x="53" y="9"/>
                    <a:pt x="56" y="10"/>
                    <a:pt x="53" y="9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5" y="8"/>
                    <a:pt x="47" y="8"/>
                    <a:pt x="44" y="8"/>
                  </a:cubicBezTo>
                  <a:cubicBezTo>
                    <a:pt x="44" y="8"/>
                    <a:pt x="40" y="13"/>
                    <a:pt x="41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37" name="Freeform 9"/>
            <p:cNvSpPr>
              <a:spLocks noEditPoints="1"/>
            </p:cNvSpPr>
            <p:nvPr/>
          </p:nvSpPr>
          <p:spPr bwMode="auto">
            <a:xfrm>
              <a:off x="5170488" y="1089025"/>
              <a:ext cx="3649663" cy="3573463"/>
            </a:xfrm>
            <a:custGeom>
              <a:avLst/>
              <a:gdLst>
                <a:gd name="T0" fmla="*/ 172 w 860"/>
                <a:gd name="T1" fmla="*/ 90 h 842"/>
                <a:gd name="T2" fmla="*/ 210 w 860"/>
                <a:gd name="T3" fmla="*/ 85 h 842"/>
                <a:gd name="T4" fmla="*/ 409 w 860"/>
                <a:gd name="T5" fmla="*/ 45 h 842"/>
                <a:gd name="T6" fmla="*/ 449 w 860"/>
                <a:gd name="T7" fmla="*/ 33 h 842"/>
                <a:gd name="T8" fmla="*/ 697 w 860"/>
                <a:gd name="T9" fmla="*/ 25 h 842"/>
                <a:gd name="T10" fmla="*/ 818 w 860"/>
                <a:gd name="T11" fmla="*/ 141 h 842"/>
                <a:gd name="T12" fmla="*/ 774 w 860"/>
                <a:gd name="T13" fmla="*/ 498 h 842"/>
                <a:gd name="T14" fmla="*/ 596 w 860"/>
                <a:gd name="T15" fmla="*/ 696 h 842"/>
                <a:gd name="T16" fmla="*/ 381 w 860"/>
                <a:gd name="T17" fmla="*/ 809 h 842"/>
                <a:gd name="T18" fmla="*/ 101 w 860"/>
                <a:gd name="T19" fmla="*/ 839 h 842"/>
                <a:gd name="T20" fmla="*/ 27 w 860"/>
                <a:gd name="T21" fmla="*/ 830 h 842"/>
                <a:gd name="T22" fmla="*/ 6 w 860"/>
                <a:gd name="T23" fmla="*/ 823 h 842"/>
                <a:gd name="T24" fmla="*/ 0 w 860"/>
                <a:gd name="T25" fmla="*/ 818 h 842"/>
                <a:gd name="T26" fmla="*/ 6 w 860"/>
                <a:gd name="T27" fmla="*/ 812 h 842"/>
                <a:gd name="T28" fmla="*/ 15 w 860"/>
                <a:gd name="T29" fmla="*/ 810 h 842"/>
                <a:gd name="T30" fmla="*/ 100 w 860"/>
                <a:gd name="T31" fmla="*/ 815 h 842"/>
                <a:gd name="T32" fmla="*/ 361 w 860"/>
                <a:gd name="T33" fmla="*/ 785 h 842"/>
                <a:gd name="T34" fmla="*/ 577 w 860"/>
                <a:gd name="T35" fmla="*/ 684 h 842"/>
                <a:gd name="T36" fmla="*/ 816 w 860"/>
                <a:gd name="T37" fmla="*/ 294 h 842"/>
                <a:gd name="T38" fmla="*/ 753 w 860"/>
                <a:gd name="T39" fmla="*/ 79 h 842"/>
                <a:gd name="T40" fmla="*/ 552 w 860"/>
                <a:gd name="T41" fmla="*/ 34 h 842"/>
                <a:gd name="T42" fmla="*/ 251 w 860"/>
                <a:gd name="T43" fmla="*/ 101 h 842"/>
                <a:gd name="T44" fmla="*/ 179 w 860"/>
                <a:gd name="T45" fmla="*/ 96 h 842"/>
                <a:gd name="T46" fmla="*/ 168 w 860"/>
                <a:gd name="T47" fmla="*/ 92 h 842"/>
                <a:gd name="T48" fmla="*/ 170 w 860"/>
                <a:gd name="T49" fmla="*/ 89 h 842"/>
                <a:gd name="T50" fmla="*/ 172 w 860"/>
                <a:gd name="T51" fmla="*/ 90 h 842"/>
                <a:gd name="T52" fmla="*/ 172 w 860"/>
                <a:gd name="T53" fmla="*/ 93 h 842"/>
                <a:gd name="T54" fmla="*/ 172 w 860"/>
                <a:gd name="T55" fmla="*/ 93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60" h="842">
                  <a:moveTo>
                    <a:pt x="172" y="90"/>
                  </a:moveTo>
                  <a:cubicBezTo>
                    <a:pt x="172" y="90"/>
                    <a:pt x="196" y="85"/>
                    <a:pt x="210" y="85"/>
                  </a:cubicBezTo>
                  <a:cubicBezTo>
                    <a:pt x="278" y="86"/>
                    <a:pt x="345" y="67"/>
                    <a:pt x="409" y="45"/>
                  </a:cubicBezTo>
                  <a:cubicBezTo>
                    <a:pt x="422" y="41"/>
                    <a:pt x="436" y="36"/>
                    <a:pt x="449" y="33"/>
                  </a:cubicBezTo>
                  <a:cubicBezTo>
                    <a:pt x="531" y="10"/>
                    <a:pt x="620" y="0"/>
                    <a:pt x="697" y="25"/>
                  </a:cubicBezTo>
                  <a:cubicBezTo>
                    <a:pt x="752" y="43"/>
                    <a:pt x="798" y="86"/>
                    <a:pt x="818" y="141"/>
                  </a:cubicBezTo>
                  <a:cubicBezTo>
                    <a:pt x="860" y="256"/>
                    <a:pt x="834" y="390"/>
                    <a:pt x="774" y="498"/>
                  </a:cubicBezTo>
                  <a:cubicBezTo>
                    <a:pt x="731" y="576"/>
                    <a:pt x="668" y="643"/>
                    <a:pt x="596" y="696"/>
                  </a:cubicBezTo>
                  <a:cubicBezTo>
                    <a:pt x="531" y="744"/>
                    <a:pt x="459" y="784"/>
                    <a:pt x="381" y="809"/>
                  </a:cubicBezTo>
                  <a:cubicBezTo>
                    <a:pt x="290" y="837"/>
                    <a:pt x="193" y="842"/>
                    <a:pt x="101" y="839"/>
                  </a:cubicBezTo>
                  <a:cubicBezTo>
                    <a:pt x="76" y="838"/>
                    <a:pt x="52" y="833"/>
                    <a:pt x="27" y="830"/>
                  </a:cubicBezTo>
                  <a:cubicBezTo>
                    <a:pt x="27" y="830"/>
                    <a:pt x="16" y="826"/>
                    <a:pt x="6" y="823"/>
                  </a:cubicBezTo>
                  <a:cubicBezTo>
                    <a:pt x="0" y="818"/>
                    <a:pt x="0" y="818"/>
                    <a:pt x="0" y="818"/>
                  </a:cubicBezTo>
                  <a:cubicBezTo>
                    <a:pt x="6" y="812"/>
                    <a:pt x="6" y="812"/>
                    <a:pt x="6" y="812"/>
                  </a:cubicBezTo>
                  <a:cubicBezTo>
                    <a:pt x="12" y="811"/>
                    <a:pt x="12" y="811"/>
                    <a:pt x="15" y="810"/>
                  </a:cubicBezTo>
                  <a:cubicBezTo>
                    <a:pt x="43" y="805"/>
                    <a:pt x="72" y="814"/>
                    <a:pt x="100" y="815"/>
                  </a:cubicBezTo>
                  <a:cubicBezTo>
                    <a:pt x="188" y="816"/>
                    <a:pt x="276" y="809"/>
                    <a:pt x="361" y="785"/>
                  </a:cubicBezTo>
                  <a:cubicBezTo>
                    <a:pt x="441" y="762"/>
                    <a:pt x="511" y="730"/>
                    <a:pt x="577" y="684"/>
                  </a:cubicBezTo>
                  <a:cubicBezTo>
                    <a:pt x="708" y="593"/>
                    <a:pt x="805" y="453"/>
                    <a:pt x="816" y="294"/>
                  </a:cubicBezTo>
                  <a:cubicBezTo>
                    <a:pt x="821" y="216"/>
                    <a:pt x="810" y="129"/>
                    <a:pt x="753" y="79"/>
                  </a:cubicBezTo>
                  <a:cubicBezTo>
                    <a:pt x="700" y="33"/>
                    <a:pt x="621" y="27"/>
                    <a:pt x="552" y="34"/>
                  </a:cubicBezTo>
                  <a:cubicBezTo>
                    <a:pt x="448" y="45"/>
                    <a:pt x="353" y="97"/>
                    <a:pt x="251" y="101"/>
                  </a:cubicBezTo>
                  <a:cubicBezTo>
                    <a:pt x="227" y="102"/>
                    <a:pt x="205" y="101"/>
                    <a:pt x="179" y="96"/>
                  </a:cubicBezTo>
                  <a:cubicBezTo>
                    <a:pt x="178" y="96"/>
                    <a:pt x="170" y="97"/>
                    <a:pt x="168" y="92"/>
                  </a:cubicBezTo>
                  <a:cubicBezTo>
                    <a:pt x="168" y="92"/>
                    <a:pt x="168" y="90"/>
                    <a:pt x="170" y="89"/>
                  </a:cubicBezTo>
                  <a:cubicBezTo>
                    <a:pt x="170" y="89"/>
                    <a:pt x="172" y="90"/>
                    <a:pt x="172" y="90"/>
                  </a:cubicBezTo>
                  <a:close/>
                  <a:moveTo>
                    <a:pt x="172" y="93"/>
                  </a:moveTo>
                  <a:cubicBezTo>
                    <a:pt x="172" y="93"/>
                    <a:pt x="173" y="89"/>
                    <a:pt x="172" y="9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38" name="Freeform 10"/>
            <p:cNvSpPr/>
            <p:nvPr/>
          </p:nvSpPr>
          <p:spPr bwMode="auto">
            <a:xfrm>
              <a:off x="3070225" y="1054100"/>
              <a:ext cx="1031875" cy="3030538"/>
            </a:xfrm>
            <a:custGeom>
              <a:avLst/>
              <a:gdLst>
                <a:gd name="T0" fmla="*/ 237 w 243"/>
                <a:gd name="T1" fmla="*/ 6 h 714"/>
                <a:gd name="T2" fmla="*/ 230 w 243"/>
                <a:gd name="T3" fmla="*/ 9 h 714"/>
                <a:gd name="T4" fmla="*/ 182 w 243"/>
                <a:gd name="T5" fmla="*/ 38 h 714"/>
                <a:gd name="T6" fmla="*/ 174 w 243"/>
                <a:gd name="T7" fmla="*/ 45 h 714"/>
                <a:gd name="T8" fmla="*/ 165 w 243"/>
                <a:gd name="T9" fmla="*/ 51 h 714"/>
                <a:gd name="T10" fmla="*/ 51 w 243"/>
                <a:gd name="T11" fmla="*/ 228 h 714"/>
                <a:gd name="T12" fmla="*/ 183 w 243"/>
                <a:gd name="T13" fmla="*/ 680 h 714"/>
                <a:gd name="T14" fmla="*/ 209 w 243"/>
                <a:gd name="T15" fmla="*/ 711 h 714"/>
                <a:gd name="T16" fmla="*/ 210 w 243"/>
                <a:gd name="T17" fmla="*/ 714 h 714"/>
                <a:gd name="T18" fmla="*/ 203 w 243"/>
                <a:gd name="T19" fmla="*/ 711 h 714"/>
                <a:gd name="T20" fmla="*/ 175 w 243"/>
                <a:gd name="T21" fmla="*/ 688 h 714"/>
                <a:gd name="T22" fmla="*/ 174 w 243"/>
                <a:gd name="T23" fmla="*/ 688 h 714"/>
                <a:gd name="T24" fmla="*/ 33 w 243"/>
                <a:gd name="T25" fmla="*/ 217 h 714"/>
                <a:gd name="T26" fmla="*/ 104 w 243"/>
                <a:gd name="T27" fmla="*/ 78 h 714"/>
                <a:gd name="T28" fmla="*/ 151 w 243"/>
                <a:gd name="T29" fmla="*/ 37 h 714"/>
                <a:gd name="T30" fmla="*/ 196 w 243"/>
                <a:gd name="T31" fmla="*/ 15 h 714"/>
                <a:gd name="T32" fmla="*/ 239 w 243"/>
                <a:gd name="T33" fmla="*/ 0 h 714"/>
                <a:gd name="T34" fmla="*/ 242 w 243"/>
                <a:gd name="T35" fmla="*/ 4 h 714"/>
                <a:gd name="T36" fmla="*/ 237 w 243"/>
                <a:gd name="T37" fmla="*/ 6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3" h="714">
                  <a:moveTo>
                    <a:pt x="237" y="6"/>
                  </a:moveTo>
                  <a:cubicBezTo>
                    <a:pt x="233" y="7"/>
                    <a:pt x="239" y="4"/>
                    <a:pt x="230" y="9"/>
                  </a:cubicBezTo>
                  <a:cubicBezTo>
                    <a:pt x="214" y="18"/>
                    <a:pt x="198" y="27"/>
                    <a:pt x="182" y="38"/>
                  </a:cubicBezTo>
                  <a:cubicBezTo>
                    <a:pt x="177" y="42"/>
                    <a:pt x="176" y="43"/>
                    <a:pt x="174" y="45"/>
                  </a:cubicBezTo>
                  <a:cubicBezTo>
                    <a:pt x="170" y="47"/>
                    <a:pt x="165" y="51"/>
                    <a:pt x="165" y="51"/>
                  </a:cubicBezTo>
                  <a:cubicBezTo>
                    <a:pt x="108" y="93"/>
                    <a:pt x="65" y="154"/>
                    <a:pt x="51" y="228"/>
                  </a:cubicBezTo>
                  <a:cubicBezTo>
                    <a:pt x="20" y="387"/>
                    <a:pt x="70" y="559"/>
                    <a:pt x="183" y="680"/>
                  </a:cubicBezTo>
                  <a:cubicBezTo>
                    <a:pt x="191" y="691"/>
                    <a:pt x="200" y="701"/>
                    <a:pt x="209" y="711"/>
                  </a:cubicBezTo>
                  <a:cubicBezTo>
                    <a:pt x="210" y="714"/>
                    <a:pt x="210" y="714"/>
                    <a:pt x="210" y="714"/>
                  </a:cubicBezTo>
                  <a:cubicBezTo>
                    <a:pt x="210" y="714"/>
                    <a:pt x="206" y="714"/>
                    <a:pt x="203" y="711"/>
                  </a:cubicBezTo>
                  <a:cubicBezTo>
                    <a:pt x="193" y="704"/>
                    <a:pt x="184" y="696"/>
                    <a:pt x="175" y="688"/>
                  </a:cubicBezTo>
                  <a:cubicBezTo>
                    <a:pt x="174" y="688"/>
                    <a:pt x="174" y="688"/>
                    <a:pt x="174" y="688"/>
                  </a:cubicBezTo>
                  <a:cubicBezTo>
                    <a:pt x="56" y="566"/>
                    <a:pt x="0" y="388"/>
                    <a:pt x="33" y="217"/>
                  </a:cubicBezTo>
                  <a:cubicBezTo>
                    <a:pt x="43" y="166"/>
                    <a:pt x="66" y="117"/>
                    <a:pt x="104" y="78"/>
                  </a:cubicBezTo>
                  <a:cubicBezTo>
                    <a:pt x="118" y="63"/>
                    <a:pt x="134" y="49"/>
                    <a:pt x="151" y="37"/>
                  </a:cubicBezTo>
                  <a:cubicBezTo>
                    <a:pt x="154" y="35"/>
                    <a:pt x="178" y="22"/>
                    <a:pt x="196" y="15"/>
                  </a:cubicBezTo>
                  <a:cubicBezTo>
                    <a:pt x="210" y="9"/>
                    <a:pt x="223" y="1"/>
                    <a:pt x="239" y="0"/>
                  </a:cubicBezTo>
                  <a:cubicBezTo>
                    <a:pt x="243" y="0"/>
                    <a:pt x="242" y="4"/>
                    <a:pt x="242" y="4"/>
                  </a:cubicBezTo>
                  <a:cubicBezTo>
                    <a:pt x="242" y="4"/>
                    <a:pt x="237" y="6"/>
                    <a:pt x="237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39" name="Freeform 11"/>
            <p:cNvSpPr>
              <a:spLocks noEditPoints="1"/>
            </p:cNvSpPr>
            <p:nvPr/>
          </p:nvSpPr>
          <p:spPr bwMode="auto">
            <a:xfrm>
              <a:off x="6486525" y="889000"/>
              <a:ext cx="2587625" cy="3228975"/>
            </a:xfrm>
            <a:custGeom>
              <a:avLst/>
              <a:gdLst>
                <a:gd name="T0" fmla="*/ 5 w 610"/>
                <a:gd name="T1" fmla="*/ 77 h 761"/>
                <a:gd name="T2" fmla="*/ 33 w 610"/>
                <a:gd name="T3" fmla="*/ 71 h 761"/>
                <a:gd name="T4" fmla="*/ 271 w 610"/>
                <a:gd name="T5" fmla="*/ 12 h 761"/>
                <a:gd name="T6" fmla="*/ 540 w 610"/>
                <a:gd name="T7" fmla="*/ 100 h 761"/>
                <a:gd name="T8" fmla="*/ 598 w 610"/>
                <a:gd name="T9" fmla="*/ 270 h 761"/>
                <a:gd name="T10" fmla="*/ 461 w 610"/>
                <a:gd name="T11" fmla="*/ 641 h 761"/>
                <a:gd name="T12" fmla="*/ 331 w 610"/>
                <a:gd name="T13" fmla="*/ 759 h 761"/>
                <a:gd name="T14" fmla="*/ 330 w 610"/>
                <a:gd name="T15" fmla="*/ 761 h 761"/>
                <a:gd name="T16" fmla="*/ 326 w 610"/>
                <a:gd name="T17" fmla="*/ 761 h 761"/>
                <a:gd name="T18" fmla="*/ 327 w 610"/>
                <a:gd name="T19" fmla="*/ 757 h 761"/>
                <a:gd name="T20" fmla="*/ 551 w 610"/>
                <a:gd name="T21" fmla="*/ 456 h 761"/>
                <a:gd name="T22" fmla="*/ 550 w 610"/>
                <a:gd name="T23" fmla="*/ 161 h 761"/>
                <a:gd name="T24" fmla="*/ 429 w 610"/>
                <a:gd name="T25" fmla="*/ 44 h 761"/>
                <a:gd name="T26" fmla="*/ 160 w 610"/>
                <a:gd name="T27" fmla="*/ 54 h 761"/>
                <a:gd name="T28" fmla="*/ 106 w 610"/>
                <a:gd name="T29" fmla="*/ 69 h 761"/>
                <a:gd name="T30" fmla="*/ 104 w 610"/>
                <a:gd name="T31" fmla="*/ 69 h 761"/>
                <a:gd name="T32" fmla="*/ 24 w 610"/>
                <a:gd name="T33" fmla="*/ 80 h 761"/>
                <a:gd name="T34" fmla="*/ 21 w 610"/>
                <a:gd name="T35" fmla="*/ 80 h 761"/>
                <a:gd name="T36" fmla="*/ 2 w 610"/>
                <a:gd name="T37" fmla="*/ 80 h 761"/>
                <a:gd name="T38" fmla="*/ 4 w 610"/>
                <a:gd name="T39" fmla="*/ 76 h 761"/>
                <a:gd name="T40" fmla="*/ 5 w 610"/>
                <a:gd name="T41" fmla="*/ 77 h 761"/>
                <a:gd name="T42" fmla="*/ 5 w 610"/>
                <a:gd name="T43" fmla="*/ 81 h 761"/>
                <a:gd name="T44" fmla="*/ 5 w 610"/>
                <a:gd name="T45" fmla="*/ 81 h 761"/>
                <a:gd name="T46" fmla="*/ 6 w 610"/>
                <a:gd name="T47" fmla="*/ 81 h 761"/>
                <a:gd name="T48" fmla="*/ 6 w 610"/>
                <a:gd name="T49" fmla="*/ 81 h 761"/>
                <a:gd name="T50" fmla="*/ 6 w 610"/>
                <a:gd name="T51" fmla="*/ 81 h 761"/>
                <a:gd name="T52" fmla="*/ 6 w 610"/>
                <a:gd name="T53" fmla="*/ 81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10" h="761">
                  <a:moveTo>
                    <a:pt x="5" y="77"/>
                  </a:moveTo>
                  <a:cubicBezTo>
                    <a:pt x="5" y="77"/>
                    <a:pt x="24" y="73"/>
                    <a:pt x="33" y="71"/>
                  </a:cubicBezTo>
                  <a:cubicBezTo>
                    <a:pt x="113" y="55"/>
                    <a:pt x="190" y="21"/>
                    <a:pt x="271" y="12"/>
                  </a:cubicBezTo>
                  <a:cubicBezTo>
                    <a:pt x="370" y="0"/>
                    <a:pt x="479" y="18"/>
                    <a:pt x="540" y="100"/>
                  </a:cubicBezTo>
                  <a:cubicBezTo>
                    <a:pt x="577" y="149"/>
                    <a:pt x="592" y="212"/>
                    <a:pt x="598" y="270"/>
                  </a:cubicBezTo>
                  <a:cubicBezTo>
                    <a:pt x="610" y="403"/>
                    <a:pt x="548" y="538"/>
                    <a:pt x="461" y="641"/>
                  </a:cubicBezTo>
                  <a:cubicBezTo>
                    <a:pt x="423" y="686"/>
                    <a:pt x="378" y="724"/>
                    <a:pt x="331" y="759"/>
                  </a:cubicBezTo>
                  <a:cubicBezTo>
                    <a:pt x="330" y="761"/>
                    <a:pt x="330" y="761"/>
                    <a:pt x="330" y="761"/>
                  </a:cubicBezTo>
                  <a:cubicBezTo>
                    <a:pt x="326" y="761"/>
                    <a:pt x="326" y="761"/>
                    <a:pt x="326" y="761"/>
                  </a:cubicBezTo>
                  <a:cubicBezTo>
                    <a:pt x="327" y="757"/>
                    <a:pt x="327" y="757"/>
                    <a:pt x="327" y="757"/>
                  </a:cubicBezTo>
                  <a:cubicBezTo>
                    <a:pt x="423" y="672"/>
                    <a:pt x="508" y="572"/>
                    <a:pt x="551" y="456"/>
                  </a:cubicBezTo>
                  <a:cubicBezTo>
                    <a:pt x="586" y="361"/>
                    <a:pt x="589" y="256"/>
                    <a:pt x="550" y="161"/>
                  </a:cubicBezTo>
                  <a:cubicBezTo>
                    <a:pt x="528" y="108"/>
                    <a:pt x="483" y="64"/>
                    <a:pt x="429" y="44"/>
                  </a:cubicBezTo>
                  <a:cubicBezTo>
                    <a:pt x="342" y="14"/>
                    <a:pt x="244" y="30"/>
                    <a:pt x="160" y="54"/>
                  </a:cubicBezTo>
                  <a:cubicBezTo>
                    <a:pt x="142" y="59"/>
                    <a:pt x="124" y="64"/>
                    <a:pt x="106" y="69"/>
                  </a:cubicBezTo>
                  <a:cubicBezTo>
                    <a:pt x="104" y="69"/>
                    <a:pt x="104" y="69"/>
                    <a:pt x="104" y="69"/>
                  </a:cubicBezTo>
                  <a:cubicBezTo>
                    <a:pt x="78" y="74"/>
                    <a:pt x="51" y="78"/>
                    <a:pt x="24" y="80"/>
                  </a:cubicBezTo>
                  <a:cubicBezTo>
                    <a:pt x="22" y="80"/>
                    <a:pt x="22" y="80"/>
                    <a:pt x="21" y="80"/>
                  </a:cubicBezTo>
                  <a:cubicBezTo>
                    <a:pt x="14" y="81"/>
                    <a:pt x="4" y="84"/>
                    <a:pt x="2" y="80"/>
                  </a:cubicBezTo>
                  <a:cubicBezTo>
                    <a:pt x="2" y="80"/>
                    <a:pt x="0" y="78"/>
                    <a:pt x="4" y="76"/>
                  </a:cubicBezTo>
                  <a:cubicBezTo>
                    <a:pt x="4" y="76"/>
                    <a:pt x="5" y="77"/>
                    <a:pt x="5" y="77"/>
                  </a:cubicBezTo>
                  <a:close/>
                  <a:moveTo>
                    <a:pt x="5" y="81"/>
                  </a:moveTo>
                  <a:cubicBezTo>
                    <a:pt x="5" y="81"/>
                    <a:pt x="6" y="81"/>
                    <a:pt x="5" y="81"/>
                  </a:cubicBezTo>
                  <a:close/>
                  <a:moveTo>
                    <a:pt x="6" y="81"/>
                  </a:moveTo>
                  <a:cubicBezTo>
                    <a:pt x="6" y="81"/>
                    <a:pt x="6" y="81"/>
                    <a:pt x="6" y="81"/>
                  </a:cubicBezTo>
                  <a:close/>
                  <a:moveTo>
                    <a:pt x="6" y="81"/>
                  </a:moveTo>
                  <a:cubicBezTo>
                    <a:pt x="6" y="81"/>
                    <a:pt x="6" y="81"/>
                    <a:pt x="6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40" name="Freeform 12"/>
            <p:cNvSpPr/>
            <p:nvPr/>
          </p:nvSpPr>
          <p:spPr bwMode="auto">
            <a:xfrm>
              <a:off x="5773738" y="4559300"/>
              <a:ext cx="1450975" cy="280988"/>
            </a:xfrm>
            <a:custGeom>
              <a:avLst/>
              <a:gdLst>
                <a:gd name="T0" fmla="*/ 4 w 342"/>
                <a:gd name="T1" fmla="*/ 50 h 66"/>
                <a:gd name="T2" fmla="*/ 8 w 342"/>
                <a:gd name="T3" fmla="*/ 52 h 66"/>
                <a:gd name="T4" fmla="*/ 14 w 342"/>
                <a:gd name="T5" fmla="*/ 53 h 66"/>
                <a:gd name="T6" fmla="*/ 20 w 342"/>
                <a:gd name="T7" fmla="*/ 53 h 66"/>
                <a:gd name="T8" fmla="*/ 109 w 342"/>
                <a:gd name="T9" fmla="*/ 43 h 66"/>
                <a:gd name="T10" fmla="*/ 150 w 342"/>
                <a:gd name="T11" fmla="*/ 38 h 66"/>
                <a:gd name="T12" fmla="*/ 212 w 342"/>
                <a:gd name="T13" fmla="*/ 31 h 66"/>
                <a:gd name="T14" fmla="*/ 338 w 342"/>
                <a:gd name="T15" fmla="*/ 0 h 66"/>
                <a:gd name="T16" fmla="*/ 342 w 342"/>
                <a:gd name="T17" fmla="*/ 2 h 66"/>
                <a:gd name="T18" fmla="*/ 337 w 342"/>
                <a:gd name="T19" fmla="*/ 7 h 66"/>
                <a:gd name="T20" fmla="*/ 210 w 342"/>
                <a:gd name="T21" fmla="*/ 47 h 66"/>
                <a:gd name="T22" fmla="*/ 154 w 342"/>
                <a:gd name="T23" fmla="*/ 55 h 66"/>
                <a:gd name="T24" fmla="*/ 153 w 342"/>
                <a:gd name="T25" fmla="*/ 55 h 66"/>
                <a:gd name="T26" fmla="*/ 114 w 342"/>
                <a:gd name="T27" fmla="*/ 58 h 66"/>
                <a:gd name="T28" fmla="*/ 87 w 342"/>
                <a:gd name="T29" fmla="*/ 59 h 66"/>
                <a:gd name="T30" fmla="*/ 8 w 342"/>
                <a:gd name="T31" fmla="*/ 57 h 66"/>
                <a:gd name="T32" fmla="*/ 1 w 342"/>
                <a:gd name="T33" fmla="*/ 53 h 66"/>
                <a:gd name="T34" fmla="*/ 0 w 342"/>
                <a:gd name="T35" fmla="*/ 50 h 66"/>
                <a:gd name="T36" fmla="*/ 4 w 342"/>
                <a:gd name="T37" fmla="*/ 5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2" h="66">
                  <a:moveTo>
                    <a:pt x="4" y="50"/>
                  </a:moveTo>
                  <a:cubicBezTo>
                    <a:pt x="8" y="53"/>
                    <a:pt x="6" y="51"/>
                    <a:pt x="8" y="52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9" y="53"/>
                    <a:pt x="13" y="53"/>
                    <a:pt x="20" y="53"/>
                  </a:cubicBezTo>
                  <a:cubicBezTo>
                    <a:pt x="50" y="54"/>
                    <a:pt x="79" y="46"/>
                    <a:pt x="109" y="43"/>
                  </a:cubicBezTo>
                  <a:cubicBezTo>
                    <a:pt x="109" y="43"/>
                    <a:pt x="132" y="40"/>
                    <a:pt x="150" y="38"/>
                  </a:cubicBezTo>
                  <a:cubicBezTo>
                    <a:pt x="150" y="38"/>
                    <a:pt x="186" y="34"/>
                    <a:pt x="212" y="31"/>
                  </a:cubicBezTo>
                  <a:cubicBezTo>
                    <a:pt x="255" y="25"/>
                    <a:pt x="297" y="16"/>
                    <a:pt x="338" y="0"/>
                  </a:cubicBezTo>
                  <a:cubicBezTo>
                    <a:pt x="342" y="2"/>
                    <a:pt x="342" y="2"/>
                    <a:pt x="342" y="2"/>
                  </a:cubicBezTo>
                  <a:cubicBezTo>
                    <a:pt x="342" y="2"/>
                    <a:pt x="341" y="5"/>
                    <a:pt x="337" y="7"/>
                  </a:cubicBezTo>
                  <a:cubicBezTo>
                    <a:pt x="297" y="26"/>
                    <a:pt x="254" y="38"/>
                    <a:pt x="210" y="47"/>
                  </a:cubicBezTo>
                  <a:cubicBezTo>
                    <a:pt x="192" y="50"/>
                    <a:pt x="173" y="53"/>
                    <a:pt x="154" y="55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0" y="56"/>
                    <a:pt x="127" y="57"/>
                    <a:pt x="114" y="58"/>
                  </a:cubicBezTo>
                  <a:cubicBezTo>
                    <a:pt x="114" y="58"/>
                    <a:pt x="97" y="58"/>
                    <a:pt x="87" y="59"/>
                  </a:cubicBezTo>
                  <a:cubicBezTo>
                    <a:pt x="60" y="60"/>
                    <a:pt x="31" y="66"/>
                    <a:pt x="8" y="57"/>
                  </a:cubicBezTo>
                  <a:cubicBezTo>
                    <a:pt x="5" y="56"/>
                    <a:pt x="3" y="55"/>
                    <a:pt x="1" y="53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0"/>
                    <a:pt x="4" y="50"/>
                    <a:pt x="4" y="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  <p:sp>
        <p:nvSpPr>
          <p:cNvPr id="1048641" name="文本框 22"/>
          <p:cNvSpPr txBox="1"/>
          <p:nvPr/>
        </p:nvSpPr>
        <p:spPr>
          <a:xfrm>
            <a:off x="6351715" y="3428999"/>
            <a:ext cx="3319655" cy="120904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ic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h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ronik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f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uara </a:t>
            </a: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sp>
        <p:nvSpPr>
          <p:cNvPr id="1048642" name="文本框 24"/>
          <p:cNvSpPr txBox="1"/>
          <p:nvPr/>
        </p:nvSpPr>
        <p:spPr>
          <a:xfrm>
            <a:off x="4148229" y="439825"/>
            <a:ext cx="4929208" cy="83099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onic </a:t>
            </a:r>
            <a:endParaRPr altLang="en-US" b="1" dirty="0" sz="4800" lang="zh-CN">
              <a:solidFill>
                <a:srgbClr val="565E7D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pic>
        <p:nvPicPr>
          <p:cNvPr id="2097428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0" t="20581" r="14479" b="0"/>
          <a:stretch>
            <a:fillRect/>
          </a:stretch>
        </p:blipFill>
        <p:spPr>
          <a:xfrm rot="5481798">
            <a:off x="1717183" y="2398365"/>
            <a:ext cx="3018011" cy="3736969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314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472051" cy="855323"/>
          </a:xfrm>
          <a:prstGeom prst="rect"/>
        </p:spPr>
      </p:pic>
      <p:pic>
        <p:nvPicPr>
          <p:cNvPr id="2097315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2781" y="809955"/>
            <a:ext cx="902036" cy="911409"/>
          </a:xfrm>
          <a:prstGeom prst="rect"/>
        </p:spPr>
      </p:pic>
      <p:pic>
        <p:nvPicPr>
          <p:cNvPr id="2097316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551917" y="192630"/>
            <a:ext cx="829908" cy="811154"/>
          </a:xfrm>
          <a:prstGeom prst="rect"/>
        </p:spPr>
      </p:pic>
      <p:pic>
        <p:nvPicPr>
          <p:cNvPr id="2097317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866887" y="1277077"/>
            <a:ext cx="1336695" cy="528149"/>
          </a:xfrm>
          <a:prstGeom prst="rect"/>
        </p:spPr>
      </p:pic>
      <p:pic>
        <p:nvPicPr>
          <p:cNvPr id="2097318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947344" y="53471"/>
            <a:ext cx="1370064" cy="1404070"/>
          </a:xfrm>
          <a:prstGeom prst="rect"/>
        </p:spPr>
      </p:pic>
      <p:pic>
        <p:nvPicPr>
          <p:cNvPr id="2097319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962766" y="192630"/>
            <a:ext cx="1247895" cy="1710644"/>
          </a:xfrm>
          <a:prstGeom prst="rect"/>
        </p:spPr>
      </p:pic>
      <p:pic>
        <p:nvPicPr>
          <p:cNvPr id="2097320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671371" y="76937"/>
            <a:ext cx="810443" cy="779426"/>
          </a:xfrm>
          <a:prstGeom prst="rect"/>
        </p:spPr>
      </p:pic>
      <p:pic>
        <p:nvPicPr>
          <p:cNvPr id="2097321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10076593" y="1107766"/>
            <a:ext cx="1134913" cy="866771"/>
          </a:xfrm>
          <a:prstGeom prst="rect"/>
        </p:spPr>
      </p:pic>
      <p:pic>
        <p:nvPicPr>
          <p:cNvPr id="2097322" name="图片 4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9395270" y="1233639"/>
            <a:ext cx="395739" cy="395749"/>
          </a:xfrm>
          <a:prstGeom prst="rect"/>
        </p:spPr>
      </p:pic>
      <p:pic>
        <p:nvPicPr>
          <p:cNvPr id="2097323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759604" y="394586"/>
            <a:ext cx="635666" cy="609198"/>
          </a:xfrm>
          <a:prstGeom prst="rect"/>
        </p:spPr>
      </p:pic>
      <p:grpSp>
        <p:nvGrpSpPr>
          <p:cNvPr id="53" name="组合 12"/>
          <p:cNvGrpSpPr/>
          <p:nvPr/>
        </p:nvGrpSpPr>
        <p:grpSpPr>
          <a:xfrm flipH="1">
            <a:off x="3654252" y="2258574"/>
            <a:ext cx="5297932" cy="4173517"/>
            <a:chOff x="4097338" y="547687"/>
            <a:chExt cx="7083425" cy="5580063"/>
          </a:xfrm>
          <a:solidFill>
            <a:srgbClr val="9B8E95"/>
          </a:solidFill>
        </p:grpSpPr>
        <p:sp>
          <p:nvSpPr>
            <p:cNvPr id="1048663" name="Freeform 5"/>
            <p:cNvSpPr>
              <a:spLocks noEditPoints="1"/>
            </p:cNvSpPr>
            <p:nvPr/>
          </p:nvSpPr>
          <p:spPr bwMode="auto">
            <a:xfrm>
              <a:off x="4286251" y="547687"/>
              <a:ext cx="6640513" cy="5580063"/>
            </a:xfrm>
            <a:custGeom>
              <a:avLst/>
              <a:gdLst>
                <a:gd name="T0" fmla="*/ 1299 w 7349"/>
                <a:gd name="T1" fmla="*/ 5521 h 6176"/>
                <a:gd name="T2" fmla="*/ 32 w 7349"/>
                <a:gd name="T3" fmla="*/ 5383 h 6176"/>
                <a:gd name="T4" fmla="*/ 91 w 7349"/>
                <a:gd name="T5" fmla="*/ 3670 h 6176"/>
                <a:gd name="T6" fmla="*/ 415 w 7349"/>
                <a:gd name="T7" fmla="*/ 2398 h 6176"/>
                <a:gd name="T8" fmla="*/ 1962 w 7349"/>
                <a:gd name="T9" fmla="*/ 2349 h 6176"/>
                <a:gd name="T10" fmla="*/ 2028 w 7349"/>
                <a:gd name="T11" fmla="*/ 1434 h 6176"/>
                <a:gd name="T12" fmla="*/ 2189 w 7349"/>
                <a:gd name="T13" fmla="*/ 443 h 6176"/>
                <a:gd name="T14" fmla="*/ 3624 w 7349"/>
                <a:gd name="T15" fmla="*/ 264 h 6176"/>
                <a:gd name="T16" fmla="*/ 5029 w 7349"/>
                <a:gd name="T17" fmla="*/ 120 h 6176"/>
                <a:gd name="T18" fmla="*/ 6049 w 7349"/>
                <a:gd name="T19" fmla="*/ 25 h 6176"/>
                <a:gd name="T20" fmla="*/ 7250 w 7349"/>
                <a:gd name="T21" fmla="*/ 348 h 6176"/>
                <a:gd name="T22" fmla="*/ 7346 w 7349"/>
                <a:gd name="T23" fmla="*/ 2551 h 6176"/>
                <a:gd name="T24" fmla="*/ 7140 w 7349"/>
                <a:gd name="T25" fmla="*/ 3507 h 6176"/>
                <a:gd name="T26" fmla="*/ 6044 w 7349"/>
                <a:gd name="T27" fmla="*/ 3701 h 6176"/>
                <a:gd name="T28" fmla="*/ 5413 w 7349"/>
                <a:gd name="T29" fmla="*/ 4507 h 6176"/>
                <a:gd name="T30" fmla="*/ 5312 w 7349"/>
                <a:gd name="T31" fmla="*/ 4168 h 6176"/>
                <a:gd name="T32" fmla="*/ 4241 w 7349"/>
                <a:gd name="T33" fmla="*/ 3750 h 6176"/>
                <a:gd name="T34" fmla="*/ 4268 w 7349"/>
                <a:gd name="T35" fmla="*/ 4513 h 6176"/>
                <a:gd name="T36" fmla="*/ 4122 w 7349"/>
                <a:gd name="T37" fmla="*/ 5179 h 6176"/>
                <a:gd name="T38" fmla="*/ 2855 w 7349"/>
                <a:gd name="T39" fmla="*/ 5385 h 6176"/>
                <a:gd name="T40" fmla="*/ 2120 w 7349"/>
                <a:gd name="T41" fmla="*/ 5905 h 6176"/>
                <a:gd name="T42" fmla="*/ 1792 w 7349"/>
                <a:gd name="T43" fmla="*/ 6159 h 6176"/>
                <a:gd name="T44" fmla="*/ 1819 w 7349"/>
                <a:gd name="T45" fmla="*/ 5525 h 6176"/>
                <a:gd name="T46" fmla="*/ 5405 w 7349"/>
                <a:gd name="T47" fmla="*/ 4424 h 6176"/>
                <a:gd name="T48" fmla="*/ 5977 w 7349"/>
                <a:gd name="T49" fmla="*/ 3671 h 6176"/>
                <a:gd name="T50" fmla="*/ 6583 w 7349"/>
                <a:gd name="T51" fmla="*/ 3555 h 6176"/>
                <a:gd name="T52" fmla="*/ 7274 w 7349"/>
                <a:gd name="T53" fmla="*/ 2666 h 6176"/>
                <a:gd name="T54" fmla="*/ 7203 w 7349"/>
                <a:gd name="T55" fmla="*/ 1043 h 6176"/>
                <a:gd name="T56" fmla="*/ 6848 w 7349"/>
                <a:gd name="T57" fmla="*/ 78 h 6176"/>
                <a:gd name="T58" fmla="*/ 5087 w 7349"/>
                <a:gd name="T59" fmla="*/ 184 h 6176"/>
                <a:gd name="T60" fmla="*/ 3117 w 7349"/>
                <a:gd name="T61" fmla="*/ 373 h 6176"/>
                <a:gd name="T62" fmla="*/ 2078 w 7349"/>
                <a:gd name="T63" fmla="*/ 693 h 6176"/>
                <a:gd name="T64" fmla="*/ 2145 w 7349"/>
                <a:gd name="T65" fmla="*/ 2233 h 6176"/>
                <a:gd name="T66" fmla="*/ 2635 w 7349"/>
                <a:gd name="T67" fmla="*/ 2322 h 6176"/>
                <a:gd name="T68" fmla="*/ 4162 w 7349"/>
                <a:gd name="T69" fmla="*/ 2657 h 6176"/>
                <a:gd name="T70" fmla="*/ 4239 w 7349"/>
                <a:gd name="T71" fmla="*/ 3662 h 6176"/>
                <a:gd name="T72" fmla="*/ 5366 w 7349"/>
                <a:gd name="T73" fmla="*/ 3730 h 6176"/>
                <a:gd name="T74" fmla="*/ 5389 w 7349"/>
                <a:gd name="T75" fmla="*/ 4418 h 6176"/>
                <a:gd name="T76" fmla="*/ 2496 w 7349"/>
                <a:gd name="T77" fmla="*/ 5426 h 6176"/>
                <a:gd name="T78" fmla="*/ 3852 w 7349"/>
                <a:gd name="T79" fmla="*/ 5210 h 6176"/>
                <a:gd name="T80" fmla="*/ 4192 w 7349"/>
                <a:gd name="T81" fmla="*/ 4368 h 6176"/>
                <a:gd name="T82" fmla="*/ 4101 w 7349"/>
                <a:gd name="T83" fmla="*/ 2844 h 6176"/>
                <a:gd name="T84" fmla="*/ 3793 w 7349"/>
                <a:gd name="T85" fmla="*/ 2414 h 6176"/>
                <a:gd name="T86" fmla="*/ 2086 w 7349"/>
                <a:gd name="T87" fmla="*/ 2414 h 6176"/>
                <a:gd name="T88" fmla="*/ 277 w 7349"/>
                <a:gd name="T89" fmla="*/ 2554 h 6176"/>
                <a:gd name="T90" fmla="*/ 182 w 7349"/>
                <a:gd name="T91" fmla="*/ 3661 h 6176"/>
                <a:gd name="T92" fmla="*/ 191 w 7349"/>
                <a:gd name="T93" fmla="*/ 5425 h 6176"/>
                <a:gd name="T94" fmla="*/ 781 w 7349"/>
                <a:gd name="T95" fmla="*/ 5441 h 6176"/>
                <a:gd name="T96" fmla="*/ 1811 w 7349"/>
                <a:gd name="T97" fmla="*/ 5402 h 6176"/>
                <a:gd name="T98" fmla="*/ 1862 w 7349"/>
                <a:gd name="T99" fmla="*/ 6007 h 6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349" h="6176">
                  <a:moveTo>
                    <a:pt x="1820" y="5484"/>
                  </a:moveTo>
                  <a:cubicBezTo>
                    <a:pt x="1708" y="5493"/>
                    <a:pt x="1603" y="5502"/>
                    <a:pt x="1499" y="5509"/>
                  </a:cubicBezTo>
                  <a:cubicBezTo>
                    <a:pt x="1432" y="5514"/>
                    <a:pt x="1366" y="5520"/>
                    <a:pt x="1299" y="5521"/>
                  </a:cubicBezTo>
                  <a:cubicBezTo>
                    <a:pt x="1022" y="5527"/>
                    <a:pt x="744" y="5532"/>
                    <a:pt x="467" y="5535"/>
                  </a:cubicBezTo>
                  <a:cubicBezTo>
                    <a:pt x="400" y="5536"/>
                    <a:pt x="333" y="5535"/>
                    <a:pt x="267" y="5528"/>
                  </a:cubicBezTo>
                  <a:cubicBezTo>
                    <a:pt x="166" y="5519"/>
                    <a:pt x="77" y="5481"/>
                    <a:pt x="32" y="5383"/>
                  </a:cubicBezTo>
                  <a:cubicBezTo>
                    <a:pt x="12" y="5340"/>
                    <a:pt x="0" y="5288"/>
                    <a:pt x="1" y="5241"/>
                  </a:cubicBezTo>
                  <a:cubicBezTo>
                    <a:pt x="4" y="5006"/>
                    <a:pt x="5" y="4772"/>
                    <a:pt x="19" y="4538"/>
                  </a:cubicBezTo>
                  <a:cubicBezTo>
                    <a:pt x="37" y="4248"/>
                    <a:pt x="59" y="3959"/>
                    <a:pt x="91" y="3670"/>
                  </a:cubicBezTo>
                  <a:cubicBezTo>
                    <a:pt x="123" y="3392"/>
                    <a:pt x="121" y="3112"/>
                    <a:pt x="142" y="2834"/>
                  </a:cubicBezTo>
                  <a:cubicBezTo>
                    <a:pt x="147" y="2759"/>
                    <a:pt x="154" y="2683"/>
                    <a:pt x="171" y="2610"/>
                  </a:cubicBezTo>
                  <a:cubicBezTo>
                    <a:pt x="199" y="2482"/>
                    <a:pt x="285" y="2412"/>
                    <a:pt x="415" y="2398"/>
                  </a:cubicBezTo>
                  <a:cubicBezTo>
                    <a:pt x="468" y="2392"/>
                    <a:pt x="522" y="2388"/>
                    <a:pt x="576" y="2387"/>
                  </a:cubicBezTo>
                  <a:cubicBezTo>
                    <a:pt x="821" y="2385"/>
                    <a:pt x="1066" y="2388"/>
                    <a:pt x="1311" y="2381"/>
                  </a:cubicBezTo>
                  <a:cubicBezTo>
                    <a:pt x="1528" y="2376"/>
                    <a:pt x="1745" y="2361"/>
                    <a:pt x="1962" y="2349"/>
                  </a:cubicBezTo>
                  <a:cubicBezTo>
                    <a:pt x="1996" y="2348"/>
                    <a:pt x="2030" y="2345"/>
                    <a:pt x="2067" y="2343"/>
                  </a:cubicBezTo>
                  <a:cubicBezTo>
                    <a:pt x="2067" y="2326"/>
                    <a:pt x="2068" y="2311"/>
                    <a:pt x="2067" y="2297"/>
                  </a:cubicBezTo>
                  <a:cubicBezTo>
                    <a:pt x="2054" y="2009"/>
                    <a:pt x="2041" y="1722"/>
                    <a:pt x="2028" y="1434"/>
                  </a:cubicBezTo>
                  <a:cubicBezTo>
                    <a:pt x="2021" y="1271"/>
                    <a:pt x="2011" y="1108"/>
                    <a:pt x="2007" y="944"/>
                  </a:cubicBezTo>
                  <a:cubicBezTo>
                    <a:pt x="2004" y="848"/>
                    <a:pt x="2003" y="751"/>
                    <a:pt x="2014" y="655"/>
                  </a:cubicBezTo>
                  <a:cubicBezTo>
                    <a:pt x="2025" y="551"/>
                    <a:pt x="2092" y="483"/>
                    <a:pt x="2189" y="443"/>
                  </a:cubicBezTo>
                  <a:cubicBezTo>
                    <a:pt x="2284" y="404"/>
                    <a:pt x="2383" y="390"/>
                    <a:pt x="2483" y="372"/>
                  </a:cubicBezTo>
                  <a:cubicBezTo>
                    <a:pt x="2714" y="330"/>
                    <a:pt x="2947" y="314"/>
                    <a:pt x="3181" y="295"/>
                  </a:cubicBezTo>
                  <a:cubicBezTo>
                    <a:pt x="3329" y="283"/>
                    <a:pt x="3477" y="276"/>
                    <a:pt x="3624" y="264"/>
                  </a:cubicBezTo>
                  <a:cubicBezTo>
                    <a:pt x="3755" y="253"/>
                    <a:pt x="3885" y="237"/>
                    <a:pt x="4016" y="224"/>
                  </a:cubicBezTo>
                  <a:cubicBezTo>
                    <a:pt x="4208" y="204"/>
                    <a:pt x="4401" y="185"/>
                    <a:pt x="4593" y="166"/>
                  </a:cubicBezTo>
                  <a:cubicBezTo>
                    <a:pt x="4738" y="151"/>
                    <a:pt x="4883" y="134"/>
                    <a:pt x="5029" y="120"/>
                  </a:cubicBezTo>
                  <a:cubicBezTo>
                    <a:pt x="5076" y="115"/>
                    <a:pt x="5123" y="114"/>
                    <a:pt x="5170" y="110"/>
                  </a:cubicBezTo>
                  <a:cubicBezTo>
                    <a:pt x="5303" y="98"/>
                    <a:pt x="5436" y="86"/>
                    <a:pt x="5568" y="73"/>
                  </a:cubicBezTo>
                  <a:cubicBezTo>
                    <a:pt x="5728" y="57"/>
                    <a:pt x="5888" y="35"/>
                    <a:pt x="6049" y="25"/>
                  </a:cubicBezTo>
                  <a:cubicBezTo>
                    <a:pt x="6246" y="12"/>
                    <a:pt x="6444" y="4"/>
                    <a:pt x="6642" y="2"/>
                  </a:cubicBezTo>
                  <a:cubicBezTo>
                    <a:pt x="6749" y="0"/>
                    <a:pt x="6856" y="11"/>
                    <a:pt x="6963" y="22"/>
                  </a:cubicBezTo>
                  <a:cubicBezTo>
                    <a:pt x="7114" y="39"/>
                    <a:pt x="7246" y="185"/>
                    <a:pt x="7250" y="348"/>
                  </a:cubicBezTo>
                  <a:cubicBezTo>
                    <a:pt x="7254" y="537"/>
                    <a:pt x="7260" y="726"/>
                    <a:pt x="7268" y="915"/>
                  </a:cubicBezTo>
                  <a:cubicBezTo>
                    <a:pt x="7281" y="1239"/>
                    <a:pt x="7295" y="1564"/>
                    <a:pt x="7310" y="1888"/>
                  </a:cubicBezTo>
                  <a:cubicBezTo>
                    <a:pt x="7321" y="2109"/>
                    <a:pt x="7343" y="2330"/>
                    <a:pt x="7346" y="2551"/>
                  </a:cubicBezTo>
                  <a:cubicBezTo>
                    <a:pt x="7349" y="2746"/>
                    <a:pt x="7333" y="2942"/>
                    <a:pt x="7323" y="3137"/>
                  </a:cubicBezTo>
                  <a:cubicBezTo>
                    <a:pt x="7320" y="3195"/>
                    <a:pt x="7315" y="3253"/>
                    <a:pt x="7306" y="3310"/>
                  </a:cubicBezTo>
                  <a:cubicBezTo>
                    <a:pt x="7291" y="3408"/>
                    <a:pt x="7233" y="3471"/>
                    <a:pt x="7140" y="3507"/>
                  </a:cubicBezTo>
                  <a:cubicBezTo>
                    <a:pt x="6952" y="3579"/>
                    <a:pt x="6757" y="3618"/>
                    <a:pt x="6556" y="3632"/>
                  </a:cubicBezTo>
                  <a:cubicBezTo>
                    <a:pt x="6415" y="3642"/>
                    <a:pt x="6273" y="3647"/>
                    <a:pt x="6132" y="3651"/>
                  </a:cubicBezTo>
                  <a:cubicBezTo>
                    <a:pt x="6091" y="3652"/>
                    <a:pt x="6067" y="3666"/>
                    <a:pt x="6044" y="3701"/>
                  </a:cubicBezTo>
                  <a:cubicBezTo>
                    <a:pt x="5972" y="3811"/>
                    <a:pt x="5895" y="3916"/>
                    <a:pt x="5818" y="4023"/>
                  </a:cubicBezTo>
                  <a:cubicBezTo>
                    <a:pt x="5769" y="4091"/>
                    <a:pt x="5720" y="4160"/>
                    <a:pt x="5666" y="4223"/>
                  </a:cubicBezTo>
                  <a:cubicBezTo>
                    <a:pt x="5584" y="4320"/>
                    <a:pt x="5498" y="4413"/>
                    <a:pt x="5413" y="4507"/>
                  </a:cubicBezTo>
                  <a:cubicBezTo>
                    <a:pt x="5403" y="4518"/>
                    <a:pt x="5389" y="4525"/>
                    <a:pt x="5377" y="4534"/>
                  </a:cubicBezTo>
                  <a:cubicBezTo>
                    <a:pt x="5338" y="4521"/>
                    <a:pt x="5330" y="4489"/>
                    <a:pt x="5328" y="4457"/>
                  </a:cubicBezTo>
                  <a:cubicBezTo>
                    <a:pt x="5321" y="4361"/>
                    <a:pt x="5316" y="4264"/>
                    <a:pt x="5312" y="4168"/>
                  </a:cubicBezTo>
                  <a:cubicBezTo>
                    <a:pt x="5307" y="4054"/>
                    <a:pt x="5305" y="3940"/>
                    <a:pt x="5301" y="3826"/>
                  </a:cubicBezTo>
                  <a:cubicBezTo>
                    <a:pt x="5300" y="3796"/>
                    <a:pt x="5294" y="3766"/>
                    <a:pt x="5290" y="3731"/>
                  </a:cubicBezTo>
                  <a:cubicBezTo>
                    <a:pt x="4940" y="3749"/>
                    <a:pt x="4591" y="3702"/>
                    <a:pt x="4241" y="3750"/>
                  </a:cubicBezTo>
                  <a:cubicBezTo>
                    <a:pt x="4244" y="3846"/>
                    <a:pt x="4245" y="3938"/>
                    <a:pt x="4249" y="4030"/>
                  </a:cubicBezTo>
                  <a:cubicBezTo>
                    <a:pt x="4254" y="4142"/>
                    <a:pt x="4262" y="4253"/>
                    <a:pt x="4267" y="4365"/>
                  </a:cubicBezTo>
                  <a:cubicBezTo>
                    <a:pt x="4270" y="4414"/>
                    <a:pt x="4269" y="4464"/>
                    <a:pt x="4268" y="4513"/>
                  </a:cubicBezTo>
                  <a:cubicBezTo>
                    <a:pt x="4267" y="4642"/>
                    <a:pt x="4264" y="4771"/>
                    <a:pt x="4261" y="4900"/>
                  </a:cubicBezTo>
                  <a:cubicBezTo>
                    <a:pt x="4261" y="4919"/>
                    <a:pt x="4259" y="4939"/>
                    <a:pt x="4258" y="4958"/>
                  </a:cubicBezTo>
                  <a:cubicBezTo>
                    <a:pt x="4253" y="5056"/>
                    <a:pt x="4204" y="5128"/>
                    <a:pt x="4122" y="5179"/>
                  </a:cubicBezTo>
                  <a:cubicBezTo>
                    <a:pt x="4046" y="5225"/>
                    <a:pt x="3966" y="5260"/>
                    <a:pt x="3879" y="5280"/>
                  </a:cubicBezTo>
                  <a:cubicBezTo>
                    <a:pt x="3678" y="5328"/>
                    <a:pt x="3473" y="5354"/>
                    <a:pt x="3267" y="5363"/>
                  </a:cubicBezTo>
                  <a:cubicBezTo>
                    <a:pt x="3129" y="5369"/>
                    <a:pt x="2992" y="5378"/>
                    <a:pt x="2855" y="5385"/>
                  </a:cubicBezTo>
                  <a:cubicBezTo>
                    <a:pt x="2805" y="5387"/>
                    <a:pt x="2756" y="5384"/>
                    <a:pt x="2707" y="5382"/>
                  </a:cubicBezTo>
                  <a:cubicBezTo>
                    <a:pt x="2658" y="5381"/>
                    <a:pt x="2623" y="5399"/>
                    <a:pt x="2588" y="5434"/>
                  </a:cubicBezTo>
                  <a:cubicBezTo>
                    <a:pt x="2434" y="5593"/>
                    <a:pt x="2276" y="5748"/>
                    <a:pt x="2120" y="5905"/>
                  </a:cubicBezTo>
                  <a:cubicBezTo>
                    <a:pt x="2060" y="5964"/>
                    <a:pt x="2003" y="6025"/>
                    <a:pt x="1944" y="6084"/>
                  </a:cubicBezTo>
                  <a:cubicBezTo>
                    <a:pt x="1921" y="6107"/>
                    <a:pt x="1896" y="6128"/>
                    <a:pt x="1870" y="6147"/>
                  </a:cubicBezTo>
                  <a:cubicBezTo>
                    <a:pt x="1847" y="6164"/>
                    <a:pt x="1820" y="6176"/>
                    <a:pt x="1792" y="6159"/>
                  </a:cubicBezTo>
                  <a:cubicBezTo>
                    <a:pt x="1766" y="6143"/>
                    <a:pt x="1770" y="6115"/>
                    <a:pt x="1771" y="6089"/>
                  </a:cubicBezTo>
                  <a:cubicBezTo>
                    <a:pt x="1775" y="6023"/>
                    <a:pt x="1776" y="5956"/>
                    <a:pt x="1782" y="5890"/>
                  </a:cubicBezTo>
                  <a:cubicBezTo>
                    <a:pt x="1793" y="5768"/>
                    <a:pt x="1807" y="5646"/>
                    <a:pt x="1819" y="5525"/>
                  </a:cubicBezTo>
                  <a:cubicBezTo>
                    <a:pt x="1820" y="5514"/>
                    <a:pt x="1820" y="5504"/>
                    <a:pt x="1820" y="5484"/>
                  </a:cubicBezTo>
                  <a:close/>
                  <a:moveTo>
                    <a:pt x="5389" y="4418"/>
                  </a:moveTo>
                  <a:cubicBezTo>
                    <a:pt x="5394" y="4420"/>
                    <a:pt x="5400" y="4422"/>
                    <a:pt x="5405" y="4424"/>
                  </a:cubicBezTo>
                  <a:cubicBezTo>
                    <a:pt x="5474" y="4340"/>
                    <a:pt x="5545" y="4257"/>
                    <a:pt x="5613" y="4171"/>
                  </a:cubicBezTo>
                  <a:cubicBezTo>
                    <a:pt x="5659" y="4112"/>
                    <a:pt x="5702" y="4050"/>
                    <a:pt x="5746" y="3990"/>
                  </a:cubicBezTo>
                  <a:cubicBezTo>
                    <a:pt x="5824" y="3884"/>
                    <a:pt x="5903" y="3780"/>
                    <a:pt x="5977" y="3671"/>
                  </a:cubicBezTo>
                  <a:cubicBezTo>
                    <a:pt x="6007" y="3626"/>
                    <a:pt x="6043" y="3600"/>
                    <a:pt x="6095" y="3594"/>
                  </a:cubicBezTo>
                  <a:cubicBezTo>
                    <a:pt x="6115" y="3592"/>
                    <a:pt x="6134" y="3588"/>
                    <a:pt x="6153" y="3586"/>
                  </a:cubicBezTo>
                  <a:cubicBezTo>
                    <a:pt x="6296" y="3576"/>
                    <a:pt x="6440" y="3567"/>
                    <a:pt x="6583" y="3555"/>
                  </a:cubicBezTo>
                  <a:cubicBezTo>
                    <a:pt x="6766" y="3539"/>
                    <a:pt x="6944" y="3501"/>
                    <a:pt x="7117" y="3436"/>
                  </a:cubicBezTo>
                  <a:cubicBezTo>
                    <a:pt x="7193" y="3407"/>
                    <a:pt x="7239" y="3363"/>
                    <a:pt x="7243" y="3278"/>
                  </a:cubicBezTo>
                  <a:cubicBezTo>
                    <a:pt x="7253" y="3074"/>
                    <a:pt x="7269" y="2870"/>
                    <a:pt x="7274" y="2666"/>
                  </a:cubicBezTo>
                  <a:cubicBezTo>
                    <a:pt x="7278" y="2521"/>
                    <a:pt x="7270" y="2374"/>
                    <a:pt x="7264" y="2228"/>
                  </a:cubicBezTo>
                  <a:cubicBezTo>
                    <a:pt x="7260" y="2108"/>
                    <a:pt x="7253" y="1988"/>
                    <a:pt x="7246" y="1868"/>
                  </a:cubicBezTo>
                  <a:cubicBezTo>
                    <a:pt x="7232" y="1593"/>
                    <a:pt x="7215" y="1318"/>
                    <a:pt x="7203" y="1043"/>
                  </a:cubicBezTo>
                  <a:cubicBezTo>
                    <a:pt x="7192" y="803"/>
                    <a:pt x="7183" y="562"/>
                    <a:pt x="7176" y="322"/>
                  </a:cubicBezTo>
                  <a:cubicBezTo>
                    <a:pt x="7174" y="233"/>
                    <a:pt x="7087" y="125"/>
                    <a:pt x="6994" y="102"/>
                  </a:cubicBezTo>
                  <a:cubicBezTo>
                    <a:pt x="6946" y="90"/>
                    <a:pt x="6897" y="78"/>
                    <a:pt x="6848" y="78"/>
                  </a:cubicBezTo>
                  <a:cubicBezTo>
                    <a:pt x="6659" y="76"/>
                    <a:pt x="6469" y="71"/>
                    <a:pt x="6281" y="81"/>
                  </a:cubicBezTo>
                  <a:cubicBezTo>
                    <a:pt x="6036" y="93"/>
                    <a:pt x="5793" y="118"/>
                    <a:pt x="5549" y="139"/>
                  </a:cubicBezTo>
                  <a:cubicBezTo>
                    <a:pt x="5395" y="152"/>
                    <a:pt x="5241" y="168"/>
                    <a:pt x="5087" y="184"/>
                  </a:cubicBezTo>
                  <a:cubicBezTo>
                    <a:pt x="4927" y="200"/>
                    <a:pt x="4766" y="217"/>
                    <a:pt x="4606" y="233"/>
                  </a:cubicBezTo>
                  <a:cubicBezTo>
                    <a:pt x="4508" y="243"/>
                    <a:pt x="4409" y="250"/>
                    <a:pt x="4311" y="259"/>
                  </a:cubicBezTo>
                  <a:cubicBezTo>
                    <a:pt x="3913" y="297"/>
                    <a:pt x="3515" y="333"/>
                    <a:pt x="3117" y="373"/>
                  </a:cubicBezTo>
                  <a:cubicBezTo>
                    <a:pt x="2933" y="391"/>
                    <a:pt x="2750" y="412"/>
                    <a:pt x="2567" y="436"/>
                  </a:cubicBezTo>
                  <a:cubicBezTo>
                    <a:pt x="2450" y="451"/>
                    <a:pt x="2333" y="469"/>
                    <a:pt x="2220" y="508"/>
                  </a:cubicBezTo>
                  <a:cubicBezTo>
                    <a:pt x="2129" y="540"/>
                    <a:pt x="2083" y="600"/>
                    <a:pt x="2078" y="693"/>
                  </a:cubicBezTo>
                  <a:cubicBezTo>
                    <a:pt x="2075" y="764"/>
                    <a:pt x="2074" y="835"/>
                    <a:pt x="2078" y="906"/>
                  </a:cubicBezTo>
                  <a:cubicBezTo>
                    <a:pt x="2083" y="1011"/>
                    <a:pt x="2097" y="1116"/>
                    <a:pt x="2101" y="1221"/>
                  </a:cubicBezTo>
                  <a:cubicBezTo>
                    <a:pt x="2117" y="1558"/>
                    <a:pt x="2130" y="1896"/>
                    <a:pt x="2145" y="2233"/>
                  </a:cubicBezTo>
                  <a:cubicBezTo>
                    <a:pt x="2146" y="2264"/>
                    <a:pt x="2151" y="2296"/>
                    <a:pt x="2155" y="2330"/>
                  </a:cubicBezTo>
                  <a:cubicBezTo>
                    <a:pt x="2176" y="2331"/>
                    <a:pt x="2193" y="2333"/>
                    <a:pt x="2210" y="2333"/>
                  </a:cubicBezTo>
                  <a:cubicBezTo>
                    <a:pt x="2351" y="2329"/>
                    <a:pt x="2493" y="2324"/>
                    <a:pt x="2635" y="2322"/>
                  </a:cubicBezTo>
                  <a:cubicBezTo>
                    <a:pt x="2846" y="2319"/>
                    <a:pt x="3056" y="2315"/>
                    <a:pt x="3267" y="2319"/>
                  </a:cubicBezTo>
                  <a:cubicBezTo>
                    <a:pt x="3447" y="2322"/>
                    <a:pt x="3628" y="2333"/>
                    <a:pt x="3808" y="2344"/>
                  </a:cubicBezTo>
                  <a:cubicBezTo>
                    <a:pt x="3968" y="2353"/>
                    <a:pt x="4140" y="2482"/>
                    <a:pt x="4162" y="2657"/>
                  </a:cubicBezTo>
                  <a:cubicBezTo>
                    <a:pt x="4170" y="2725"/>
                    <a:pt x="4182" y="2793"/>
                    <a:pt x="4187" y="2861"/>
                  </a:cubicBezTo>
                  <a:cubicBezTo>
                    <a:pt x="4206" y="3089"/>
                    <a:pt x="4222" y="3316"/>
                    <a:pt x="4239" y="3543"/>
                  </a:cubicBezTo>
                  <a:cubicBezTo>
                    <a:pt x="4241" y="3583"/>
                    <a:pt x="4239" y="3623"/>
                    <a:pt x="4239" y="3662"/>
                  </a:cubicBezTo>
                  <a:cubicBezTo>
                    <a:pt x="4400" y="3660"/>
                    <a:pt x="4554" y="3653"/>
                    <a:pt x="4709" y="3655"/>
                  </a:cubicBezTo>
                  <a:cubicBezTo>
                    <a:pt x="4907" y="3658"/>
                    <a:pt x="5104" y="3667"/>
                    <a:pt x="5302" y="3674"/>
                  </a:cubicBezTo>
                  <a:cubicBezTo>
                    <a:pt x="5347" y="3675"/>
                    <a:pt x="5359" y="3686"/>
                    <a:pt x="5366" y="3730"/>
                  </a:cubicBezTo>
                  <a:cubicBezTo>
                    <a:pt x="5373" y="3777"/>
                    <a:pt x="5379" y="3824"/>
                    <a:pt x="5380" y="3871"/>
                  </a:cubicBezTo>
                  <a:cubicBezTo>
                    <a:pt x="5384" y="3987"/>
                    <a:pt x="5386" y="4103"/>
                    <a:pt x="5388" y="4219"/>
                  </a:cubicBezTo>
                  <a:cubicBezTo>
                    <a:pt x="5389" y="4286"/>
                    <a:pt x="5389" y="4352"/>
                    <a:pt x="5389" y="4418"/>
                  </a:cubicBezTo>
                  <a:close/>
                  <a:moveTo>
                    <a:pt x="1868" y="6034"/>
                  </a:moveTo>
                  <a:cubicBezTo>
                    <a:pt x="1889" y="6014"/>
                    <a:pt x="1903" y="6001"/>
                    <a:pt x="1917" y="5987"/>
                  </a:cubicBezTo>
                  <a:cubicBezTo>
                    <a:pt x="2110" y="5800"/>
                    <a:pt x="2303" y="5614"/>
                    <a:pt x="2496" y="5426"/>
                  </a:cubicBezTo>
                  <a:cubicBezTo>
                    <a:pt x="2562" y="5362"/>
                    <a:pt x="2639" y="5326"/>
                    <a:pt x="2731" y="5322"/>
                  </a:cubicBezTo>
                  <a:cubicBezTo>
                    <a:pt x="2851" y="5316"/>
                    <a:pt x="2971" y="5309"/>
                    <a:pt x="3092" y="5302"/>
                  </a:cubicBezTo>
                  <a:cubicBezTo>
                    <a:pt x="3347" y="5287"/>
                    <a:pt x="3603" y="5279"/>
                    <a:pt x="3852" y="5210"/>
                  </a:cubicBezTo>
                  <a:cubicBezTo>
                    <a:pt x="3917" y="5192"/>
                    <a:pt x="3981" y="5165"/>
                    <a:pt x="4045" y="5141"/>
                  </a:cubicBezTo>
                  <a:cubicBezTo>
                    <a:pt x="4149" y="5102"/>
                    <a:pt x="4192" y="5025"/>
                    <a:pt x="4191" y="4916"/>
                  </a:cubicBezTo>
                  <a:cubicBezTo>
                    <a:pt x="4189" y="4733"/>
                    <a:pt x="4196" y="4550"/>
                    <a:pt x="4192" y="4368"/>
                  </a:cubicBezTo>
                  <a:cubicBezTo>
                    <a:pt x="4189" y="4183"/>
                    <a:pt x="4178" y="3999"/>
                    <a:pt x="4171" y="3814"/>
                  </a:cubicBezTo>
                  <a:cubicBezTo>
                    <a:pt x="4167" y="3720"/>
                    <a:pt x="4169" y="3625"/>
                    <a:pt x="4162" y="3531"/>
                  </a:cubicBezTo>
                  <a:cubicBezTo>
                    <a:pt x="4144" y="3302"/>
                    <a:pt x="4123" y="3073"/>
                    <a:pt x="4101" y="2844"/>
                  </a:cubicBezTo>
                  <a:cubicBezTo>
                    <a:pt x="4094" y="2774"/>
                    <a:pt x="4085" y="2702"/>
                    <a:pt x="4065" y="2635"/>
                  </a:cubicBezTo>
                  <a:cubicBezTo>
                    <a:pt x="4029" y="2514"/>
                    <a:pt x="3957" y="2425"/>
                    <a:pt x="3818" y="2418"/>
                  </a:cubicBezTo>
                  <a:cubicBezTo>
                    <a:pt x="3810" y="2417"/>
                    <a:pt x="3801" y="2414"/>
                    <a:pt x="3793" y="2414"/>
                  </a:cubicBezTo>
                  <a:cubicBezTo>
                    <a:pt x="3608" y="2404"/>
                    <a:pt x="3424" y="2391"/>
                    <a:pt x="3239" y="2387"/>
                  </a:cubicBezTo>
                  <a:cubicBezTo>
                    <a:pt x="3076" y="2383"/>
                    <a:pt x="2913" y="2387"/>
                    <a:pt x="2749" y="2391"/>
                  </a:cubicBezTo>
                  <a:cubicBezTo>
                    <a:pt x="2528" y="2396"/>
                    <a:pt x="2306" y="2398"/>
                    <a:pt x="2086" y="2414"/>
                  </a:cubicBezTo>
                  <a:cubicBezTo>
                    <a:pt x="1702" y="2444"/>
                    <a:pt x="1317" y="2450"/>
                    <a:pt x="933" y="2460"/>
                  </a:cubicBezTo>
                  <a:cubicBezTo>
                    <a:pt x="754" y="2464"/>
                    <a:pt x="576" y="2470"/>
                    <a:pt x="398" y="2473"/>
                  </a:cubicBezTo>
                  <a:cubicBezTo>
                    <a:pt x="338" y="2474"/>
                    <a:pt x="301" y="2506"/>
                    <a:pt x="277" y="2554"/>
                  </a:cubicBezTo>
                  <a:cubicBezTo>
                    <a:pt x="263" y="2583"/>
                    <a:pt x="251" y="2614"/>
                    <a:pt x="246" y="2645"/>
                  </a:cubicBezTo>
                  <a:cubicBezTo>
                    <a:pt x="236" y="2722"/>
                    <a:pt x="228" y="2799"/>
                    <a:pt x="223" y="2876"/>
                  </a:cubicBezTo>
                  <a:cubicBezTo>
                    <a:pt x="207" y="3138"/>
                    <a:pt x="206" y="3400"/>
                    <a:pt x="182" y="3661"/>
                  </a:cubicBezTo>
                  <a:cubicBezTo>
                    <a:pt x="146" y="4053"/>
                    <a:pt x="121" y="4446"/>
                    <a:pt x="98" y="4838"/>
                  </a:cubicBezTo>
                  <a:cubicBezTo>
                    <a:pt x="89" y="4992"/>
                    <a:pt x="97" y="5148"/>
                    <a:pt x="96" y="5302"/>
                  </a:cubicBezTo>
                  <a:cubicBezTo>
                    <a:pt x="96" y="5370"/>
                    <a:pt x="133" y="5404"/>
                    <a:pt x="191" y="5425"/>
                  </a:cubicBezTo>
                  <a:cubicBezTo>
                    <a:pt x="213" y="5433"/>
                    <a:pt x="236" y="5440"/>
                    <a:pt x="259" y="5441"/>
                  </a:cubicBezTo>
                  <a:cubicBezTo>
                    <a:pt x="343" y="5446"/>
                    <a:pt x="427" y="5449"/>
                    <a:pt x="510" y="5449"/>
                  </a:cubicBezTo>
                  <a:cubicBezTo>
                    <a:pt x="600" y="5449"/>
                    <a:pt x="691" y="5443"/>
                    <a:pt x="781" y="5441"/>
                  </a:cubicBezTo>
                  <a:cubicBezTo>
                    <a:pt x="955" y="5438"/>
                    <a:pt x="1129" y="5438"/>
                    <a:pt x="1303" y="5432"/>
                  </a:cubicBezTo>
                  <a:cubicBezTo>
                    <a:pt x="1423" y="5428"/>
                    <a:pt x="1543" y="5416"/>
                    <a:pt x="1663" y="5408"/>
                  </a:cubicBezTo>
                  <a:cubicBezTo>
                    <a:pt x="1713" y="5405"/>
                    <a:pt x="1762" y="5401"/>
                    <a:pt x="1811" y="5402"/>
                  </a:cubicBezTo>
                  <a:cubicBezTo>
                    <a:pt x="1872" y="5403"/>
                    <a:pt x="1891" y="5424"/>
                    <a:pt x="1894" y="5485"/>
                  </a:cubicBezTo>
                  <a:cubicBezTo>
                    <a:pt x="1895" y="5509"/>
                    <a:pt x="1892" y="5533"/>
                    <a:pt x="1891" y="5556"/>
                  </a:cubicBezTo>
                  <a:cubicBezTo>
                    <a:pt x="1881" y="5706"/>
                    <a:pt x="1871" y="5856"/>
                    <a:pt x="1862" y="6007"/>
                  </a:cubicBezTo>
                  <a:cubicBezTo>
                    <a:pt x="1862" y="6012"/>
                    <a:pt x="1865" y="6018"/>
                    <a:pt x="1868" y="60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64" name="Freeform 6"/>
            <p:cNvSpPr/>
            <p:nvPr/>
          </p:nvSpPr>
          <p:spPr bwMode="auto">
            <a:xfrm>
              <a:off x="7827963" y="4713288"/>
              <a:ext cx="455613" cy="725488"/>
            </a:xfrm>
            <a:custGeom>
              <a:avLst/>
              <a:gdLst>
                <a:gd name="T0" fmla="*/ 502 w 504"/>
                <a:gd name="T1" fmla="*/ 226 h 803"/>
                <a:gd name="T2" fmla="*/ 481 w 504"/>
                <a:gd name="T3" fmla="*/ 453 h 803"/>
                <a:gd name="T4" fmla="*/ 286 w 504"/>
                <a:gd name="T5" fmla="*/ 736 h 803"/>
                <a:gd name="T6" fmla="*/ 78 w 504"/>
                <a:gd name="T7" fmla="*/ 801 h 803"/>
                <a:gd name="T8" fmla="*/ 59 w 504"/>
                <a:gd name="T9" fmla="*/ 802 h 803"/>
                <a:gd name="T10" fmla="*/ 4 w 504"/>
                <a:gd name="T11" fmla="*/ 768 h 803"/>
                <a:gd name="T12" fmla="*/ 48 w 504"/>
                <a:gd name="T13" fmla="*/ 730 h 803"/>
                <a:gd name="T14" fmla="*/ 173 w 504"/>
                <a:gd name="T15" fmla="*/ 701 h 803"/>
                <a:gd name="T16" fmla="*/ 337 w 504"/>
                <a:gd name="T17" fmla="*/ 604 h 803"/>
                <a:gd name="T18" fmla="*/ 405 w 504"/>
                <a:gd name="T19" fmla="*/ 455 h 803"/>
                <a:gd name="T20" fmla="*/ 429 w 504"/>
                <a:gd name="T21" fmla="*/ 95 h 803"/>
                <a:gd name="T22" fmla="*/ 433 w 504"/>
                <a:gd name="T23" fmla="*/ 44 h 803"/>
                <a:gd name="T24" fmla="*/ 458 w 504"/>
                <a:gd name="T25" fmla="*/ 5 h 803"/>
                <a:gd name="T26" fmla="*/ 492 w 504"/>
                <a:gd name="T27" fmla="*/ 43 h 803"/>
                <a:gd name="T28" fmla="*/ 502 w 504"/>
                <a:gd name="T29" fmla="*/ 119 h 803"/>
                <a:gd name="T30" fmla="*/ 502 w 504"/>
                <a:gd name="T31" fmla="*/ 226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4" h="803">
                  <a:moveTo>
                    <a:pt x="502" y="226"/>
                  </a:moveTo>
                  <a:cubicBezTo>
                    <a:pt x="495" y="308"/>
                    <a:pt x="488" y="381"/>
                    <a:pt x="481" y="453"/>
                  </a:cubicBezTo>
                  <a:cubicBezTo>
                    <a:pt x="469" y="584"/>
                    <a:pt x="402" y="681"/>
                    <a:pt x="286" y="736"/>
                  </a:cubicBezTo>
                  <a:cubicBezTo>
                    <a:pt x="221" y="767"/>
                    <a:pt x="147" y="780"/>
                    <a:pt x="78" y="801"/>
                  </a:cubicBezTo>
                  <a:cubicBezTo>
                    <a:pt x="72" y="803"/>
                    <a:pt x="65" y="803"/>
                    <a:pt x="59" y="802"/>
                  </a:cubicBezTo>
                  <a:cubicBezTo>
                    <a:pt x="35" y="800"/>
                    <a:pt x="7" y="797"/>
                    <a:pt x="4" y="768"/>
                  </a:cubicBezTo>
                  <a:cubicBezTo>
                    <a:pt x="0" y="739"/>
                    <a:pt x="28" y="735"/>
                    <a:pt x="48" y="730"/>
                  </a:cubicBezTo>
                  <a:cubicBezTo>
                    <a:pt x="89" y="719"/>
                    <a:pt x="132" y="713"/>
                    <a:pt x="173" y="701"/>
                  </a:cubicBezTo>
                  <a:cubicBezTo>
                    <a:pt x="235" y="683"/>
                    <a:pt x="292" y="654"/>
                    <a:pt x="337" y="604"/>
                  </a:cubicBezTo>
                  <a:cubicBezTo>
                    <a:pt x="375" y="560"/>
                    <a:pt x="401" y="513"/>
                    <a:pt x="405" y="455"/>
                  </a:cubicBezTo>
                  <a:cubicBezTo>
                    <a:pt x="413" y="335"/>
                    <a:pt x="421" y="215"/>
                    <a:pt x="429" y="95"/>
                  </a:cubicBezTo>
                  <a:cubicBezTo>
                    <a:pt x="430" y="78"/>
                    <a:pt x="428" y="60"/>
                    <a:pt x="433" y="44"/>
                  </a:cubicBezTo>
                  <a:cubicBezTo>
                    <a:pt x="437" y="29"/>
                    <a:pt x="447" y="8"/>
                    <a:pt x="458" y="5"/>
                  </a:cubicBezTo>
                  <a:cubicBezTo>
                    <a:pt x="483" y="0"/>
                    <a:pt x="488" y="24"/>
                    <a:pt x="492" y="43"/>
                  </a:cubicBezTo>
                  <a:cubicBezTo>
                    <a:pt x="497" y="68"/>
                    <a:pt x="501" y="94"/>
                    <a:pt x="502" y="119"/>
                  </a:cubicBezTo>
                  <a:cubicBezTo>
                    <a:pt x="504" y="158"/>
                    <a:pt x="502" y="196"/>
                    <a:pt x="502" y="2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65" name="Freeform 7"/>
            <p:cNvSpPr/>
            <p:nvPr/>
          </p:nvSpPr>
          <p:spPr bwMode="auto">
            <a:xfrm>
              <a:off x="10945813" y="1196975"/>
              <a:ext cx="77788" cy="919163"/>
            </a:xfrm>
            <a:custGeom>
              <a:avLst/>
              <a:gdLst>
                <a:gd name="T0" fmla="*/ 32 w 86"/>
                <a:gd name="T1" fmla="*/ 0 h 1018"/>
                <a:gd name="T2" fmla="*/ 49 w 86"/>
                <a:gd name="T3" fmla="*/ 57 h 1018"/>
                <a:gd name="T4" fmla="*/ 56 w 86"/>
                <a:gd name="T5" fmla="*/ 159 h 1018"/>
                <a:gd name="T6" fmla="*/ 85 w 86"/>
                <a:gd name="T7" fmla="*/ 905 h 1018"/>
                <a:gd name="T8" fmla="*/ 84 w 86"/>
                <a:gd name="T9" fmla="*/ 975 h 1018"/>
                <a:gd name="T10" fmla="*/ 51 w 86"/>
                <a:gd name="T11" fmla="*/ 1013 h 1018"/>
                <a:gd name="T12" fmla="*/ 23 w 86"/>
                <a:gd name="T13" fmla="*/ 977 h 1018"/>
                <a:gd name="T14" fmla="*/ 21 w 86"/>
                <a:gd name="T15" fmla="*/ 958 h 1018"/>
                <a:gd name="T16" fmla="*/ 1 w 86"/>
                <a:gd name="T17" fmla="*/ 148 h 1018"/>
                <a:gd name="T18" fmla="*/ 9 w 86"/>
                <a:gd name="T19" fmla="*/ 2 h 1018"/>
                <a:gd name="T20" fmla="*/ 32 w 86"/>
                <a:gd name="T21" fmla="*/ 0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1018">
                  <a:moveTo>
                    <a:pt x="32" y="0"/>
                  </a:moveTo>
                  <a:cubicBezTo>
                    <a:pt x="38" y="19"/>
                    <a:pt x="46" y="37"/>
                    <a:pt x="49" y="57"/>
                  </a:cubicBezTo>
                  <a:cubicBezTo>
                    <a:pt x="54" y="90"/>
                    <a:pt x="55" y="125"/>
                    <a:pt x="56" y="159"/>
                  </a:cubicBezTo>
                  <a:cubicBezTo>
                    <a:pt x="66" y="408"/>
                    <a:pt x="76" y="656"/>
                    <a:pt x="85" y="905"/>
                  </a:cubicBezTo>
                  <a:cubicBezTo>
                    <a:pt x="86" y="928"/>
                    <a:pt x="86" y="952"/>
                    <a:pt x="84" y="975"/>
                  </a:cubicBezTo>
                  <a:cubicBezTo>
                    <a:pt x="82" y="995"/>
                    <a:pt x="75" y="1018"/>
                    <a:pt x="51" y="1013"/>
                  </a:cubicBezTo>
                  <a:cubicBezTo>
                    <a:pt x="40" y="1011"/>
                    <a:pt x="31" y="991"/>
                    <a:pt x="23" y="977"/>
                  </a:cubicBezTo>
                  <a:cubicBezTo>
                    <a:pt x="20" y="972"/>
                    <a:pt x="21" y="965"/>
                    <a:pt x="21" y="958"/>
                  </a:cubicBezTo>
                  <a:cubicBezTo>
                    <a:pt x="14" y="688"/>
                    <a:pt x="7" y="418"/>
                    <a:pt x="1" y="148"/>
                  </a:cubicBezTo>
                  <a:cubicBezTo>
                    <a:pt x="0" y="100"/>
                    <a:pt x="6" y="51"/>
                    <a:pt x="9" y="2"/>
                  </a:cubicBezTo>
                  <a:cubicBezTo>
                    <a:pt x="16" y="1"/>
                    <a:pt x="24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66" name="Freeform 8"/>
            <p:cNvSpPr/>
            <p:nvPr/>
          </p:nvSpPr>
          <p:spPr bwMode="auto">
            <a:xfrm>
              <a:off x="4202113" y="2981325"/>
              <a:ext cx="114300" cy="838200"/>
            </a:xfrm>
            <a:custGeom>
              <a:avLst/>
              <a:gdLst>
                <a:gd name="T0" fmla="*/ 102 w 128"/>
                <a:gd name="T1" fmla="*/ 0 h 929"/>
                <a:gd name="T2" fmla="*/ 120 w 128"/>
                <a:gd name="T3" fmla="*/ 59 h 929"/>
                <a:gd name="T4" fmla="*/ 89 w 128"/>
                <a:gd name="T5" fmla="*/ 611 h 929"/>
                <a:gd name="T6" fmla="*/ 68 w 128"/>
                <a:gd name="T7" fmla="*/ 867 h 929"/>
                <a:gd name="T8" fmla="*/ 39 w 128"/>
                <a:gd name="T9" fmla="*/ 929 h 929"/>
                <a:gd name="T10" fmla="*/ 7 w 128"/>
                <a:gd name="T11" fmla="*/ 864 h 929"/>
                <a:gd name="T12" fmla="*/ 31 w 128"/>
                <a:gd name="T13" fmla="*/ 569 h 929"/>
                <a:gd name="T14" fmla="*/ 71 w 128"/>
                <a:gd name="T15" fmla="*/ 108 h 929"/>
                <a:gd name="T16" fmla="*/ 102 w 128"/>
                <a:gd name="T17" fmla="*/ 0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929">
                  <a:moveTo>
                    <a:pt x="102" y="0"/>
                  </a:moveTo>
                  <a:cubicBezTo>
                    <a:pt x="128" y="16"/>
                    <a:pt x="121" y="40"/>
                    <a:pt x="120" y="59"/>
                  </a:cubicBezTo>
                  <a:cubicBezTo>
                    <a:pt x="110" y="243"/>
                    <a:pt x="100" y="427"/>
                    <a:pt x="89" y="611"/>
                  </a:cubicBezTo>
                  <a:cubicBezTo>
                    <a:pt x="83" y="696"/>
                    <a:pt x="75" y="782"/>
                    <a:pt x="68" y="867"/>
                  </a:cubicBezTo>
                  <a:cubicBezTo>
                    <a:pt x="66" y="892"/>
                    <a:pt x="71" y="929"/>
                    <a:pt x="39" y="929"/>
                  </a:cubicBezTo>
                  <a:cubicBezTo>
                    <a:pt x="0" y="929"/>
                    <a:pt x="5" y="890"/>
                    <a:pt x="7" y="864"/>
                  </a:cubicBezTo>
                  <a:cubicBezTo>
                    <a:pt x="13" y="765"/>
                    <a:pt x="23" y="667"/>
                    <a:pt x="31" y="569"/>
                  </a:cubicBezTo>
                  <a:cubicBezTo>
                    <a:pt x="44" y="416"/>
                    <a:pt x="55" y="262"/>
                    <a:pt x="71" y="108"/>
                  </a:cubicBezTo>
                  <a:cubicBezTo>
                    <a:pt x="75" y="73"/>
                    <a:pt x="72" y="31"/>
                    <a:pt x="10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67" name="Freeform 9"/>
            <p:cNvSpPr/>
            <p:nvPr/>
          </p:nvSpPr>
          <p:spPr bwMode="auto">
            <a:xfrm>
              <a:off x="5916613" y="1243013"/>
              <a:ext cx="61913" cy="704850"/>
            </a:xfrm>
            <a:custGeom>
              <a:avLst/>
              <a:gdLst>
                <a:gd name="T0" fmla="*/ 37 w 68"/>
                <a:gd name="T1" fmla="*/ 0 h 781"/>
                <a:gd name="T2" fmla="*/ 54 w 68"/>
                <a:gd name="T3" fmla="*/ 49 h 781"/>
                <a:gd name="T4" fmla="*/ 67 w 68"/>
                <a:gd name="T5" fmla="*/ 210 h 781"/>
                <a:gd name="T6" fmla="*/ 68 w 68"/>
                <a:gd name="T7" fmla="*/ 699 h 781"/>
                <a:gd name="T8" fmla="*/ 59 w 68"/>
                <a:gd name="T9" fmla="*/ 762 h 781"/>
                <a:gd name="T10" fmla="*/ 36 w 68"/>
                <a:gd name="T11" fmla="*/ 780 h 781"/>
                <a:gd name="T12" fmla="*/ 7 w 68"/>
                <a:gd name="T13" fmla="*/ 761 h 781"/>
                <a:gd name="T14" fmla="*/ 0 w 68"/>
                <a:gd name="T15" fmla="*/ 717 h 781"/>
                <a:gd name="T16" fmla="*/ 8 w 68"/>
                <a:gd name="T17" fmla="*/ 73 h 781"/>
                <a:gd name="T18" fmla="*/ 17 w 68"/>
                <a:gd name="T19" fmla="*/ 4 h 781"/>
                <a:gd name="T20" fmla="*/ 37 w 68"/>
                <a:gd name="T21" fmla="*/ 0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781">
                  <a:moveTo>
                    <a:pt x="37" y="0"/>
                  </a:moveTo>
                  <a:cubicBezTo>
                    <a:pt x="43" y="17"/>
                    <a:pt x="52" y="33"/>
                    <a:pt x="54" y="49"/>
                  </a:cubicBezTo>
                  <a:cubicBezTo>
                    <a:pt x="60" y="103"/>
                    <a:pt x="66" y="156"/>
                    <a:pt x="67" y="210"/>
                  </a:cubicBezTo>
                  <a:cubicBezTo>
                    <a:pt x="68" y="373"/>
                    <a:pt x="68" y="536"/>
                    <a:pt x="68" y="699"/>
                  </a:cubicBezTo>
                  <a:cubicBezTo>
                    <a:pt x="68" y="720"/>
                    <a:pt x="65" y="742"/>
                    <a:pt x="59" y="762"/>
                  </a:cubicBezTo>
                  <a:cubicBezTo>
                    <a:pt x="57" y="770"/>
                    <a:pt x="43" y="781"/>
                    <a:pt x="36" y="780"/>
                  </a:cubicBezTo>
                  <a:cubicBezTo>
                    <a:pt x="26" y="779"/>
                    <a:pt x="12" y="770"/>
                    <a:pt x="7" y="761"/>
                  </a:cubicBezTo>
                  <a:cubicBezTo>
                    <a:pt x="1" y="748"/>
                    <a:pt x="0" y="731"/>
                    <a:pt x="0" y="717"/>
                  </a:cubicBezTo>
                  <a:cubicBezTo>
                    <a:pt x="2" y="502"/>
                    <a:pt x="5" y="288"/>
                    <a:pt x="8" y="73"/>
                  </a:cubicBezTo>
                  <a:cubicBezTo>
                    <a:pt x="8" y="50"/>
                    <a:pt x="14" y="27"/>
                    <a:pt x="17" y="4"/>
                  </a:cubicBezTo>
                  <a:cubicBezTo>
                    <a:pt x="24" y="3"/>
                    <a:pt x="30" y="2"/>
                    <a:pt x="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68" name="Freeform 10"/>
            <p:cNvSpPr/>
            <p:nvPr/>
          </p:nvSpPr>
          <p:spPr bwMode="auto">
            <a:xfrm>
              <a:off x="11120438" y="1295400"/>
              <a:ext cx="60325" cy="655638"/>
            </a:xfrm>
            <a:custGeom>
              <a:avLst/>
              <a:gdLst>
                <a:gd name="T0" fmla="*/ 32 w 68"/>
                <a:gd name="T1" fmla="*/ 1 h 725"/>
                <a:gd name="T2" fmla="*/ 49 w 68"/>
                <a:gd name="T3" fmla="*/ 112 h 725"/>
                <a:gd name="T4" fmla="*/ 64 w 68"/>
                <a:gd name="T5" fmla="*/ 652 h 725"/>
                <a:gd name="T6" fmla="*/ 31 w 68"/>
                <a:gd name="T7" fmla="*/ 725 h 725"/>
                <a:gd name="T8" fmla="*/ 2 w 68"/>
                <a:gd name="T9" fmla="*/ 666 h 725"/>
                <a:gd name="T10" fmla="*/ 3 w 68"/>
                <a:gd name="T11" fmla="*/ 55 h 725"/>
                <a:gd name="T12" fmla="*/ 12 w 68"/>
                <a:gd name="T13" fmla="*/ 0 h 725"/>
                <a:gd name="T14" fmla="*/ 32 w 68"/>
                <a:gd name="T15" fmla="*/ 1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725">
                  <a:moveTo>
                    <a:pt x="32" y="1"/>
                  </a:moveTo>
                  <a:cubicBezTo>
                    <a:pt x="38" y="38"/>
                    <a:pt x="47" y="75"/>
                    <a:pt x="49" y="112"/>
                  </a:cubicBezTo>
                  <a:cubicBezTo>
                    <a:pt x="55" y="292"/>
                    <a:pt x="60" y="472"/>
                    <a:pt x="64" y="652"/>
                  </a:cubicBezTo>
                  <a:cubicBezTo>
                    <a:pt x="65" y="680"/>
                    <a:pt x="68" y="713"/>
                    <a:pt x="31" y="725"/>
                  </a:cubicBezTo>
                  <a:cubicBezTo>
                    <a:pt x="0" y="714"/>
                    <a:pt x="2" y="688"/>
                    <a:pt x="2" y="666"/>
                  </a:cubicBezTo>
                  <a:cubicBezTo>
                    <a:pt x="2" y="462"/>
                    <a:pt x="2" y="259"/>
                    <a:pt x="3" y="55"/>
                  </a:cubicBezTo>
                  <a:cubicBezTo>
                    <a:pt x="3" y="37"/>
                    <a:pt x="9" y="19"/>
                    <a:pt x="12" y="0"/>
                  </a:cubicBezTo>
                  <a:cubicBezTo>
                    <a:pt x="19" y="1"/>
                    <a:pt x="25" y="1"/>
                    <a:pt x="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69" name="Freeform 11"/>
            <p:cNvSpPr/>
            <p:nvPr/>
          </p:nvSpPr>
          <p:spPr bwMode="auto">
            <a:xfrm>
              <a:off x="8156576" y="5002213"/>
              <a:ext cx="254000" cy="455613"/>
            </a:xfrm>
            <a:custGeom>
              <a:avLst/>
              <a:gdLst>
                <a:gd name="T0" fmla="*/ 241 w 282"/>
                <a:gd name="T1" fmla="*/ 0 h 503"/>
                <a:gd name="T2" fmla="*/ 261 w 282"/>
                <a:gd name="T3" fmla="*/ 34 h 503"/>
                <a:gd name="T4" fmla="*/ 213 w 282"/>
                <a:gd name="T5" fmla="*/ 385 h 503"/>
                <a:gd name="T6" fmla="*/ 82 w 282"/>
                <a:gd name="T7" fmla="*/ 493 h 503"/>
                <a:gd name="T8" fmla="*/ 38 w 282"/>
                <a:gd name="T9" fmla="*/ 501 h 503"/>
                <a:gd name="T10" fmla="*/ 3 w 282"/>
                <a:gd name="T11" fmla="*/ 481 h 503"/>
                <a:gd name="T12" fmla="*/ 17 w 282"/>
                <a:gd name="T13" fmla="*/ 449 h 503"/>
                <a:gd name="T14" fmla="*/ 56 w 282"/>
                <a:gd name="T15" fmla="*/ 426 h 503"/>
                <a:gd name="T16" fmla="*/ 191 w 282"/>
                <a:gd name="T17" fmla="*/ 244 h 503"/>
                <a:gd name="T18" fmla="*/ 211 w 282"/>
                <a:gd name="T19" fmla="*/ 78 h 503"/>
                <a:gd name="T20" fmla="*/ 227 w 282"/>
                <a:gd name="T21" fmla="*/ 1 h 503"/>
                <a:gd name="T22" fmla="*/ 241 w 282"/>
                <a:gd name="T23" fmla="*/ 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2" h="503">
                  <a:moveTo>
                    <a:pt x="241" y="0"/>
                  </a:moveTo>
                  <a:cubicBezTo>
                    <a:pt x="248" y="11"/>
                    <a:pt x="259" y="22"/>
                    <a:pt x="261" y="34"/>
                  </a:cubicBezTo>
                  <a:cubicBezTo>
                    <a:pt x="282" y="156"/>
                    <a:pt x="270" y="274"/>
                    <a:pt x="213" y="385"/>
                  </a:cubicBezTo>
                  <a:cubicBezTo>
                    <a:pt x="185" y="439"/>
                    <a:pt x="137" y="471"/>
                    <a:pt x="82" y="493"/>
                  </a:cubicBezTo>
                  <a:cubicBezTo>
                    <a:pt x="68" y="499"/>
                    <a:pt x="52" y="503"/>
                    <a:pt x="38" y="501"/>
                  </a:cubicBezTo>
                  <a:cubicBezTo>
                    <a:pt x="25" y="500"/>
                    <a:pt x="10" y="491"/>
                    <a:pt x="3" y="481"/>
                  </a:cubicBezTo>
                  <a:cubicBezTo>
                    <a:pt x="0" y="476"/>
                    <a:pt x="9" y="457"/>
                    <a:pt x="17" y="449"/>
                  </a:cubicBezTo>
                  <a:cubicBezTo>
                    <a:pt x="28" y="439"/>
                    <a:pt x="42" y="431"/>
                    <a:pt x="56" y="426"/>
                  </a:cubicBezTo>
                  <a:cubicBezTo>
                    <a:pt x="137" y="392"/>
                    <a:pt x="179" y="328"/>
                    <a:pt x="191" y="244"/>
                  </a:cubicBezTo>
                  <a:cubicBezTo>
                    <a:pt x="200" y="189"/>
                    <a:pt x="204" y="133"/>
                    <a:pt x="211" y="78"/>
                  </a:cubicBezTo>
                  <a:cubicBezTo>
                    <a:pt x="215" y="52"/>
                    <a:pt x="222" y="26"/>
                    <a:pt x="227" y="1"/>
                  </a:cubicBezTo>
                  <a:cubicBezTo>
                    <a:pt x="232" y="0"/>
                    <a:pt x="236" y="0"/>
                    <a:pt x="2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0" name="Freeform 12"/>
            <p:cNvSpPr/>
            <p:nvPr/>
          </p:nvSpPr>
          <p:spPr bwMode="auto">
            <a:xfrm>
              <a:off x="4097338" y="3224213"/>
              <a:ext cx="52388" cy="442913"/>
            </a:xfrm>
            <a:custGeom>
              <a:avLst/>
              <a:gdLst>
                <a:gd name="T0" fmla="*/ 44 w 58"/>
                <a:gd name="T1" fmla="*/ 0 h 491"/>
                <a:gd name="T2" fmla="*/ 57 w 58"/>
                <a:gd name="T3" fmla="*/ 57 h 491"/>
                <a:gd name="T4" fmla="*/ 58 w 58"/>
                <a:gd name="T5" fmla="*/ 437 h 491"/>
                <a:gd name="T6" fmla="*/ 14 w 58"/>
                <a:gd name="T7" fmla="*/ 491 h 491"/>
                <a:gd name="T8" fmla="*/ 1 w 58"/>
                <a:gd name="T9" fmla="*/ 439 h 491"/>
                <a:gd name="T10" fmla="*/ 19 w 58"/>
                <a:gd name="T11" fmla="*/ 28 h 491"/>
                <a:gd name="T12" fmla="*/ 31 w 58"/>
                <a:gd name="T13" fmla="*/ 1 h 491"/>
                <a:gd name="T14" fmla="*/ 44 w 58"/>
                <a:gd name="T15" fmla="*/ 0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91">
                  <a:moveTo>
                    <a:pt x="44" y="0"/>
                  </a:moveTo>
                  <a:cubicBezTo>
                    <a:pt x="49" y="19"/>
                    <a:pt x="57" y="38"/>
                    <a:pt x="57" y="57"/>
                  </a:cubicBezTo>
                  <a:cubicBezTo>
                    <a:pt x="58" y="184"/>
                    <a:pt x="58" y="311"/>
                    <a:pt x="58" y="437"/>
                  </a:cubicBezTo>
                  <a:cubicBezTo>
                    <a:pt x="58" y="461"/>
                    <a:pt x="54" y="485"/>
                    <a:pt x="14" y="491"/>
                  </a:cubicBezTo>
                  <a:cubicBezTo>
                    <a:pt x="9" y="474"/>
                    <a:pt x="0" y="456"/>
                    <a:pt x="1" y="439"/>
                  </a:cubicBezTo>
                  <a:cubicBezTo>
                    <a:pt x="6" y="302"/>
                    <a:pt x="12" y="165"/>
                    <a:pt x="19" y="28"/>
                  </a:cubicBezTo>
                  <a:cubicBezTo>
                    <a:pt x="19" y="18"/>
                    <a:pt x="27" y="10"/>
                    <a:pt x="31" y="1"/>
                  </a:cubicBezTo>
                  <a:cubicBezTo>
                    <a:pt x="36" y="0"/>
                    <a:pt x="40" y="0"/>
                    <a:pt x="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1" name="Freeform 13"/>
            <p:cNvSpPr/>
            <p:nvPr/>
          </p:nvSpPr>
          <p:spPr bwMode="auto">
            <a:xfrm>
              <a:off x="5816601" y="1663700"/>
              <a:ext cx="66675" cy="193675"/>
            </a:xfrm>
            <a:custGeom>
              <a:avLst/>
              <a:gdLst>
                <a:gd name="T0" fmla="*/ 17 w 74"/>
                <a:gd name="T1" fmla="*/ 0 h 213"/>
                <a:gd name="T2" fmla="*/ 44 w 74"/>
                <a:gd name="T3" fmla="*/ 21 h 213"/>
                <a:gd name="T4" fmla="*/ 72 w 74"/>
                <a:gd name="T5" fmla="*/ 171 h 213"/>
                <a:gd name="T6" fmla="*/ 40 w 74"/>
                <a:gd name="T7" fmla="*/ 210 h 213"/>
                <a:gd name="T8" fmla="*/ 12 w 74"/>
                <a:gd name="T9" fmla="*/ 174 h 213"/>
                <a:gd name="T10" fmla="*/ 17 w 74"/>
                <a:gd name="T11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213">
                  <a:moveTo>
                    <a:pt x="17" y="0"/>
                  </a:moveTo>
                  <a:cubicBezTo>
                    <a:pt x="32" y="11"/>
                    <a:pt x="43" y="15"/>
                    <a:pt x="44" y="21"/>
                  </a:cubicBezTo>
                  <a:cubicBezTo>
                    <a:pt x="55" y="71"/>
                    <a:pt x="65" y="121"/>
                    <a:pt x="72" y="171"/>
                  </a:cubicBezTo>
                  <a:cubicBezTo>
                    <a:pt x="74" y="191"/>
                    <a:pt x="64" y="213"/>
                    <a:pt x="40" y="210"/>
                  </a:cubicBezTo>
                  <a:cubicBezTo>
                    <a:pt x="29" y="208"/>
                    <a:pt x="13" y="187"/>
                    <a:pt x="12" y="174"/>
                  </a:cubicBezTo>
                  <a:cubicBezTo>
                    <a:pt x="8" y="120"/>
                    <a:pt x="0" y="65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2" name="Freeform 14"/>
            <p:cNvSpPr>
              <a:spLocks noEditPoints="1"/>
            </p:cNvSpPr>
            <p:nvPr/>
          </p:nvSpPr>
          <p:spPr bwMode="auto">
            <a:xfrm>
              <a:off x="9861551" y="663575"/>
              <a:ext cx="911225" cy="3024188"/>
            </a:xfrm>
            <a:custGeom>
              <a:avLst/>
              <a:gdLst>
                <a:gd name="T0" fmla="*/ 824 w 1009"/>
                <a:gd name="T1" fmla="*/ 122 h 3346"/>
                <a:gd name="T2" fmla="*/ 837 w 1009"/>
                <a:gd name="T3" fmla="*/ 108 h 3346"/>
                <a:gd name="T4" fmla="*/ 798 w 1009"/>
                <a:gd name="T5" fmla="*/ 65 h 3346"/>
                <a:gd name="T6" fmla="*/ 693 w 1009"/>
                <a:gd name="T7" fmla="*/ 19 h 3346"/>
                <a:gd name="T8" fmla="*/ 488 w 1009"/>
                <a:gd name="T9" fmla="*/ 0 h 3346"/>
                <a:gd name="T10" fmla="*/ 128 w 1009"/>
                <a:gd name="T11" fmla="*/ 12 h 3346"/>
                <a:gd name="T12" fmla="*/ 39 w 1009"/>
                <a:gd name="T13" fmla="*/ 25 h 3346"/>
                <a:gd name="T14" fmla="*/ 0 w 1009"/>
                <a:gd name="T15" fmla="*/ 62 h 3346"/>
                <a:gd name="T16" fmla="*/ 88 w 1009"/>
                <a:gd name="T17" fmla="*/ 72 h 3346"/>
                <a:gd name="T18" fmla="*/ 455 w 1009"/>
                <a:gd name="T19" fmla="*/ 61 h 3346"/>
                <a:gd name="T20" fmla="*/ 824 w 1009"/>
                <a:gd name="T21" fmla="*/ 122 h 3346"/>
                <a:gd name="T22" fmla="*/ 978 w 1009"/>
                <a:gd name="T23" fmla="*/ 3046 h 3346"/>
                <a:gd name="T24" fmla="*/ 958 w 1009"/>
                <a:gd name="T25" fmla="*/ 3070 h 3346"/>
                <a:gd name="T26" fmla="*/ 801 w 1009"/>
                <a:gd name="T27" fmla="*/ 3215 h 3346"/>
                <a:gd name="T28" fmla="*/ 318 w 1009"/>
                <a:gd name="T29" fmla="*/ 3294 h 3346"/>
                <a:gd name="T30" fmla="*/ 255 w 1009"/>
                <a:gd name="T31" fmla="*/ 3305 h 3346"/>
                <a:gd name="T32" fmla="*/ 244 w 1009"/>
                <a:gd name="T33" fmla="*/ 3325 h 3346"/>
                <a:gd name="T34" fmla="*/ 258 w 1009"/>
                <a:gd name="T35" fmla="*/ 3343 h 3346"/>
                <a:gd name="T36" fmla="*/ 290 w 1009"/>
                <a:gd name="T37" fmla="*/ 3345 h 3346"/>
                <a:gd name="T38" fmla="*/ 743 w 1009"/>
                <a:gd name="T39" fmla="*/ 3285 h 3346"/>
                <a:gd name="T40" fmla="*/ 924 w 1009"/>
                <a:gd name="T41" fmla="*/ 3222 h 3346"/>
                <a:gd name="T42" fmla="*/ 978 w 1009"/>
                <a:gd name="T43" fmla="*/ 3046 h 3346"/>
                <a:gd name="T44" fmla="*/ 637 w 1009"/>
                <a:gd name="T45" fmla="*/ 3195 h 3346"/>
                <a:gd name="T46" fmla="*/ 435 w 1009"/>
                <a:gd name="T47" fmla="*/ 3198 h 3346"/>
                <a:gd name="T48" fmla="*/ 413 w 1009"/>
                <a:gd name="T49" fmla="*/ 3224 h 3346"/>
                <a:gd name="T50" fmla="*/ 442 w 1009"/>
                <a:gd name="T51" fmla="*/ 3245 h 3346"/>
                <a:gd name="T52" fmla="*/ 637 w 1009"/>
                <a:gd name="T53" fmla="*/ 3195 h 3346"/>
                <a:gd name="T54" fmla="*/ 278 w 1009"/>
                <a:gd name="T55" fmla="*/ 136 h 3346"/>
                <a:gd name="T56" fmla="*/ 468 w 1009"/>
                <a:gd name="T57" fmla="*/ 127 h 3346"/>
                <a:gd name="T58" fmla="*/ 278 w 1009"/>
                <a:gd name="T59" fmla="*/ 136 h 3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09" h="3346">
                  <a:moveTo>
                    <a:pt x="824" y="122"/>
                  </a:moveTo>
                  <a:cubicBezTo>
                    <a:pt x="828" y="118"/>
                    <a:pt x="833" y="113"/>
                    <a:pt x="837" y="108"/>
                  </a:cubicBezTo>
                  <a:cubicBezTo>
                    <a:pt x="824" y="93"/>
                    <a:pt x="814" y="74"/>
                    <a:pt x="798" y="65"/>
                  </a:cubicBezTo>
                  <a:cubicBezTo>
                    <a:pt x="765" y="46"/>
                    <a:pt x="730" y="25"/>
                    <a:pt x="693" y="19"/>
                  </a:cubicBezTo>
                  <a:cubicBezTo>
                    <a:pt x="626" y="7"/>
                    <a:pt x="557" y="0"/>
                    <a:pt x="488" y="0"/>
                  </a:cubicBezTo>
                  <a:cubicBezTo>
                    <a:pt x="368" y="0"/>
                    <a:pt x="248" y="7"/>
                    <a:pt x="128" y="12"/>
                  </a:cubicBezTo>
                  <a:cubicBezTo>
                    <a:pt x="98" y="13"/>
                    <a:pt x="68" y="17"/>
                    <a:pt x="39" y="25"/>
                  </a:cubicBezTo>
                  <a:cubicBezTo>
                    <a:pt x="28" y="27"/>
                    <a:pt x="20" y="42"/>
                    <a:pt x="0" y="62"/>
                  </a:cubicBezTo>
                  <a:cubicBezTo>
                    <a:pt x="39" y="67"/>
                    <a:pt x="64" y="73"/>
                    <a:pt x="88" y="72"/>
                  </a:cubicBezTo>
                  <a:cubicBezTo>
                    <a:pt x="210" y="69"/>
                    <a:pt x="333" y="64"/>
                    <a:pt x="455" y="61"/>
                  </a:cubicBezTo>
                  <a:cubicBezTo>
                    <a:pt x="581" y="57"/>
                    <a:pt x="709" y="50"/>
                    <a:pt x="824" y="122"/>
                  </a:cubicBezTo>
                  <a:close/>
                  <a:moveTo>
                    <a:pt x="978" y="3046"/>
                  </a:moveTo>
                  <a:cubicBezTo>
                    <a:pt x="968" y="3058"/>
                    <a:pt x="959" y="3063"/>
                    <a:pt x="958" y="3070"/>
                  </a:cubicBezTo>
                  <a:cubicBezTo>
                    <a:pt x="947" y="3164"/>
                    <a:pt x="882" y="3196"/>
                    <a:pt x="801" y="3215"/>
                  </a:cubicBezTo>
                  <a:cubicBezTo>
                    <a:pt x="642" y="3252"/>
                    <a:pt x="482" y="3282"/>
                    <a:pt x="318" y="3294"/>
                  </a:cubicBezTo>
                  <a:cubicBezTo>
                    <a:pt x="297" y="3295"/>
                    <a:pt x="276" y="3300"/>
                    <a:pt x="255" y="3305"/>
                  </a:cubicBezTo>
                  <a:cubicBezTo>
                    <a:pt x="250" y="3307"/>
                    <a:pt x="243" y="3319"/>
                    <a:pt x="244" y="3325"/>
                  </a:cubicBezTo>
                  <a:cubicBezTo>
                    <a:pt x="244" y="3332"/>
                    <a:pt x="252" y="3340"/>
                    <a:pt x="258" y="3343"/>
                  </a:cubicBezTo>
                  <a:cubicBezTo>
                    <a:pt x="268" y="3346"/>
                    <a:pt x="279" y="3346"/>
                    <a:pt x="290" y="3345"/>
                  </a:cubicBezTo>
                  <a:cubicBezTo>
                    <a:pt x="443" y="3342"/>
                    <a:pt x="594" y="3320"/>
                    <a:pt x="743" y="3285"/>
                  </a:cubicBezTo>
                  <a:cubicBezTo>
                    <a:pt x="805" y="3271"/>
                    <a:pt x="867" y="3250"/>
                    <a:pt x="924" y="3222"/>
                  </a:cubicBezTo>
                  <a:cubicBezTo>
                    <a:pt x="991" y="3189"/>
                    <a:pt x="1009" y="3122"/>
                    <a:pt x="978" y="3046"/>
                  </a:cubicBezTo>
                  <a:close/>
                  <a:moveTo>
                    <a:pt x="637" y="3195"/>
                  </a:moveTo>
                  <a:cubicBezTo>
                    <a:pt x="568" y="3176"/>
                    <a:pt x="501" y="3189"/>
                    <a:pt x="435" y="3198"/>
                  </a:cubicBezTo>
                  <a:cubicBezTo>
                    <a:pt x="426" y="3199"/>
                    <a:pt x="420" y="3215"/>
                    <a:pt x="413" y="3224"/>
                  </a:cubicBezTo>
                  <a:cubicBezTo>
                    <a:pt x="423" y="3231"/>
                    <a:pt x="432" y="3245"/>
                    <a:pt x="442" y="3245"/>
                  </a:cubicBezTo>
                  <a:cubicBezTo>
                    <a:pt x="510" y="3244"/>
                    <a:pt x="577" y="3236"/>
                    <a:pt x="637" y="3195"/>
                  </a:cubicBezTo>
                  <a:close/>
                  <a:moveTo>
                    <a:pt x="278" y="136"/>
                  </a:moveTo>
                  <a:cubicBezTo>
                    <a:pt x="334" y="177"/>
                    <a:pt x="421" y="172"/>
                    <a:pt x="468" y="127"/>
                  </a:cubicBezTo>
                  <a:cubicBezTo>
                    <a:pt x="404" y="119"/>
                    <a:pt x="345" y="97"/>
                    <a:pt x="278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3" name="Freeform 15"/>
            <p:cNvSpPr>
              <a:spLocks noEditPoints="1"/>
            </p:cNvSpPr>
            <p:nvPr/>
          </p:nvSpPr>
          <p:spPr bwMode="auto">
            <a:xfrm>
              <a:off x="4522788" y="4681538"/>
              <a:ext cx="855663" cy="663575"/>
            </a:xfrm>
            <a:custGeom>
              <a:avLst/>
              <a:gdLst>
                <a:gd name="T0" fmla="*/ 947 w 948"/>
                <a:gd name="T1" fmla="*/ 714 h 734"/>
                <a:gd name="T2" fmla="*/ 948 w 948"/>
                <a:gd name="T3" fmla="*/ 698 h 734"/>
                <a:gd name="T4" fmla="*/ 900 w 948"/>
                <a:gd name="T5" fmla="*/ 687 h 734"/>
                <a:gd name="T6" fmla="*/ 604 w 948"/>
                <a:gd name="T7" fmla="*/ 677 h 734"/>
                <a:gd name="T8" fmla="*/ 186 w 948"/>
                <a:gd name="T9" fmla="*/ 658 h 734"/>
                <a:gd name="T10" fmla="*/ 60 w 948"/>
                <a:gd name="T11" fmla="*/ 540 h 734"/>
                <a:gd name="T12" fmla="*/ 54 w 948"/>
                <a:gd name="T13" fmla="*/ 411 h 734"/>
                <a:gd name="T14" fmla="*/ 60 w 948"/>
                <a:gd name="T15" fmla="*/ 82 h 734"/>
                <a:gd name="T16" fmla="*/ 36 w 948"/>
                <a:gd name="T17" fmla="*/ 0 h 734"/>
                <a:gd name="T18" fmla="*/ 9 w 948"/>
                <a:gd name="T19" fmla="*/ 63 h 734"/>
                <a:gd name="T20" fmla="*/ 0 w 948"/>
                <a:gd name="T21" fmla="*/ 482 h 734"/>
                <a:gd name="T22" fmla="*/ 0 w 948"/>
                <a:gd name="T23" fmla="*/ 494 h 734"/>
                <a:gd name="T24" fmla="*/ 210 w 948"/>
                <a:gd name="T25" fmla="*/ 721 h 734"/>
                <a:gd name="T26" fmla="*/ 583 w 948"/>
                <a:gd name="T27" fmla="*/ 734 h 734"/>
                <a:gd name="T28" fmla="*/ 873 w 948"/>
                <a:gd name="T29" fmla="*/ 724 h 734"/>
                <a:gd name="T30" fmla="*/ 947 w 948"/>
                <a:gd name="T31" fmla="*/ 714 h 734"/>
                <a:gd name="T32" fmla="*/ 124 w 948"/>
                <a:gd name="T33" fmla="*/ 64 h 734"/>
                <a:gd name="T34" fmla="*/ 90 w 948"/>
                <a:gd name="T35" fmla="*/ 174 h 734"/>
                <a:gd name="T36" fmla="*/ 118 w 948"/>
                <a:gd name="T37" fmla="*/ 295 h 734"/>
                <a:gd name="T38" fmla="*/ 124 w 948"/>
                <a:gd name="T39" fmla="*/ 64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8" h="734">
                  <a:moveTo>
                    <a:pt x="947" y="714"/>
                  </a:moveTo>
                  <a:cubicBezTo>
                    <a:pt x="948" y="709"/>
                    <a:pt x="948" y="704"/>
                    <a:pt x="948" y="698"/>
                  </a:cubicBezTo>
                  <a:cubicBezTo>
                    <a:pt x="932" y="694"/>
                    <a:pt x="916" y="688"/>
                    <a:pt x="900" y="687"/>
                  </a:cubicBezTo>
                  <a:cubicBezTo>
                    <a:pt x="802" y="683"/>
                    <a:pt x="703" y="681"/>
                    <a:pt x="604" y="677"/>
                  </a:cubicBezTo>
                  <a:cubicBezTo>
                    <a:pt x="464" y="671"/>
                    <a:pt x="325" y="668"/>
                    <a:pt x="186" y="658"/>
                  </a:cubicBezTo>
                  <a:cubicBezTo>
                    <a:pt x="98" y="652"/>
                    <a:pt x="73" y="626"/>
                    <a:pt x="60" y="540"/>
                  </a:cubicBezTo>
                  <a:cubicBezTo>
                    <a:pt x="54" y="497"/>
                    <a:pt x="53" y="454"/>
                    <a:pt x="54" y="411"/>
                  </a:cubicBezTo>
                  <a:cubicBezTo>
                    <a:pt x="55" y="302"/>
                    <a:pt x="58" y="192"/>
                    <a:pt x="60" y="82"/>
                  </a:cubicBezTo>
                  <a:cubicBezTo>
                    <a:pt x="60" y="54"/>
                    <a:pt x="63" y="23"/>
                    <a:pt x="36" y="0"/>
                  </a:cubicBezTo>
                  <a:cubicBezTo>
                    <a:pt x="6" y="15"/>
                    <a:pt x="10" y="40"/>
                    <a:pt x="9" y="63"/>
                  </a:cubicBezTo>
                  <a:cubicBezTo>
                    <a:pt x="5" y="202"/>
                    <a:pt x="3" y="342"/>
                    <a:pt x="0" y="482"/>
                  </a:cubicBezTo>
                  <a:cubicBezTo>
                    <a:pt x="0" y="486"/>
                    <a:pt x="0" y="490"/>
                    <a:pt x="0" y="494"/>
                  </a:cubicBezTo>
                  <a:cubicBezTo>
                    <a:pt x="6" y="640"/>
                    <a:pt x="66" y="709"/>
                    <a:pt x="210" y="721"/>
                  </a:cubicBezTo>
                  <a:cubicBezTo>
                    <a:pt x="334" y="731"/>
                    <a:pt x="459" y="733"/>
                    <a:pt x="583" y="734"/>
                  </a:cubicBezTo>
                  <a:cubicBezTo>
                    <a:pt x="680" y="734"/>
                    <a:pt x="777" y="728"/>
                    <a:pt x="873" y="724"/>
                  </a:cubicBezTo>
                  <a:cubicBezTo>
                    <a:pt x="898" y="723"/>
                    <a:pt x="923" y="718"/>
                    <a:pt x="947" y="714"/>
                  </a:cubicBezTo>
                  <a:close/>
                  <a:moveTo>
                    <a:pt x="124" y="64"/>
                  </a:moveTo>
                  <a:cubicBezTo>
                    <a:pt x="75" y="101"/>
                    <a:pt x="89" y="140"/>
                    <a:pt x="90" y="174"/>
                  </a:cubicBezTo>
                  <a:cubicBezTo>
                    <a:pt x="92" y="215"/>
                    <a:pt x="87" y="260"/>
                    <a:pt x="118" y="295"/>
                  </a:cubicBezTo>
                  <a:cubicBezTo>
                    <a:pt x="142" y="221"/>
                    <a:pt x="146" y="148"/>
                    <a:pt x="124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4" name="Freeform 16"/>
            <p:cNvSpPr/>
            <p:nvPr/>
          </p:nvSpPr>
          <p:spPr bwMode="auto">
            <a:xfrm>
              <a:off x="9861551" y="663575"/>
              <a:ext cx="755650" cy="111125"/>
            </a:xfrm>
            <a:custGeom>
              <a:avLst/>
              <a:gdLst>
                <a:gd name="T0" fmla="*/ 824 w 837"/>
                <a:gd name="T1" fmla="*/ 122 h 122"/>
                <a:gd name="T2" fmla="*/ 455 w 837"/>
                <a:gd name="T3" fmla="*/ 61 h 122"/>
                <a:gd name="T4" fmla="*/ 88 w 837"/>
                <a:gd name="T5" fmla="*/ 72 h 122"/>
                <a:gd name="T6" fmla="*/ 0 w 837"/>
                <a:gd name="T7" fmla="*/ 62 h 122"/>
                <a:gd name="T8" fmla="*/ 39 w 837"/>
                <a:gd name="T9" fmla="*/ 25 h 122"/>
                <a:gd name="T10" fmla="*/ 128 w 837"/>
                <a:gd name="T11" fmla="*/ 12 h 122"/>
                <a:gd name="T12" fmla="*/ 488 w 837"/>
                <a:gd name="T13" fmla="*/ 0 h 122"/>
                <a:gd name="T14" fmla="*/ 693 w 837"/>
                <a:gd name="T15" fmla="*/ 19 h 122"/>
                <a:gd name="T16" fmla="*/ 798 w 837"/>
                <a:gd name="T17" fmla="*/ 65 h 122"/>
                <a:gd name="T18" fmla="*/ 837 w 837"/>
                <a:gd name="T19" fmla="*/ 108 h 122"/>
                <a:gd name="T20" fmla="*/ 824 w 837"/>
                <a:gd name="T21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7" h="122">
                  <a:moveTo>
                    <a:pt x="824" y="122"/>
                  </a:moveTo>
                  <a:cubicBezTo>
                    <a:pt x="709" y="50"/>
                    <a:pt x="581" y="57"/>
                    <a:pt x="455" y="61"/>
                  </a:cubicBezTo>
                  <a:cubicBezTo>
                    <a:pt x="333" y="64"/>
                    <a:pt x="210" y="69"/>
                    <a:pt x="88" y="72"/>
                  </a:cubicBezTo>
                  <a:cubicBezTo>
                    <a:pt x="64" y="73"/>
                    <a:pt x="39" y="67"/>
                    <a:pt x="0" y="62"/>
                  </a:cubicBezTo>
                  <a:cubicBezTo>
                    <a:pt x="20" y="42"/>
                    <a:pt x="28" y="27"/>
                    <a:pt x="39" y="25"/>
                  </a:cubicBezTo>
                  <a:cubicBezTo>
                    <a:pt x="68" y="17"/>
                    <a:pt x="98" y="13"/>
                    <a:pt x="128" y="12"/>
                  </a:cubicBezTo>
                  <a:cubicBezTo>
                    <a:pt x="248" y="7"/>
                    <a:pt x="368" y="0"/>
                    <a:pt x="488" y="0"/>
                  </a:cubicBezTo>
                  <a:cubicBezTo>
                    <a:pt x="557" y="0"/>
                    <a:pt x="626" y="7"/>
                    <a:pt x="693" y="19"/>
                  </a:cubicBezTo>
                  <a:cubicBezTo>
                    <a:pt x="730" y="25"/>
                    <a:pt x="765" y="46"/>
                    <a:pt x="798" y="65"/>
                  </a:cubicBezTo>
                  <a:cubicBezTo>
                    <a:pt x="814" y="74"/>
                    <a:pt x="824" y="93"/>
                    <a:pt x="837" y="108"/>
                  </a:cubicBezTo>
                  <a:cubicBezTo>
                    <a:pt x="833" y="113"/>
                    <a:pt x="828" y="118"/>
                    <a:pt x="824" y="1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5" name="Freeform 17"/>
            <p:cNvSpPr/>
            <p:nvPr/>
          </p:nvSpPr>
          <p:spPr bwMode="auto">
            <a:xfrm>
              <a:off x="10080626" y="3416300"/>
              <a:ext cx="692150" cy="271463"/>
            </a:xfrm>
            <a:custGeom>
              <a:avLst/>
              <a:gdLst>
                <a:gd name="T0" fmla="*/ 735 w 766"/>
                <a:gd name="T1" fmla="*/ 0 h 300"/>
                <a:gd name="T2" fmla="*/ 681 w 766"/>
                <a:gd name="T3" fmla="*/ 176 h 300"/>
                <a:gd name="T4" fmla="*/ 500 w 766"/>
                <a:gd name="T5" fmla="*/ 239 h 300"/>
                <a:gd name="T6" fmla="*/ 47 w 766"/>
                <a:gd name="T7" fmla="*/ 299 h 300"/>
                <a:gd name="T8" fmla="*/ 15 w 766"/>
                <a:gd name="T9" fmla="*/ 297 h 300"/>
                <a:gd name="T10" fmla="*/ 1 w 766"/>
                <a:gd name="T11" fmla="*/ 279 h 300"/>
                <a:gd name="T12" fmla="*/ 12 w 766"/>
                <a:gd name="T13" fmla="*/ 259 h 300"/>
                <a:gd name="T14" fmla="*/ 75 w 766"/>
                <a:gd name="T15" fmla="*/ 248 h 300"/>
                <a:gd name="T16" fmla="*/ 558 w 766"/>
                <a:gd name="T17" fmla="*/ 169 h 300"/>
                <a:gd name="T18" fmla="*/ 715 w 766"/>
                <a:gd name="T19" fmla="*/ 24 h 300"/>
                <a:gd name="T20" fmla="*/ 735 w 766"/>
                <a:gd name="T21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6" h="300">
                  <a:moveTo>
                    <a:pt x="735" y="0"/>
                  </a:moveTo>
                  <a:cubicBezTo>
                    <a:pt x="766" y="76"/>
                    <a:pt x="748" y="143"/>
                    <a:pt x="681" y="176"/>
                  </a:cubicBezTo>
                  <a:cubicBezTo>
                    <a:pt x="624" y="204"/>
                    <a:pt x="562" y="225"/>
                    <a:pt x="500" y="239"/>
                  </a:cubicBezTo>
                  <a:cubicBezTo>
                    <a:pt x="351" y="274"/>
                    <a:pt x="200" y="296"/>
                    <a:pt x="47" y="299"/>
                  </a:cubicBezTo>
                  <a:cubicBezTo>
                    <a:pt x="36" y="300"/>
                    <a:pt x="25" y="300"/>
                    <a:pt x="15" y="297"/>
                  </a:cubicBezTo>
                  <a:cubicBezTo>
                    <a:pt x="9" y="294"/>
                    <a:pt x="1" y="286"/>
                    <a:pt x="1" y="279"/>
                  </a:cubicBezTo>
                  <a:cubicBezTo>
                    <a:pt x="0" y="273"/>
                    <a:pt x="7" y="261"/>
                    <a:pt x="12" y="259"/>
                  </a:cubicBezTo>
                  <a:cubicBezTo>
                    <a:pt x="33" y="254"/>
                    <a:pt x="54" y="249"/>
                    <a:pt x="75" y="248"/>
                  </a:cubicBezTo>
                  <a:cubicBezTo>
                    <a:pt x="239" y="236"/>
                    <a:pt x="399" y="206"/>
                    <a:pt x="558" y="169"/>
                  </a:cubicBezTo>
                  <a:cubicBezTo>
                    <a:pt x="639" y="150"/>
                    <a:pt x="704" y="118"/>
                    <a:pt x="715" y="24"/>
                  </a:cubicBezTo>
                  <a:cubicBezTo>
                    <a:pt x="716" y="17"/>
                    <a:pt x="725" y="12"/>
                    <a:pt x="73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6" name="Freeform 18"/>
            <p:cNvSpPr/>
            <p:nvPr/>
          </p:nvSpPr>
          <p:spPr bwMode="auto">
            <a:xfrm>
              <a:off x="10234613" y="3533775"/>
              <a:ext cx="201613" cy="61913"/>
            </a:xfrm>
            <a:custGeom>
              <a:avLst/>
              <a:gdLst>
                <a:gd name="T0" fmla="*/ 224 w 224"/>
                <a:gd name="T1" fmla="*/ 19 h 69"/>
                <a:gd name="T2" fmla="*/ 29 w 224"/>
                <a:gd name="T3" fmla="*/ 69 h 69"/>
                <a:gd name="T4" fmla="*/ 0 w 224"/>
                <a:gd name="T5" fmla="*/ 48 h 69"/>
                <a:gd name="T6" fmla="*/ 22 w 224"/>
                <a:gd name="T7" fmla="*/ 22 h 69"/>
                <a:gd name="T8" fmla="*/ 224 w 224"/>
                <a:gd name="T9" fmla="*/ 1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69">
                  <a:moveTo>
                    <a:pt x="224" y="19"/>
                  </a:moveTo>
                  <a:cubicBezTo>
                    <a:pt x="164" y="60"/>
                    <a:pt x="97" y="68"/>
                    <a:pt x="29" y="69"/>
                  </a:cubicBezTo>
                  <a:cubicBezTo>
                    <a:pt x="19" y="69"/>
                    <a:pt x="10" y="55"/>
                    <a:pt x="0" y="48"/>
                  </a:cubicBezTo>
                  <a:cubicBezTo>
                    <a:pt x="7" y="39"/>
                    <a:pt x="13" y="23"/>
                    <a:pt x="22" y="22"/>
                  </a:cubicBezTo>
                  <a:cubicBezTo>
                    <a:pt x="88" y="13"/>
                    <a:pt x="155" y="0"/>
                    <a:pt x="224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7" name="Freeform 19"/>
            <p:cNvSpPr/>
            <p:nvPr/>
          </p:nvSpPr>
          <p:spPr bwMode="auto">
            <a:xfrm>
              <a:off x="10112376" y="750888"/>
              <a:ext cx="171450" cy="73025"/>
            </a:xfrm>
            <a:custGeom>
              <a:avLst/>
              <a:gdLst>
                <a:gd name="T0" fmla="*/ 0 w 190"/>
                <a:gd name="T1" fmla="*/ 39 h 80"/>
                <a:gd name="T2" fmla="*/ 190 w 190"/>
                <a:gd name="T3" fmla="*/ 30 h 80"/>
                <a:gd name="T4" fmla="*/ 0 w 190"/>
                <a:gd name="T5" fmla="*/ 3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0" h="80">
                  <a:moveTo>
                    <a:pt x="0" y="39"/>
                  </a:moveTo>
                  <a:cubicBezTo>
                    <a:pt x="67" y="0"/>
                    <a:pt x="126" y="22"/>
                    <a:pt x="190" y="30"/>
                  </a:cubicBezTo>
                  <a:cubicBezTo>
                    <a:pt x="143" y="75"/>
                    <a:pt x="56" y="80"/>
                    <a:pt x="0" y="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8" name="Freeform 20"/>
            <p:cNvSpPr/>
            <p:nvPr/>
          </p:nvSpPr>
          <p:spPr bwMode="auto">
            <a:xfrm>
              <a:off x="4522788" y="4681538"/>
              <a:ext cx="855663" cy="663575"/>
            </a:xfrm>
            <a:custGeom>
              <a:avLst/>
              <a:gdLst>
                <a:gd name="T0" fmla="*/ 947 w 948"/>
                <a:gd name="T1" fmla="*/ 714 h 734"/>
                <a:gd name="T2" fmla="*/ 873 w 948"/>
                <a:gd name="T3" fmla="*/ 724 h 734"/>
                <a:gd name="T4" fmla="*/ 583 w 948"/>
                <a:gd name="T5" fmla="*/ 734 h 734"/>
                <a:gd name="T6" fmla="*/ 210 w 948"/>
                <a:gd name="T7" fmla="*/ 721 h 734"/>
                <a:gd name="T8" fmla="*/ 0 w 948"/>
                <a:gd name="T9" fmla="*/ 494 h 734"/>
                <a:gd name="T10" fmla="*/ 0 w 948"/>
                <a:gd name="T11" fmla="*/ 482 h 734"/>
                <a:gd name="T12" fmla="*/ 9 w 948"/>
                <a:gd name="T13" fmla="*/ 63 h 734"/>
                <a:gd name="T14" fmla="*/ 36 w 948"/>
                <a:gd name="T15" fmla="*/ 0 h 734"/>
                <a:gd name="T16" fmla="*/ 60 w 948"/>
                <a:gd name="T17" fmla="*/ 82 h 734"/>
                <a:gd name="T18" fmla="*/ 54 w 948"/>
                <a:gd name="T19" fmla="*/ 411 h 734"/>
                <a:gd name="T20" fmla="*/ 60 w 948"/>
                <a:gd name="T21" fmla="*/ 540 h 734"/>
                <a:gd name="T22" fmla="*/ 186 w 948"/>
                <a:gd name="T23" fmla="*/ 658 h 734"/>
                <a:gd name="T24" fmla="*/ 604 w 948"/>
                <a:gd name="T25" fmla="*/ 677 h 734"/>
                <a:gd name="T26" fmla="*/ 900 w 948"/>
                <a:gd name="T27" fmla="*/ 687 h 734"/>
                <a:gd name="T28" fmla="*/ 948 w 948"/>
                <a:gd name="T29" fmla="*/ 698 h 734"/>
                <a:gd name="T30" fmla="*/ 947 w 948"/>
                <a:gd name="T31" fmla="*/ 714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48" h="734">
                  <a:moveTo>
                    <a:pt x="947" y="714"/>
                  </a:moveTo>
                  <a:cubicBezTo>
                    <a:pt x="923" y="718"/>
                    <a:pt x="898" y="723"/>
                    <a:pt x="873" y="724"/>
                  </a:cubicBezTo>
                  <a:cubicBezTo>
                    <a:pt x="777" y="728"/>
                    <a:pt x="680" y="734"/>
                    <a:pt x="583" y="734"/>
                  </a:cubicBezTo>
                  <a:cubicBezTo>
                    <a:pt x="459" y="733"/>
                    <a:pt x="334" y="731"/>
                    <a:pt x="210" y="721"/>
                  </a:cubicBezTo>
                  <a:cubicBezTo>
                    <a:pt x="66" y="709"/>
                    <a:pt x="6" y="640"/>
                    <a:pt x="0" y="494"/>
                  </a:cubicBezTo>
                  <a:cubicBezTo>
                    <a:pt x="0" y="490"/>
                    <a:pt x="0" y="486"/>
                    <a:pt x="0" y="482"/>
                  </a:cubicBezTo>
                  <a:cubicBezTo>
                    <a:pt x="3" y="342"/>
                    <a:pt x="5" y="202"/>
                    <a:pt x="9" y="63"/>
                  </a:cubicBezTo>
                  <a:cubicBezTo>
                    <a:pt x="10" y="40"/>
                    <a:pt x="6" y="15"/>
                    <a:pt x="36" y="0"/>
                  </a:cubicBezTo>
                  <a:cubicBezTo>
                    <a:pt x="63" y="23"/>
                    <a:pt x="60" y="54"/>
                    <a:pt x="60" y="82"/>
                  </a:cubicBezTo>
                  <a:cubicBezTo>
                    <a:pt x="58" y="192"/>
                    <a:pt x="55" y="302"/>
                    <a:pt x="54" y="411"/>
                  </a:cubicBezTo>
                  <a:cubicBezTo>
                    <a:pt x="53" y="454"/>
                    <a:pt x="54" y="497"/>
                    <a:pt x="60" y="540"/>
                  </a:cubicBezTo>
                  <a:cubicBezTo>
                    <a:pt x="73" y="626"/>
                    <a:pt x="98" y="652"/>
                    <a:pt x="186" y="658"/>
                  </a:cubicBezTo>
                  <a:cubicBezTo>
                    <a:pt x="325" y="668"/>
                    <a:pt x="464" y="671"/>
                    <a:pt x="604" y="677"/>
                  </a:cubicBezTo>
                  <a:cubicBezTo>
                    <a:pt x="703" y="681"/>
                    <a:pt x="802" y="683"/>
                    <a:pt x="900" y="687"/>
                  </a:cubicBezTo>
                  <a:cubicBezTo>
                    <a:pt x="916" y="688"/>
                    <a:pt x="932" y="694"/>
                    <a:pt x="948" y="698"/>
                  </a:cubicBezTo>
                  <a:cubicBezTo>
                    <a:pt x="948" y="704"/>
                    <a:pt x="948" y="709"/>
                    <a:pt x="947" y="7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79" name="Freeform 21"/>
            <p:cNvSpPr/>
            <p:nvPr/>
          </p:nvSpPr>
          <p:spPr bwMode="auto">
            <a:xfrm>
              <a:off x="4589463" y="4738688"/>
              <a:ext cx="65088" cy="209550"/>
            </a:xfrm>
            <a:custGeom>
              <a:avLst/>
              <a:gdLst>
                <a:gd name="T0" fmla="*/ 49 w 71"/>
                <a:gd name="T1" fmla="*/ 0 h 231"/>
                <a:gd name="T2" fmla="*/ 43 w 71"/>
                <a:gd name="T3" fmla="*/ 231 h 231"/>
                <a:gd name="T4" fmla="*/ 15 w 71"/>
                <a:gd name="T5" fmla="*/ 110 h 231"/>
                <a:gd name="T6" fmla="*/ 49 w 71"/>
                <a:gd name="T7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231">
                  <a:moveTo>
                    <a:pt x="49" y="0"/>
                  </a:moveTo>
                  <a:cubicBezTo>
                    <a:pt x="71" y="84"/>
                    <a:pt x="67" y="157"/>
                    <a:pt x="43" y="231"/>
                  </a:cubicBezTo>
                  <a:cubicBezTo>
                    <a:pt x="12" y="196"/>
                    <a:pt x="17" y="151"/>
                    <a:pt x="15" y="110"/>
                  </a:cubicBezTo>
                  <a:cubicBezTo>
                    <a:pt x="14" y="76"/>
                    <a:pt x="0" y="37"/>
                    <a:pt x="4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  <p:pic>
        <p:nvPicPr>
          <p:cNvPr id="2097324" name="图片 3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2585961" y="5143011"/>
            <a:ext cx="1235242" cy="1235274"/>
          </a:xfrm>
          <a:prstGeom prst="rect"/>
        </p:spPr>
      </p:pic>
      <p:pic>
        <p:nvPicPr>
          <p:cNvPr id="2097325" name="图片 3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1234885" y="2665026"/>
            <a:ext cx="1984140" cy="1901522"/>
          </a:xfrm>
          <a:prstGeom prst="rect"/>
        </p:spPr>
      </p:pic>
      <p:sp>
        <p:nvSpPr>
          <p:cNvPr id="1048680" name="文本框 44"/>
          <p:cNvSpPr txBox="1"/>
          <p:nvPr/>
        </p:nvSpPr>
        <p:spPr>
          <a:xfrm flipH="1">
            <a:off x="4165569" y="3049557"/>
            <a:ext cx="3129505" cy="65024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onic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Desiver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ma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nsmiter </a:t>
            </a:r>
            <a:endParaRPr altLang="zh-CN" dirty="0" sz="1600" lang="en-US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sp>
        <p:nvSpPr>
          <p:cNvPr id="1048681" name="文本框 45"/>
          <p:cNvSpPr txBox="1"/>
          <p:nvPr/>
        </p:nvSpPr>
        <p:spPr>
          <a:xfrm flipH="1">
            <a:off x="6176171" y="4279340"/>
            <a:ext cx="2442369" cy="1209039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o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ic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Transmiter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merekam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v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1600" lang="en-US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endParaRPr altLang="zh-CN" dirty="0" sz="1600" lang="en-US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pic>
        <p:nvPicPr>
          <p:cNvPr id="2097429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10383" t="20987" r="23536" b="0"/>
          <a:stretch>
            <a:fillRect/>
          </a:stretch>
        </p:blipFill>
        <p:spPr>
          <a:xfrm rot="5417160">
            <a:off x="9716629" y="2610165"/>
            <a:ext cx="1854841" cy="2957208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31" name="图片 32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548766" cy="994325"/>
          </a:xfrm>
          <a:prstGeom prst="rect"/>
        </p:spPr>
      </p:pic>
      <p:pic>
        <p:nvPicPr>
          <p:cNvPr id="2097232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19485" y="941585"/>
            <a:ext cx="1048630" cy="1059526"/>
          </a:xfrm>
          <a:prstGeom prst="rect"/>
        </p:spPr>
      </p:pic>
      <p:pic>
        <p:nvPicPr>
          <p:cNvPr id="2097233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966641" y="223935"/>
            <a:ext cx="964780" cy="942978"/>
          </a:xfrm>
          <a:prstGeom prst="rect"/>
        </p:spPr>
      </p:pic>
      <p:pic>
        <p:nvPicPr>
          <p:cNvPr id="2097234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2170284" y="1484621"/>
            <a:ext cx="1553928" cy="613981"/>
          </a:xfrm>
          <a:prstGeom prst="rect"/>
        </p:spPr>
      </p:pic>
      <p:pic>
        <p:nvPicPr>
          <p:cNvPr id="2097235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1101302" y="62161"/>
            <a:ext cx="1592720" cy="1632252"/>
          </a:xfrm>
          <a:prstGeom prst="rect"/>
        </p:spPr>
      </p:pic>
      <p:pic>
        <p:nvPicPr>
          <p:cNvPr id="2097236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741304" y="223935"/>
            <a:ext cx="1450696" cy="1988649"/>
          </a:xfrm>
          <a:prstGeom prst="rect"/>
        </p:spPr>
      </p:pic>
      <p:pic>
        <p:nvPicPr>
          <p:cNvPr id="2097237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240038" y="89440"/>
            <a:ext cx="942152" cy="906094"/>
          </a:xfrm>
          <a:prstGeom prst="rect"/>
        </p:spPr>
      </p:pic>
      <p:pic>
        <p:nvPicPr>
          <p:cNvPr id="2097238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9711114" y="1287794"/>
            <a:ext cx="1319353" cy="1007634"/>
          </a:xfrm>
          <a:prstGeom prst="rect"/>
        </p:spPr>
      </p:pic>
      <p:pic>
        <p:nvPicPr>
          <p:cNvPr id="2097239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8919066" y="1434123"/>
            <a:ext cx="460052" cy="460064"/>
          </a:xfrm>
          <a:prstGeom prst="rect"/>
        </p:spPr>
      </p:pic>
      <p:pic>
        <p:nvPicPr>
          <p:cNvPr id="2097240" name="图片 43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180095" y="458712"/>
            <a:ext cx="738971" cy="708201"/>
          </a:xfrm>
          <a:prstGeom prst="rect"/>
        </p:spPr>
      </p:pic>
      <p:sp>
        <p:nvSpPr>
          <p:cNvPr id="1048626" name="矩形 49"/>
          <p:cNvSpPr/>
          <p:nvPr/>
        </p:nvSpPr>
        <p:spPr>
          <a:xfrm>
            <a:off x="988998" y="5440406"/>
            <a:ext cx="1987092" cy="1158239"/>
          </a:xfrm>
          <a:prstGeom prst="rect"/>
          <a:effectLst/>
        </p:spPr>
        <p:txBody>
          <a:bodyPr wrap="square">
            <a:spAutoFit/>
          </a:bodyPr>
          <a:p>
            <a:pPr algn="ctr"/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b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l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g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hubungka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o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c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d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g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tif </a:t>
            </a:r>
            <a:endParaRPr altLang="en-US" b="1" dirty="0" sz="3200" lang="zh-CN">
              <a:solidFill>
                <a:srgbClr val="565E7D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sp>
        <p:nvSpPr>
          <p:cNvPr id="1048627" name="矩形 50"/>
          <p:cNvSpPr/>
          <p:nvPr/>
        </p:nvSpPr>
        <p:spPr>
          <a:xfrm>
            <a:off x="3806319" y="5440406"/>
            <a:ext cx="1987092" cy="1158239"/>
          </a:xfrm>
          <a:prstGeom prst="rect"/>
          <a:effectLst/>
        </p:spPr>
        <p:txBody>
          <a:bodyPr wrap="square">
            <a:spAutoFit/>
          </a:bodyPr>
          <a:p>
            <a:pPr algn="ctr"/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b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l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g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d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y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b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1800" lang="en-US" smtClean="0">
                <a:solidFill>
                  <a:srgbClr val="E0AD5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amonic </a:t>
            </a:r>
            <a:endParaRPr altLang="en-US" b="1" dirty="0" sz="3200" lang="zh-CN">
              <a:solidFill>
                <a:srgbClr val="E0AD5B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sp>
        <p:nvSpPr>
          <p:cNvPr id="1048628" name="矩形 51"/>
          <p:cNvSpPr/>
          <p:nvPr/>
        </p:nvSpPr>
        <p:spPr>
          <a:xfrm>
            <a:off x="6562487" y="5307056"/>
            <a:ext cx="1987092" cy="1424939"/>
          </a:xfrm>
          <a:prstGeom prst="rect"/>
          <a:effectLst/>
        </p:spPr>
        <p:txBody>
          <a:bodyPr wrap="square">
            <a:spAutoFit/>
          </a:bodyPr>
          <a:p>
            <a:pPr algn="ctr"/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b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l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menghubungkan 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o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c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d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g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suara 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l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g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1800" lang="en-US" smtClean="0">
                <a:solidFill>
                  <a:srgbClr val="89A9BB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ung </a:t>
            </a:r>
            <a:endParaRPr altLang="en-US" b="1" dirty="0" sz="3200" lang="zh-CN">
              <a:solidFill>
                <a:srgbClr val="89A9BB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sp>
        <p:nvSpPr>
          <p:cNvPr id="1048629" name="矩形 52"/>
          <p:cNvSpPr/>
          <p:nvPr/>
        </p:nvSpPr>
        <p:spPr>
          <a:xfrm>
            <a:off x="9556937" y="5440407"/>
            <a:ext cx="1987092" cy="1424940"/>
          </a:xfrm>
          <a:prstGeom prst="rect"/>
          <a:effectLst/>
        </p:spPr>
        <p:txBody>
          <a:bodyPr wrap="square">
            <a:spAutoFit/>
          </a:bodyPr>
          <a:p>
            <a:pPr algn="ctr"/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b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l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t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g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h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ubungkan 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s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o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ic 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d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g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h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n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d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p</a:t>
            </a:r>
            <a:r>
              <a:rPr altLang="zh-CN" b="1" dirty="0" sz="1800" lang="en-US" smtClean="0">
                <a:solidFill>
                  <a:srgbClr val="857B82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hone </a:t>
            </a:r>
            <a:endParaRPr altLang="en-US" b="1" dirty="0" sz="3200" lang="zh-CN">
              <a:solidFill>
                <a:srgbClr val="857B82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sp>
        <p:nvSpPr>
          <p:cNvPr id="1048630" name="文本框 20" descr="e7d195523061f1c0deeec63e560781cfd59afb0ea006f2a87ABB68BF51EA6619813959095094C18C62A12F549504892A4AAA8C1554C6663626E05CA27F281A14E6983772AFC3FB97135759321DEA3D7004FB075A8443E283A7673BBBDBFD88DFA513D62253E27B7E9FFF4379D8121322A85C7E16198ADF129F152EEF5340DE1ED504E252F53EAD1F847BC471C6326134"/>
          <p:cNvSpPr txBox="1"/>
          <p:nvPr/>
        </p:nvSpPr>
        <p:spPr>
          <a:xfrm flipH="1">
            <a:off x="3854538" y="771083"/>
            <a:ext cx="4549433" cy="1691639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K</a:t>
            </a:r>
            <a:r>
              <a:rPr altLang="zh-CN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a</a:t>
            </a:r>
            <a:r>
              <a:rPr altLang="zh-CN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b</a:t>
            </a:r>
            <a:r>
              <a:rPr altLang="zh-CN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e</a:t>
            </a:r>
            <a:r>
              <a:rPr altLang="zh-CN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l</a:t>
            </a:r>
            <a:r>
              <a:rPr altLang="en-US" b="1" dirty="0" sz="5400" lang="in-ID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²</a:t>
            </a:r>
            <a:r>
              <a:rPr altLang="en-US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 </a:t>
            </a:r>
            <a:r>
              <a:rPr altLang="en-US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s</a:t>
            </a:r>
            <a:r>
              <a:rPr altLang="en-US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a</a:t>
            </a:r>
            <a:r>
              <a:rPr altLang="en-US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r</a:t>
            </a:r>
            <a:r>
              <a:rPr altLang="en-US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a</a:t>
            </a:r>
            <a:r>
              <a:rPr altLang="en-US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m</a:t>
            </a:r>
            <a:r>
              <a:rPr altLang="en-US" b="1" dirty="0" sz="5400" lang="en-US" smtClean="0">
                <a:solidFill>
                  <a:srgbClr val="6B799E"/>
                </a:solidFill>
                <a:latin typeface="Calibri" panose="020F0502020204030204" pitchFamily="34" charset="0"/>
                <a:ea typeface="张海山锐线体2.0" panose="02000000000000000000" pitchFamily="2" charset="-122"/>
                <a:cs typeface="Aharoni" panose="02010803020104030203" pitchFamily="2" charset="-79"/>
              </a:rPr>
              <a:t>onic </a:t>
            </a:r>
            <a:endParaRPr altLang="en-US" b="1" dirty="0" sz="5400" lang="zh-CN">
              <a:solidFill>
                <a:srgbClr val="E0AD5B"/>
              </a:solidFill>
              <a:latin typeface="Calibri" panose="020F0502020204030204" pitchFamily="34" charset="0"/>
              <a:ea typeface="张海山锐线体2.0" panose="02000000000000000000" pitchFamily="2" charset="-122"/>
              <a:cs typeface="Aharoni" panose="02010803020104030203" pitchFamily="2" charset="-79"/>
            </a:endParaRPr>
          </a:p>
        </p:txBody>
      </p:sp>
      <p:pic>
        <p:nvPicPr>
          <p:cNvPr id="2097430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17628" t="11911" r="19368" b="4084"/>
          <a:stretch>
            <a:fillRect/>
          </a:stretch>
        </p:blipFill>
        <p:spPr>
          <a:xfrm>
            <a:off x="988997" y="2880534"/>
            <a:ext cx="1986373" cy="1986432"/>
          </a:xfrm>
          <a:prstGeom prst="ellipse"/>
        </p:spPr>
      </p:pic>
      <p:pic>
        <p:nvPicPr>
          <p:cNvPr id="2097431" name=""/>
          <p:cNvPicPr>
            <a:picLocks/>
          </p:cNvPicPr>
          <p:nvPr/>
        </p:nvPicPr>
        <p:blipFill>
          <a:blip xmlns:r="http://schemas.openxmlformats.org/officeDocument/2006/relationships" r:embed="rId12"/>
          <a:srcRect l="166" t="0" r="13079" b="34934"/>
          <a:stretch>
            <a:fillRect/>
          </a:stretch>
        </p:blipFill>
        <p:spPr>
          <a:xfrm>
            <a:off x="9556937" y="2495770"/>
            <a:ext cx="2244453" cy="2244519"/>
          </a:xfrm>
          <a:prstGeom prst="ellipse"/>
        </p:spPr>
      </p:pic>
      <p:pic>
        <p:nvPicPr>
          <p:cNvPr id="2097432" name=""/>
          <p:cNvPicPr>
            <a:picLocks/>
          </p:cNvPicPr>
          <p:nvPr/>
        </p:nvPicPr>
        <p:blipFill>
          <a:blip xmlns:r="http://schemas.openxmlformats.org/officeDocument/2006/relationships" r:embed="rId13"/>
          <a:srcRect l="12500" t="0" r="12500" b="0"/>
          <a:stretch>
            <a:fillRect/>
          </a:stretch>
        </p:blipFill>
        <p:spPr>
          <a:xfrm>
            <a:off x="6368669" y="2516933"/>
            <a:ext cx="2562502" cy="2405208"/>
          </a:xfrm>
          <a:prstGeom prst="ellipse"/>
        </p:spPr>
      </p:pic>
      <p:pic>
        <p:nvPicPr>
          <p:cNvPr id="2097433" name=""/>
          <p:cNvPicPr>
            <a:picLocks/>
          </p:cNvPicPr>
          <p:nvPr/>
        </p:nvPicPr>
        <p:blipFill>
          <a:blip xmlns:r="http://schemas.openxmlformats.org/officeDocument/2006/relationships" r:embed="rId14"/>
          <a:srcRect l="35884" t="15673" r="871" b="0"/>
          <a:stretch>
            <a:fillRect/>
          </a:stretch>
        </p:blipFill>
        <p:spPr>
          <a:xfrm>
            <a:off x="3926952" y="2880534"/>
            <a:ext cx="2066261" cy="2066322"/>
          </a:xfrm>
          <a:prstGeom prst="ellipse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750" id="9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74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472051" cy="855323"/>
          </a:xfrm>
          <a:prstGeom prst="rect"/>
        </p:spPr>
      </p:pic>
      <p:pic>
        <p:nvPicPr>
          <p:cNvPr id="2097275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2781" y="809955"/>
            <a:ext cx="902036" cy="911409"/>
          </a:xfrm>
          <a:prstGeom prst="rect"/>
        </p:spPr>
      </p:pic>
      <p:pic>
        <p:nvPicPr>
          <p:cNvPr id="2097276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551917" y="192630"/>
            <a:ext cx="829908" cy="811154"/>
          </a:xfrm>
          <a:prstGeom prst="rect"/>
        </p:spPr>
      </p:pic>
      <p:pic>
        <p:nvPicPr>
          <p:cNvPr id="2097277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866887" y="1277077"/>
            <a:ext cx="1336695" cy="528149"/>
          </a:xfrm>
          <a:prstGeom prst="rect"/>
        </p:spPr>
      </p:pic>
      <p:pic>
        <p:nvPicPr>
          <p:cNvPr id="2097278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947344" y="53471"/>
            <a:ext cx="1370064" cy="1404070"/>
          </a:xfrm>
          <a:prstGeom prst="rect"/>
        </p:spPr>
      </p:pic>
      <p:pic>
        <p:nvPicPr>
          <p:cNvPr id="2097279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962766" y="192630"/>
            <a:ext cx="1247895" cy="1710644"/>
          </a:xfrm>
          <a:prstGeom prst="rect"/>
        </p:spPr>
      </p:pic>
      <p:pic>
        <p:nvPicPr>
          <p:cNvPr id="2097280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671371" y="76937"/>
            <a:ext cx="810443" cy="779426"/>
          </a:xfrm>
          <a:prstGeom prst="rect"/>
        </p:spPr>
      </p:pic>
      <p:pic>
        <p:nvPicPr>
          <p:cNvPr id="2097281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10076593" y="1107766"/>
            <a:ext cx="1134913" cy="866771"/>
          </a:xfrm>
          <a:prstGeom prst="rect"/>
        </p:spPr>
      </p:pic>
      <p:pic>
        <p:nvPicPr>
          <p:cNvPr id="2097282" name="图片 4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9395270" y="1233639"/>
            <a:ext cx="395739" cy="395749"/>
          </a:xfrm>
          <a:prstGeom prst="rect"/>
        </p:spPr>
      </p:pic>
      <p:pic>
        <p:nvPicPr>
          <p:cNvPr id="2097283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759604" y="394586"/>
            <a:ext cx="635666" cy="609198"/>
          </a:xfrm>
          <a:prstGeom prst="rect"/>
        </p:spPr>
      </p:pic>
      <p:grpSp>
        <p:nvGrpSpPr>
          <p:cNvPr id="48" name="组合 12"/>
          <p:cNvGrpSpPr/>
          <p:nvPr/>
        </p:nvGrpSpPr>
        <p:grpSpPr>
          <a:xfrm>
            <a:off x="5930042" y="2616725"/>
            <a:ext cx="4354833" cy="3456539"/>
            <a:chOff x="5316538" y="915988"/>
            <a:chExt cx="5464175" cy="4337051"/>
          </a:xfrm>
          <a:solidFill>
            <a:srgbClr val="A6C1CF"/>
          </a:solidFill>
        </p:grpSpPr>
        <p:sp>
          <p:nvSpPr>
            <p:cNvPr id="1048643" name="Freeform 5"/>
            <p:cNvSpPr>
              <a:spLocks noEditPoints="1"/>
            </p:cNvSpPr>
            <p:nvPr/>
          </p:nvSpPr>
          <p:spPr bwMode="auto">
            <a:xfrm>
              <a:off x="5583238" y="915988"/>
              <a:ext cx="4968875" cy="4337051"/>
            </a:xfrm>
            <a:custGeom>
              <a:avLst/>
              <a:gdLst>
                <a:gd name="T0" fmla="*/ 6443 w 6451"/>
                <a:gd name="T1" fmla="*/ 3545 h 5630"/>
                <a:gd name="T2" fmla="*/ 6392 w 6451"/>
                <a:gd name="T3" fmla="*/ 4226 h 5630"/>
                <a:gd name="T4" fmla="*/ 5653 w 6451"/>
                <a:gd name="T5" fmla="*/ 4612 h 5630"/>
                <a:gd name="T6" fmla="*/ 4615 w 6451"/>
                <a:gd name="T7" fmla="*/ 4617 h 5630"/>
                <a:gd name="T8" fmla="*/ 3584 w 6451"/>
                <a:gd name="T9" fmla="*/ 4590 h 5630"/>
                <a:gd name="T10" fmla="*/ 3322 w 6451"/>
                <a:gd name="T11" fmla="*/ 5166 h 5630"/>
                <a:gd name="T12" fmla="*/ 3186 w 6451"/>
                <a:gd name="T13" fmla="*/ 5555 h 5630"/>
                <a:gd name="T14" fmla="*/ 2904 w 6451"/>
                <a:gd name="T15" fmla="*/ 5330 h 5630"/>
                <a:gd name="T16" fmla="*/ 2572 w 6451"/>
                <a:gd name="T17" fmla="*/ 4617 h 5630"/>
                <a:gd name="T18" fmla="*/ 2047 w 6451"/>
                <a:gd name="T19" fmla="*/ 4603 h 5630"/>
                <a:gd name="T20" fmla="*/ 1203 w 6451"/>
                <a:gd name="T21" fmla="*/ 4589 h 5630"/>
                <a:gd name="T22" fmla="*/ 408 w 6451"/>
                <a:gd name="T23" fmla="*/ 4511 h 5630"/>
                <a:gd name="T24" fmla="*/ 63 w 6451"/>
                <a:gd name="T25" fmla="*/ 3887 h 5630"/>
                <a:gd name="T26" fmla="*/ 8 w 6451"/>
                <a:gd name="T27" fmla="*/ 3058 h 5630"/>
                <a:gd name="T28" fmla="*/ 44 w 6451"/>
                <a:gd name="T29" fmla="*/ 2272 h 5630"/>
                <a:gd name="T30" fmla="*/ 138 w 6451"/>
                <a:gd name="T31" fmla="*/ 1084 h 5630"/>
                <a:gd name="T32" fmla="*/ 431 w 6451"/>
                <a:gd name="T33" fmla="*/ 215 h 5630"/>
                <a:gd name="T34" fmla="*/ 1359 w 6451"/>
                <a:gd name="T35" fmla="*/ 16 h 5630"/>
                <a:gd name="T36" fmla="*/ 2622 w 6451"/>
                <a:gd name="T37" fmla="*/ 12 h 5630"/>
                <a:gd name="T38" fmla="*/ 3557 w 6451"/>
                <a:gd name="T39" fmla="*/ 20 h 5630"/>
                <a:gd name="T40" fmla="*/ 5556 w 6451"/>
                <a:gd name="T41" fmla="*/ 41 h 5630"/>
                <a:gd name="T42" fmla="*/ 6252 w 6451"/>
                <a:gd name="T43" fmla="*/ 369 h 5630"/>
                <a:gd name="T44" fmla="*/ 6396 w 6451"/>
                <a:gd name="T45" fmla="*/ 1380 h 5630"/>
                <a:gd name="T46" fmla="*/ 6451 w 6451"/>
                <a:gd name="T47" fmla="*/ 2664 h 5630"/>
                <a:gd name="T48" fmla="*/ 3133 w 6451"/>
                <a:gd name="T49" fmla="*/ 5459 h 5630"/>
                <a:gd name="T50" fmla="*/ 3448 w 6451"/>
                <a:gd name="T51" fmla="*/ 4593 h 5630"/>
                <a:gd name="T52" fmla="*/ 3760 w 6451"/>
                <a:gd name="T53" fmla="*/ 4516 h 5630"/>
                <a:gd name="T54" fmla="*/ 5114 w 6451"/>
                <a:gd name="T55" fmla="*/ 4528 h 5630"/>
                <a:gd name="T56" fmla="*/ 5990 w 6451"/>
                <a:gd name="T57" fmla="*/ 4501 h 5630"/>
                <a:gd name="T58" fmla="*/ 6363 w 6451"/>
                <a:gd name="T59" fmla="*/ 3584 h 5630"/>
                <a:gd name="T60" fmla="*/ 6359 w 6451"/>
                <a:gd name="T61" fmla="*/ 2650 h 5630"/>
                <a:gd name="T62" fmla="*/ 6326 w 6451"/>
                <a:gd name="T63" fmla="*/ 1631 h 5630"/>
                <a:gd name="T64" fmla="*/ 6216 w 6451"/>
                <a:gd name="T65" fmla="*/ 535 h 5630"/>
                <a:gd name="T66" fmla="*/ 5145 w 6451"/>
                <a:gd name="T67" fmla="*/ 115 h 5630"/>
                <a:gd name="T68" fmla="*/ 3120 w 6451"/>
                <a:gd name="T69" fmla="*/ 98 h 5630"/>
                <a:gd name="T70" fmla="*/ 1231 w 6451"/>
                <a:gd name="T71" fmla="*/ 108 h 5630"/>
                <a:gd name="T72" fmla="*/ 296 w 6451"/>
                <a:gd name="T73" fmla="*/ 574 h 5630"/>
                <a:gd name="T74" fmla="*/ 167 w 6451"/>
                <a:gd name="T75" fmla="*/ 1616 h 5630"/>
                <a:gd name="T76" fmla="*/ 98 w 6451"/>
                <a:gd name="T77" fmla="*/ 3077 h 5630"/>
                <a:gd name="T78" fmla="*/ 238 w 6451"/>
                <a:gd name="T79" fmla="*/ 4250 h 5630"/>
                <a:gd name="T80" fmla="*/ 535 w 6451"/>
                <a:gd name="T81" fmla="*/ 4454 h 5630"/>
                <a:gd name="T82" fmla="*/ 2016 w 6451"/>
                <a:gd name="T83" fmla="*/ 4524 h 5630"/>
                <a:gd name="T84" fmla="*/ 2637 w 6451"/>
                <a:gd name="T85" fmla="*/ 4589 h 5630"/>
                <a:gd name="T86" fmla="*/ 2962 w 6451"/>
                <a:gd name="T87" fmla="*/ 5254 h 5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451" h="5630">
                  <a:moveTo>
                    <a:pt x="6451" y="2664"/>
                  </a:moveTo>
                  <a:cubicBezTo>
                    <a:pt x="6449" y="2930"/>
                    <a:pt x="6450" y="3238"/>
                    <a:pt x="6443" y="3545"/>
                  </a:cubicBezTo>
                  <a:cubicBezTo>
                    <a:pt x="6438" y="3736"/>
                    <a:pt x="6422" y="3927"/>
                    <a:pt x="6410" y="4118"/>
                  </a:cubicBezTo>
                  <a:cubicBezTo>
                    <a:pt x="6408" y="4154"/>
                    <a:pt x="6399" y="4190"/>
                    <a:pt x="6392" y="4226"/>
                  </a:cubicBezTo>
                  <a:cubicBezTo>
                    <a:pt x="6352" y="4436"/>
                    <a:pt x="6166" y="4563"/>
                    <a:pt x="6013" y="4585"/>
                  </a:cubicBezTo>
                  <a:cubicBezTo>
                    <a:pt x="5894" y="4601"/>
                    <a:pt x="5773" y="4609"/>
                    <a:pt x="5653" y="4612"/>
                  </a:cubicBezTo>
                  <a:cubicBezTo>
                    <a:pt x="5479" y="4616"/>
                    <a:pt x="5305" y="4610"/>
                    <a:pt x="5131" y="4610"/>
                  </a:cubicBezTo>
                  <a:cubicBezTo>
                    <a:pt x="4959" y="4611"/>
                    <a:pt x="4787" y="4620"/>
                    <a:pt x="4615" y="4617"/>
                  </a:cubicBezTo>
                  <a:cubicBezTo>
                    <a:pt x="4365" y="4614"/>
                    <a:pt x="4116" y="4605"/>
                    <a:pt x="3867" y="4598"/>
                  </a:cubicBezTo>
                  <a:cubicBezTo>
                    <a:pt x="3773" y="4596"/>
                    <a:pt x="3678" y="4591"/>
                    <a:pt x="3584" y="4590"/>
                  </a:cubicBezTo>
                  <a:cubicBezTo>
                    <a:pt x="3523" y="4590"/>
                    <a:pt x="3510" y="4600"/>
                    <a:pt x="3490" y="4658"/>
                  </a:cubicBezTo>
                  <a:cubicBezTo>
                    <a:pt x="3434" y="4827"/>
                    <a:pt x="3379" y="4997"/>
                    <a:pt x="3322" y="5166"/>
                  </a:cubicBezTo>
                  <a:cubicBezTo>
                    <a:pt x="3281" y="5288"/>
                    <a:pt x="3238" y="5409"/>
                    <a:pt x="3196" y="5531"/>
                  </a:cubicBezTo>
                  <a:cubicBezTo>
                    <a:pt x="3193" y="5539"/>
                    <a:pt x="3190" y="5547"/>
                    <a:pt x="3186" y="5555"/>
                  </a:cubicBezTo>
                  <a:cubicBezTo>
                    <a:pt x="3150" y="5624"/>
                    <a:pt x="3081" y="5630"/>
                    <a:pt x="3040" y="5564"/>
                  </a:cubicBezTo>
                  <a:cubicBezTo>
                    <a:pt x="2992" y="5487"/>
                    <a:pt x="2944" y="5410"/>
                    <a:pt x="2904" y="5330"/>
                  </a:cubicBezTo>
                  <a:cubicBezTo>
                    <a:pt x="2835" y="5189"/>
                    <a:pt x="2772" y="5045"/>
                    <a:pt x="2706" y="4903"/>
                  </a:cubicBezTo>
                  <a:cubicBezTo>
                    <a:pt x="2662" y="4807"/>
                    <a:pt x="2615" y="4713"/>
                    <a:pt x="2572" y="4617"/>
                  </a:cubicBezTo>
                  <a:cubicBezTo>
                    <a:pt x="2558" y="4583"/>
                    <a:pt x="2533" y="4582"/>
                    <a:pt x="2504" y="4583"/>
                  </a:cubicBezTo>
                  <a:cubicBezTo>
                    <a:pt x="2352" y="4590"/>
                    <a:pt x="2199" y="4600"/>
                    <a:pt x="2047" y="4603"/>
                  </a:cubicBezTo>
                  <a:cubicBezTo>
                    <a:pt x="1877" y="4606"/>
                    <a:pt x="1707" y="4605"/>
                    <a:pt x="1538" y="4602"/>
                  </a:cubicBezTo>
                  <a:cubicBezTo>
                    <a:pt x="1426" y="4601"/>
                    <a:pt x="1314" y="4597"/>
                    <a:pt x="1203" y="4589"/>
                  </a:cubicBezTo>
                  <a:cubicBezTo>
                    <a:pt x="980" y="4573"/>
                    <a:pt x="757" y="4554"/>
                    <a:pt x="534" y="4535"/>
                  </a:cubicBezTo>
                  <a:cubicBezTo>
                    <a:pt x="492" y="4531"/>
                    <a:pt x="450" y="4520"/>
                    <a:pt x="408" y="4511"/>
                  </a:cubicBezTo>
                  <a:cubicBezTo>
                    <a:pt x="276" y="4479"/>
                    <a:pt x="199" y="4389"/>
                    <a:pt x="152" y="4269"/>
                  </a:cubicBezTo>
                  <a:cubicBezTo>
                    <a:pt x="105" y="4146"/>
                    <a:pt x="79" y="4017"/>
                    <a:pt x="63" y="3887"/>
                  </a:cubicBezTo>
                  <a:cubicBezTo>
                    <a:pt x="47" y="3761"/>
                    <a:pt x="37" y="3634"/>
                    <a:pt x="25" y="3508"/>
                  </a:cubicBezTo>
                  <a:cubicBezTo>
                    <a:pt x="11" y="3358"/>
                    <a:pt x="0" y="3208"/>
                    <a:pt x="8" y="3058"/>
                  </a:cubicBezTo>
                  <a:cubicBezTo>
                    <a:pt x="21" y="2837"/>
                    <a:pt x="32" y="2616"/>
                    <a:pt x="44" y="2395"/>
                  </a:cubicBezTo>
                  <a:cubicBezTo>
                    <a:pt x="46" y="2354"/>
                    <a:pt x="44" y="2313"/>
                    <a:pt x="44" y="2272"/>
                  </a:cubicBezTo>
                  <a:cubicBezTo>
                    <a:pt x="44" y="2042"/>
                    <a:pt x="66" y="1813"/>
                    <a:pt x="91" y="1584"/>
                  </a:cubicBezTo>
                  <a:cubicBezTo>
                    <a:pt x="109" y="1417"/>
                    <a:pt x="117" y="1250"/>
                    <a:pt x="138" y="1084"/>
                  </a:cubicBezTo>
                  <a:cubicBezTo>
                    <a:pt x="163" y="894"/>
                    <a:pt x="193" y="705"/>
                    <a:pt x="228" y="517"/>
                  </a:cubicBezTo>
                  <a:cubicBezTo>
                    <a:pt x="252" y="390"/>
                    <a:pt x="322" y="290"/>
                    <a:pt x="431" y="215"/>
                  </a:cubicBezTo>
                  <a:cubicBezTo>
                    <a:pt x="497" y="171"/>
                    <a:pt x="565" y="141"/>
                    <a:pt x="639" y="117"/>
                  </a:cubicBezTo>
                  <a:cubicBezTo>
                    <a:pt x="874" y="45"/>
                    <a:pt x="1115" y="24"/>
                    <a:pt x="1359" y="16"/>
                  </a:cubicBezTo>
                  <a:cubicBezTo>
                    <a:pt x="1526" y="10"/>
                    <a:pt x="1694" y="0"/>
                    <a:pt x="1862" y="0"/>
                  </a:cubicBezTo>
                  <a:cubicBezTo>
                    <a:pt x="2115" y="0"/>
                    <a:pt x="2369" y="7"/>
                    <a:pt x="2622" y="12"/>
                  </a:cubicBezTo>
                  <a:cubicBezTo>
                    <a:pt x="2648" y="12"/>
                    <a:pt x="2674" y="14"/>
                    <a:pt x="2700" y="14"/>
                  </a:cubicBezTo>
                  <a:cubicBezTo>
                    <a:pt x="2986" y="16"/>
                    <a:pt x="3271" y="18"/>
                    <a:pt x="3557" y="20"/>
                  </a:cubicBezTo>
                  <a:cubicBezTo>
                    <a:pt x="3992" y="24"/>
                    <a:pt x="4426" y="32"/>
                    <a:pt x="4860" y="29"/>
                  </a:cubicBezTo>
                  <a:cubicBezTo>
                    <a:pt x="5092" y="27"/>
                    <a:pt x="5324" y="32"/>
                    <a:pt x="5556" y="41"/>
                  </a:cubicBezTo>
                  <a:cubicBezTo>
                    <a:pt x="5688" y="46"/>
                    <a:pt x="5817" y="69"/>
                    <a:pt x="5944" y="104"/>
                  </a:cubicBezTo>
                  <a:cubicBezTo>
                    <a:pt x="6087" y="142"/>
                    <a:pt x="6183" y="241"/>
                    <a:pt x="6252" y="369"/>
                  </a:cubicBezTo>
                  <a:cubicBezTo>
                    <a:pt x="6303" y="464"/>
                    <a:pt x="6319" y="568"/>
                    <a:pt x="6330" y="673"/>
                  </a:cubicBezTo>
                  <a:cubicBezTo>
                    <a:pt x="6354" y="908"/>
                    <a:pt x="6380" y="1144"/>
                    <a:pt x="6396" y="1380"/>
                  </a:cubicBezTo>
                  <a:cubicBezTo>
                    <a:pt x="6415" y="1671"/>
                    <a:pt x="6424" y="1963"/>
                    <a:pt x="6437" y="2256"/>
                  </a:cubicBezTo>
                  <a:cubicBezTo>
                    <a:pt x="6442" y="2378"/>
                    <a:pt x="6446" y="2500"/>
                    <a:pt x="6451" y="2664"/>
                  </a:cubicBezTo>
                  <a:close/>
                  <a:moveTo>
                    <a:pt x="3111" y="5519"/>
                  </a:moveTo>
                  <a:cubicBezTo>
                    <a:pt x="3122" y="5487"/>
                    <a:pt x="3128" y="5473"/>
                    <a:pt x="3133" y="5459"/>
                  </a:cubicBezTo>
                  <a:cubicBezTo>
                    <a:pt x="3184" y="5313"/>
                    <a:pt x="3233" y="5166"/>
                    <a:pt x="3286" y="5021"/>
                  </a:cubicBezTo>
                  <a:cubicBezTo>
                    <a:pt x="3338" y="4878"/>
                    <a:pt x="3395" y="4736"/>
                    <a:pt x="3448" y="4593"/>
                  </a:cubicBezTo>
                  <a:cubicBezTo>
                    <a:pt x="3463" y="4555"/>
                    <a:pt x="3489" y="4533"/>
                    <a:pt x="3529" y="4530"/>
                  </a:cubicBezTo>
                  <a:cubicBezTo>
                    <a:pt x="3606" y="4524"/>
                    <a:pt x="3683" y="4515"/>
                    <a:pt x="3760" y="4516"/>
                  </a:cubicBezTo>
                  <a:cubicBezTo>
                    <a:pt x="4010" y="4521"/>
                    <a:pt x="4259" y="4533"/>
                    <a:pt x="4508" y="4536"/>
                  </a:cubicBezTo>
                  <a:cubicBezTo>
                    <a:pt x="4710" y="4538"/>
                    <a:pt x="4912" y="4530"/>
                    <a:pt x="5114" y="4528"/>
                  </a:cubicBezTo>
                  <a:cubicBezTo>
                    <a:pt x="5286" y="4527"/>
                    <a:pt x="5458" y="4532"/>
                    <a:pt x="5630" y="4527"/>
                  </a:cubicBezTo>
                  <a:cubicBezTo>
                    <a:pt x="5750" y="4524"/>
                    <a:pt x="5871" y="4513"/>
                    <a:pt x="5990" y="4501"/>
                  </a:cubicBezTo>
                  <a:cubicBezTo>
                    <a:pt x="6173" y="4483"/>
                    <a:pt x="6290" y="4358"/>
                    <a:pt x="6320" y="4176"/>
                  </a:cubicBezTo>
                  <a:cubicBezTo>
                    <a:pt x="6351" y="3980"/>
                    <a:pt x="6350" y="3781"/>
                    <a:pt x="6363" y="3584"/>
                  </a:cubicBezTo>
                  <a:cubicBezTo>
                    <a:pt x="6375" y="3413"/>
                    <a:pt x="6370" y="3241"/>
                    <a:pt x="6369" y="3069"/>
                  </a:cubicBezTo>
                  <a:cubicBezTo>
                    <a:pt x="6368" y="2929"/>
                    <a:pt x="6363" y="2789"/>
                    <a:pt x="6359" y="2650"/>
                  </a:cubicBezTo>
                  <a:cubicBezTo>
                    <a:pt x="6353" y="2428"/>
                    <a:pt x="6346" y="2207"/>
                    <a:pt x="6339" y="1986"/>
                  </a:cubicBezTo>
                  <a:cubicBezTo>
                    <a:pt x="6335" y="1868"/>
                    <a:pt x="6334" y="1749"/>
                    <a:pt x="6326" y="1631"/>
                  </a:cubicBezTo>
                  <a:cubicBezTo>
                    <a:pt x="6313" y="1432"/>
                    <a:pt x="6298" y="1232"/>
                    <a:pt x="6278" y="1033"/>
                  </a:cubicBezTo>
                  <a:cubicBezTo>
                    <a:pt x="6262" y="867"/>
                    <a:pt x="6243" y="700"/>
                    <a:pt x="6216" y="535"/>
                  </a:cubicBezTo>
                  <a:cubicBezTo>
                    <a:pt x="6184" y="337"/>
                    <a:pt x="6057" y="217"/>
                    <a:pt x="5864" y="171"/>
                  </a:cubicBezTo>
                  <a:cubicBezTo>
                    <a:pt x="5626" y="113"/>
                    <a:pt x="5385" y="120"/>
                    <a:pt x="5145" y="115"/>
                  </a:cubicBezTo>
                  <a:cubicBezTo>
                    <a:pt x="4982" y="111"/>
                    <a:pt x="4819" y="118"/>
                    <a:pt x="4655" y="116"/>
                  </a:cubicBezTo>
                  <a:cubicBezTo>
                    <a:pt x="4144" y="111"/>
                    <a:pt x="3632" y="104"/>
                    <a:pt x="3120" y="98"/>
                  </a:cubicBezTo>
                  <a:cubicBezTo>
                    <a:pt x="2944" y="96"/>
                    <a:pt x="2768" y="97"/>
                    <a:pt x="2591" y="92"/>
                  </a:cubicBezTo>
                  <a:cubicBezTo>
                    <a:pt x="2138" y="78"/>
                    <a:pt x="1684" y="84"/>
                    <a:pt x="1231" y="108"/>
                  </a:cubicBezTo>
                  <a:cubicBezTo>
                    <a:pt x="1028" y="118"/>
                    <a:pt x="830" y="152"/>
                    <a:pt x="635" y="210"/>
                  </a:cubicBezTo>
                  <a:cubicBezTo>
                    <a:pt x="448" y="265"/>
                    <a:pt x="330" y="380"/>
                    <a:pt x="296" y="574"/>
                  </a:cubicBezTo>
                  <a:cubicBezTo>
                    <a:pt x="266" y="743"/>
                    <a:pt x="237" y="913"/>
                    <a:pt x="216" y="1083"/>
                  </a:cubicBezTo>
                  <a:cubicBezTo>
                    <a:pt x="194" y="1260"/>
                    <a:pt x="183" y="1438"/>
                    <a:pt x="167" y="1616"/>
                  </a:cubicBezTo>
                  <a:cubicBezTo>
                    <a:pt x="154" y="1770"/>
                    <a:pt x="135" y="1924"/>
                    <a:pt x="129" y="2078"/>
                  </a:cubicBezTo>
                  <a:cubicBezTo>
                    <a:pt x="115" y="2411"/>
                    <a:pt x="111" y="2744"/>
                    <a:pt x="98" y="3077"/>
                  </a:cubicBezTo>
                  <a:cubicBezTo>
                    <a:pt x="90" y="3291"/>
                    <a:pt x="115" y="3502"/>
                    <a:pt x="131" y="3714"/>
                  </a:cubicBezTo>
                  <a:cubicBezTo>
                    <a:pt x="145" y="3896"/>
                    <a:pt x="179" y="4076"/>
                    <a:pt x="238" y="4250"/>
                  </a:cubicBezTo>
                  <a:cubicBezTo>
                    <a:pt x="272" y="4348"/>
                    <a:pt x="331" y="4413"/>
                    <a:pt x="434" y="4434"/>
                  </a:cubicBezTo>
                  <a:cubicBezTo>
                    <a:pt x="468" y="4441"/>
                    <a:pt x="501" y="4451"/>
                    <a:pt x="535" y="4454"/>
                  </a:cubicBezTo>
                  <a:cubicBezTo>
                    <a:pt x="762" y="4473"/>
                    <a:pt x="989" y="4494"/>
                    <a:pt x="1216" y="4507"/>
                  </a:cubicBezTo>
                  <a:cubicBezTo>
                    <a:pt x="1482" y="4523"/>
                    <a:pt x="1749" y="4540"/>
                    <a:pt x="2016" y="4524"/>
                  </a:cubicBezTo>
                  <a:cubicBezTo>
                    <a:pt x="2172" y="4515"/>
                    <a:pt x="2329" y="4513"/>
                    <a:pt x="2486" y="4504"/>
                  </a:cubicBezTo>
                  <a:cubicBezTo>
                    <a:pt x="2558" y="4499"/>
                    <a:pt x="2605" y="4527"/>
                    <a:pt x="2637" y="4589"/>
                  </a:cubicBezTo>
                  <a:cubicBezTo>
                    <a:pt x="2685" y="4682"/>
                    <a:pt x="2735" y="4775"/>
                    <a:pt x="2781" y="4869"/>
                  </a:cubicBezTo>
                  <a:cubicBezTo>
                    <a:pt x="2843" y="4997"/>
                    <a:pt x="2899" y="5128"/>
                    <a:pt x="2962" y="5254"/>
                  </a:cubicBezTo>
                  <a:cubicBezTo>
                    <a:pt x="3005" y="5340"/>
                    <a:pt x="3056" y="5422"/>
                    <a:pt x="3111" y="55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44" name="Freeform 6"/>
            <p:cNvSpPr/>
            <p:nvPr/>
          </p:nvSpPr>
          <p:spPr bwMode="auto">
            <a:xfrm>
              <a:off x="10572751" y="1276350"/>
              <a:ext cx="69850" cy="814388"/>
            </a:xfrm>
            <a:custGeom>
              <a:avLst/>
              <a:gdLst>
                <a:gd name="T0" fmla="*/ 51 w 90"/>
                <a:gd name="T1" fmla="*/ 1057 h 1057"/>
                <a:gd name="T2" fmla="*/ 36 w 90"/>
                <a:gd name="T3" fmla="*/ 1013 h 1057"/>
                <a:gd name="T4" fmla="*/ 30 w 90"/>
                <a:gd name="T5" fmla="*/ 916 h 1057"/>
                <a:gd name="T6" fmla="*/ 6 w 90"/>
                <a:gd name="T7" fmla="*/ 208 h 1057"/>
                <a:gd name="T8" fmla="*/ 1 w 90"/>
                <a:gd name="T9" fmla="*/ 85 h 1057"/>
                <a:gd name="T10" fmla="*/ 0 w 90"/>
                <a:gd name="T11" fmla="*/ 60 h 1057"/>
                <a:gd name="T12" fmla="*/ 36 w 90"/>
                <a:gd name="T13" fmla="*/ 2 h 1057"/>
                <a:gd name="T14" fmla="*/ 75 w 90"/>
                <a:gd name="T15" fmla="*/ 53 h 1057"/>
                <a:gd name="T16" fmla="*/ 77 w 90"/>
                <a:gd name="T17" fmla="*/ 85 h 1057"/>
                <a:gd name="T18" fmla="*/ 89 w 90"/>
                <a:gd name="T19" fmla="*/ 845 h 1057"/>
                <a:gd name="T20" fmla="*/ 84 w 90"/>
                <a:gd name="T21" fmla="*/ 980 h 1057"/>
                <a:gd name="T22" fmla="*/ 71 w 90"/>
                <a:gd name="T23" fmla="*/ 1054 h 1057"/>
                <a:gd name="T24" fmla="*/ 51 w 90"/>
                <a:gd name="T25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057">
                  <a:moveTo>
                    <a:pt x="51" y="1057"/>
                  </a:moveTo>
                  <a:cubicBezTo>
                    <a:pt x="46" y="1042"/>
                    <a:pt x="38" y="1028"/>
                    <a:pt x="36" y="1013"/>
                  </a:cubicBezTo>
                  <a:cubicBezTo>
                    <a:pt x="33" y="981"/>
                    <a:pt x="31" y="948"/>
                    <a:pt x="30" y="916"/>
                  </a:cubicBezTo>
                  <a:cubicBezTo>
                    <a:pt x="22" y="680"/>
                    <a:pt x="14" y="444"/>
                    <a:pt x="6" y="208"/>
                  </a:cubicBezTo>
                  <a:cubicBezTo>
                    <a:pt x="5" y="167"/>
                    <a:pt x="3" y="126"/>
                    <a:pt x="1" y="85"/>
                  </a:cubicBezTo>
                  <a:cubicBezTo>
                    <a:pt x="1" y="77"/>
                    <a:pt x="0" y="68"/>
                    <a:pt x="0" y="60"/>
                  </a:cubicBezTo>
                  <a:cubicBezTo>
                    <a:pt x="0" y="21"/>
                    <a:pt x="13" y="0"/>
                    <a:pt x="36" y="2"/>
                  </a:cubicBezTo>
                  <a:cubicBezTo>
                    <a:pt x="67" y="4"/>
                    <a:pt x="71" y="29"/>
                    <a:pt x="75" y="53"/>
                  </a:cubicBezTo>
                  <a:cubicBezTo>
                    <a:pt x="76" y="63"/>
                    <a:pt x="77" y="74"/>
                    <a:pt x="77" y="85"/>
                  </a:cubicBezTo>
                  <a:cubicBezTo>
                    <a:pt x="81" y="338"/>
                    <a:pt x="86" y="592"/>
                    <a:pt x="89" y="845"/>
                  </a:cubicBezTo>
                  <a:cubicBezTo>
                    <a:pt x="90" y="890"/>
                    <a:pt x="87" y="935"/>
                    <a:pt x="84" y="980"/>
                  </a:cubicBezTo>
                  <a:cubicBezTo>
                    <a:pt x="82" y="1005"/>
                    <a:pt x="76" y="1030"/>
                    <a:pt x="71" y="1054"/>
                  </a:cubicBezTo>
                  <a:cubicBezTo>
                    <a:pt x="65" y="1055"/>
                    <a:pt x="58" y="1056"/>
                    <a:pt x="51" y="10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45" name="Freeform 7"/>
            <p:cNvSpPr/>
            <p:nvPr/>
          </p:nvSpPr>
          <p:spPr bwMode="auto">
            <a:xfrm>
              <a:off x="5434013" y="3460750"/>
              <a:ext cx="125413" cy="854075"/>
            </a:xfrm>
            <a:custGeom>
              <a:avLst/>
              <a:gdLst>
                <a:gd name="T0" fmla="*/ 22 w 163"/>
                <a:gd name="T1" fmla="*/ 0 h 1107"/>
                <a:gd name="T2" fmla="*/ 35 w 163"/>
                <a:gd name="T3" fmla="*/ 40 h 1107"/>
                <a:gd name="T4" fmla="*/ 72 w 163"/>
                <a:gd name="T5" fmla="*/ 386 h 1107"/>
                <a:gd name="T6" fmla="*/ 116 w 163"/>
                <a:gd name="T7" fmla="*/ 867 h 1107"/>
                <a:gd name="T8" fmla="*/ 152 w 163"/>
                <a:gd name="T9" fmla="*/ 1017 h 1107"/>
                <a:gd name="T10" fmla="*/ 162 w 163"/>
                <a:gd name="T11" fmla="*/ 1080 h 1107"/>
                <a:gd name="T12" fmla="*/ 146 w 163"/>
                <a:gd name="T13" fmla="*/ 1104 h 1107"/>
                <a:gd name="T14" fmla="*/ 118 w 163"/>
                <a:gd name="T15" fmla="*/ 1095 h 1107"/>
                <a:gd name="T16" fmla="*/ 86 w 163"/>
                <a:gd name="T17" fmla="*/ 1032 h 1107"/>
                <a:gd name="T18" fmla="*/ 37 w 163"/>
                <a:gd name="T19" fmla="*/ 754 h 1107"/>
                <a:gd name="T20" fmla="*/ 2 w 163"/>
                <a:gd name="T21" fmla="*/ 110 h 1107"/>
                <a:gd name="T22" fmla="*/ 5 w 163"/>
                <a:gd name="T23" fmla="*/ 3 h 1107"/>
                <a:gd name="T24" fmla="*/ 22 w 163"/>
                <a:gd name="T25" fmla="*/ 0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" h="1107">
                  <a:moveTo>
                    <a:pt x="22" y="0"/>
                  </a:moveTo>
                  <a:cubicBezTo>
                    <a:pt x="27" y="13"/>
                    <a:pt x="33" y="26"/>
                    <a:pt x="35" y="40"/>
                  </a:cubicBezTo>
                  <a:cubicBezTo>
                    <a:pt x="48" y="155"/>
                    <a:pt x="61" y="270"/>
                    <a:pt x="72" y="386"/>
                  </a:cubicBezTo>
                  <a:cubicBezTo>
                    <a:pt x="87" y="546"/>
                    <a:pt x="98" y="707"/>
                    <a:pt x="116" y="867"/>
                  </a:cubicBezTo>
                  <a:cubicBezTo>
                    <a:pt x="121" y="918"/>
                    <a:pt x="140" y="967"/>
                    <a:pt x="152" y="1017"/>
                  </a:cubicBezTo>
                  <a:cubicBezTo>
                    <a:pt x="157" y="1038"/>
                    <a:pt x="162" y="1059"/>
                    <a:pt x="162" y="1080"/>
                  </a:cubicBezTo>
                  <a:cubicBezTo>
                    <a:pt x="163" y="1089"/>
                    <a:pt x="153" y="1102"/>
                    <a:pt x="146" y="1104"/>
                  </a:cubicBezTo>
                  <a:cubicBezTo>
                    <a:pt x="138" y="1107"/>
                    <a:pt x="122" y="1102"/>
                    <a:pt x="118" y="1095"/>
                  </a:cubicBezTo>
                  <a:cubicBezTo>
                    <a:pt x="105" y="1076"/>
                    <a:pt x="95" y="1054"/>
                    <a:pt x="86" y="1032"/>
                  </a:cubicBezTo>
                  <a:cubicBezTo>
                    <a:pt x="52" y="943"/>
                    <a:pt x="42" y="849"/>
                    <a:pt x="37" y="754"/>
                  </a:cubicBezTo>
                  <a:cubicBezTo>
                    <a:pt x="23" y="540"/>
                    <a:pt x="12" y="325"/>
                    <a:pt x="2" y="110"/>
                  </a:cubicBezTo>
                  <a:cubicBezTo>
                    <a:pt x="0" y="75"/>
                    <a:pt x="4" y="39"/>
                    <a:pt x="5" y="3"/>
                  </a:cubicBezTo>
                  <a:cubicBezTo>
                    <a:pt x="11" y="2"/>
                    <a:pt x="16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46" name="Freeform 8"/>
            <p:cNvSpPr/>
            <p:nvPr/>
          </p:nvSpPr>
          <p:spPr bwMode="auto">
            <a:xfrm>
              <a:off x="10720388" y="1406525"/>
              <a:ext cx="60325" cy="385763"/>
            </a:xfrm>
            <a:custGeom>
              <a:avLst/>
              <a:gdLst>
                <a:gd name="T0" fmla="*/ 46 w 77"/>
                <a:gd name="T1" fmla="*/ 499 h 500"/>
                <a:gd name="T2" fmla="*/ 28 w 77"/>
                <a:gd name="T3" fmla="*/ 454 h 500"/>
                <a:gd name="T4" fmla="*/ 1 w 77"/>
                <a:gd name="T5" fmla="*/ 70 h 500"/>
                <a:gd name="T6" fmla="*/ 13 w 77"/>
                <a:gd name="T7" fmla="*/ 21 h 500"/>
                <a:gd name="T8" fmla="*/ 59 w 77"/>
                <a:gd name="T9" fmla="*/ 20 h 500"/>
                <a:gd name="T10" fmla="*/ 72 w 77"/>
                <a:gd name="T11" fmla="*/ 63 h 500"/>
                <a:gd name="T12" fmla="*/ 77 w 77"/>
                <a:gd name="T13" fmla="*/ 461 h 500"/>
                <a:gd name="T14" fmla="*/ 62 w 77"/>
                <a:gd name="T15" fmla="*/ 500 h 500"/>
                <a:gd name="T16" fmla="*/ 46 w 77"/>
                <a:gd name="T17" fmla="*/ 49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500">
                  <a:moveTo>
                    <a:pt x="46" y="499"/>
                  </a:moveTo>
                  <a:cubicBezTo>
                    <a:pt x="40" y="484"/>
                    <a:pt x="29" y="469"/>
                    <a:pt x="28" y="454"/>
                  </a:cubicBezTo>
                  <a:cubicBezTo>
                    <a:pt x="18" y="326"/>
                    <a:pt x="9" y="198"/>
                    <a:pt x="1" y="70"/>
                  </a:cubicBezTo>
                  <a:cubicBezTo>
                    <a:pt x="0" y="53"/>
                    <a:pt x="6" y="35"/>
                    <a:pt x="13" y="21"/>
                  </a:cubicBezTo>
                  <a:cubicBezTo>
                    <a:pt x="24" y="0"/>
                    <a:pt x="48" y="0"/>
                    <a:pt x="59" y="20"/>
                  </a:cubicBezTo>
                  <a:cubicBezTo>
                    <a:pt x="66" y="33"/>
                    <a:pt x="72" y="48"/>
                    <a:pt x="72" y="63"/>
                  </a:cubicBezTo>
                  <a:cubicBezTo>
                    <a:pt x="75" y="196"/>
                    <a:pt x="76" y="328"/>
                    <a:pt x="77" y="461"/>
                  </a:cubicBezTo>
                  <a:cubicBezTo>
                    <a:pt x="77" y="474"/>
                    <a:pt x="67" y="487"/>
                    <a:pt x="62" y="500"/>
                  </a:cubicBezTo>
                  <a:cubicBezTo>
                    <a:pt x="57" y="499"/>
                    <a:pt x="51" y="499"/>
                    <a:pt x="46" y="49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47" name="Freeform 9"/>
            <p:cNvSpPr/>
            <p:nvPr/>
          </p:nvSpPr>
          <p:spPr bwMode="auto">
            <a:xfrm>
              <a:off x="5316538" y="3922713"/>
              <a:ext cx="98425" cy="320675"/>
            </a:xfrm>
            <a:custGeom>
              <a:avLst/>
              <a:gdLst>
                <a:gd name="T0" fmla="*/ 39 w 128"/>
                <a:gd name="T1" fmla="*/ 0 h 416"/>
                <a:gd name="T2" fmla="*/ 125 w 128"/>
                <a:gd name="T3" fmla="*/ 367 h 416"/>
                <a:gd name="T4" fmla="*/ 120 w 128"/>
                <a:gd name="T5" fmla="*/ 406 h 416"/>
                <a:gd name="T6" fmla="*/ 66 w 128"/>
                <a:gd name="T7" fmla="*/ 377 h 416"/>
                <a:gd name="T8" fmla="*/ 20 w 128"/>
                <a:gd name="T9" fmla="*/ 21 h 416"/>
                <a:gd name="T10" fmla="*/ 39 w 128"/>
                <a:gd name="T11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" h="416">
                  <a:moveTo>
                    <a:pt x="39" y="0"/>
                  </a:moveTo>
                  <a:cubicBezTo>
                    <a:pt x="69" y="128"/>
                    <a:pt x="98" y="247"/>
                    <a:pt x="125" y="367"/>
                  </a:cubicBezTo>
                  <a:cubicBezTo>
                    <a:pt x="128" y="379"/>
                    <a:pt x="122" y="394"/>
                    <a:pt x="120" y="406"/>
                  </a:cubicBezTo>
                  <a:cubicBezTo>
                    <a:pt x="87" y="416"/>
                    <a:pt x="74" y="397"/>
                    <a:pt x="66" y="377"/>
                  </a:cubicBezTo>
                  <a:cubicBezTo>
                    <a:pt x="21" y="262"/>
                    <a:pt x="0" y="144"/>
                    <a:pt x="20" y="21"/>
                  </a:cubicBezTo>
                  <a:cubicBezTo>
                    <a:pt x="20" y="17"/>
                    <a:pt x="25" y="15"/>
                    <a:pt x="3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48" name="Freeform 10"/>
            <p:cNvSpPr/>
            <p:nvPr/>
          </p:nvSpPr>
          <p:spPr bwMode="auto">
            <a:xfrm>
              <a:off x="10199688" y="1282700"/>
              <a:ext cx="160338" cy="1471613"/>
            </a:xfrm>
            <a:custGeom>
              <a:avLst/>
              <a:gdLst>
                <a:gd name="T0" fmla="*/ 180 w 208"/>
                <a:gd name="T1" fmla="*/ 1910 h 1910"/>
                <a:gd name="T2" fmla="*/ 160 w 208"/>
                <a:gd name="T3" fmla="*/ 1834 h 1910"/>
                <a:gd name="T4" fmla="*/ 147 w 208"/>
                <a:gd name="T5" fmla="*/ 1641 h 1910"/>
                <a:gd name="T6" fmla="*/ 94 w 208"/>
                <a:gd name="T7" fmla="*/ 515 h 1910"/>
                <a:gd name="T8" fmla="*/ 15 w 208"/>
                <a:gd name="T9" fmla="*/ 92 h 1910"/>
                <a:gd name="T10" fmla="*/ 0 w 208"/>
                <a:gd name="T11" fmla="*/ 13 h 1910"/>
                <a:gd name="T12" fmla="*/ 68 w 208"/>
                <a:gd name="T13" fmla="*/ 46 h 1910"/>
                <a:gd name="T14" fmla="*/ 118 w 208"/>
                <a:gd name="T15" fmla="*/ 184 h 1910"/>
                <a:gd name="T16" fmla="*/ 166 w 208"/>
                <a:gd name="T17" fmla="*/ 522 h 1910"/>
                <a:gd name="T18" fmla="*/ 183 w 208"/>
                <a:gd name="T19" fmla="*/ 902 h 1910"/>
                <a:gd name="T20" fmla="*/ 204 w 208"/>
                <a:gd name="T21" fmla="*/ 1430 h 1910"/>
                <a:gd name="T22" fmla="*/ 207 w 208"/>
                <a:gd name="T23" fmla="*/ 1830 h 1910"/>
                <a:gd name="T24" fmla="*/ 197 w 208"/>
                <a:gd name="T25" fmla="*/ 1909 h 1910"/>
                <a:gd name="T26" fmla="*/ 180 w 208"/>
                <a:gd name="T27" fmla="*/ 1910 h 1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8" h="1910">
                  <a:moveTo>
                    <a:pt x="180" y="1910"/>
                  </a:moveTo>
                  <a:cubicBezTo>
                    <a:pt x="173" y="1885"/>
                    <a:pt x="162" y="1860"/>
                    <a:pt x="160" y="1834"/>
                  </a:cubicBezTo>
                  <a:cubicBezTo>
                    <a:pt x="154" y="1770"/>
                    <a:pt x="150" y="1706"/>
                    <a:pt x="147" y="1641"/>
                  </a:cubicBezTo>
                  <a:cubicBezTo>
                    <a:pt x="129" y="1266"/>
                    <a:pt x="113" y="890"/>
                    <a:pt x="94" y="515"/>
                  </a:cubicBezTo>
                  <a:cubicBezTo>
                    <a:pt x="87" y="370"/>
                    <a:pt x="65" y="228"/>
                    <a:pt x="15" y="92"/>
                  </a:cubicBezTo>
                  <a:cubicBezTo>
                    <a:pt x="6" y="67"/>
                    <a:pt x="5" y="39"/>
                    <a:pt x="0" y="13"/>
                  </a:cubicBezTo>
                  <a:cubicBezTo>
                    <a:pt x="42" y="0"/>
                    <a:pt x="58" y="23"/>
                    <a:pt x="68" y="46"/>
                  </a:cubicBezTo>
                  <a:cubicBezTo>
                    <a:pt x="87" y="91"/>
                    <a:pt x="109" y="137"/>
                    <a:pt x="118" y="184"/>
                  </a:cubicBezTo>
                  <a:cubicBezTo>
                    <a:pt x="138" y="296"/>
                    <a:pt x="156" y="409"/>
                    <a:pt x="166" y="522"/>
                  </a:cubicBezTo>
                  <a:cubicBezTo>
                    <a:pt x="177" y="648"/>
                    <a:pt x="177" y="775"/>
                    <a:pt x="183" y="902"/>
                  </a:cubicBezTo>
                  <a:cubicBezTo>
                    <a:pt x="190" y="1078"/>
                    <a:pt x="199" y="1254"/>
                    <a:pt x="204" y="1430"/>
                  </a:cubicBezTo>
                  <a:cubicBezTo>
                    <a:pt x="208" y="1563"/>
                    <a:pt x="207" y="1696"/>
                    <a:pt x="207" y="1830"/>
                  </a:cubicBezTo>
                  <a:cubicBezTo>
                    <a:pt x="207" y="1856"/>
                    <a:pt x="201" y="1882"/>
                    <a:pt x="197" y="1909"/>
                  </a:cubicBezTo>
                  <a:cubicBezTo>
                    <a:pt x="191" y="1909"/>
                    <a:pt x="186" y="1910"/>
                    <a:pt x="180" y="19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49" name="Freeform 11"/>
            <p:cNvSpPr/>
            <p:nvPr/>
          </p:nvSpPr>
          <p:spPr bwMode="auto">
            <a:xfrm>
              <a:off x="5768976" y="3424238"/>
              <a:ext cx="96838" cy="655638"/>
            </a:xfrm>
            <a:custGeom>
              <a:avLst/>
              <a:gdLst>
                <a:gd name="T0" fmla="*/ 94 w 126"/>
                <a:gd name="T1" fmla="*/ 851 h 851"/>
                <a:gd name="T2" fmla="*/ 42 w 126"/>
                <a:gd name="T3" fmla="*/ 771 h 851"/>
                <a:gd name="T4" fmla="*/ 17 w 126"/>
                <a:gd name="T5" fmla="*/ 599 h 851"/>
                <a:gd name="T6" fmla="*/ 2 w 126"/>
                <a:gd name="T7" fmla="*/ 116 h 851"/>
                <a:gd name="T8" fmla="*/ 28 w 126"/>
                <a:gd name="T9" fmla="*/ 0 h 851"/>
                <a:gd name="T10" fmla="*/ 62 w 126"/>
                <a:gd name="T11" fmla="*/ 64 h 851"/>
                <a:gd name="T12" fmla="*/ 75 w 126"/>
                <a:gd name="T13" fmla="*/ 244 h 851"/>
                <a:gd name="T14" fmla="*/ 89 w 126"/>
                <a:gd name="T15" fmla="*/ 552 h 851"/>
                <a:gd name="T16" fmla="*/ 111 w 126"/>
                <a:gd name="T17" fmla="*/ 757 h 851"/>
                <a:gd name="T18" fmla="*/ 94 w 126"/>
                <a:gd name="T19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851">
                  <a:moveTo>
                    <a:pt x="94" y="851"/>
                  </a:moveTo>
                  <a:cubicBezTo>
                    <a:pt x="55" y="834"/>
                    <a:pt x="48" y="801"/>
                    <a:pt x="42" y="771"/>
                  </a:cubicBezTo>
                  <a:cubicBezTo>
                    <a:pt x="32" y="714"/>
                    <a:pt x="19" y="656"/>
                    <a:pt x="17" y="599"/>
                  </a:cubicBezTo>
                  <a:cubicBezTo>
                    <a:pt x="9" y="438"/>
                    <a:pt x="5" y="277"/>
                    <a:pt x="2" y="116"/>
                  </a:cubicBezTo>
                  <a:cubicBezTo>
                    <a:pt x="1" y="77"/>
                    <a:pt x="0" y="35"/>
                    <a:pt x="28" y="0"/>
                  </a:cubicBezTo>
                  <a:cubicBezTo>
                    <a:pt x="62" y="12"/>
                    <a:pt x="59" y="41"/>
                    <a:pt x="62" y="64"/>
                  </a:cubicBezTo>
                  <a:cubicBezTo>
                    <a:pt x="68" y="124"/>
                    <a:pt x="72" y="184"/>
                    <a:pt x="75" y="244"/>
                  </a:cubicBezTo>
                  <a:cubicBezTo>
                    <a:pt x="80" y="347"/>
                    <a:pt x="82" y="450"/>
                    <a:pt x="89" y="552"/>
                  </a:cubicBezTo>
                  <a:cubicBezTo>
                    <a:pt x="93" y="621"/>
                    <a:pt x="104" y="689"/>
                    <a:pt x="111" y="757"/>
                  </a:cubicBezTo>
                  <a:cubicBezTo>
                    <a:pt x="114" y="788"/>
                    <a:pt x="126" y="821"/>
                    <a:pt x="94" y="85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50" name="Freeform 12"/>
            <p:cNvSpPr/>
            <p:nvPr/>
          </p:nvSpPr>
          <p:spPr bwMode="auto">
            <a:xfrm>
              <a:off x="10333038" y="2932113"/>
              <a:ext cx="47625" cy="179388"/>
            </a:xfrm>
            <a:custGeom>
              <a:avLst/>
              <a:gdLst>
                <a:gd name="T0" fmla="*/ 24 w 61"/>
                <a:gd name="T1" fmla="*/ 234 h 234"/>
                <a:gd name="T2" fmla="*/ 4 w 61"/>
                <a:gd name="T3" fmla="*/ 189 h 234"/>
                <a:gd name="T4" fmla="*/ 0 w 61"/>
                <a:gd name="T5" fmla="*/ 42 h 234"/>
                <a:gd name="T6" fmla="*/ 32 w 61"/>
                <a:gd name="T7" fmla="*/ 4 h 234"/>
                <a:gd name="T8" fmla="*/ 61 w 61"/>
                <a:gd name="T9" fmla="*/ 40 h 234"/>
                <a:gd name="T10" fmla="*/ 45 w 61"/>
                <a:gd name="T11" fmla="*/ 217 h 234"/>
                <a:gd name="T12" fmla="*/ 24 w 61"/>
                <a:gd name="T1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234">
                  <a:moveTo>
                    <a:pt x="24" y="234"/>
                  </a:moveTo>
                  <a:cubicBezTo>
                    <a:pt x="16" y="217"/>
                    <a:pt x="5" y="204"/>
                    <a:pt x="4" y="189"/>
                  </a:cubicBezTo>
                  <a:cubicBezTo>
                    <a:pt x="1" y="141"/>
                    <a:pt x="0" y="91"/>
                    <a:pt x="0" y="42"/>
                  </a:cubicBezTo>
                  <a:cubicBezTo>
                    <a:pt x="1" y="22"/>
                    <a:pt x="9" y="0"/>
                    <a:pt x="32" y="4"/>
                  </a:cubicBezTo>
                  <a:cubicBezTo>
                    <a:pt x="44" y="7"/>
                    <a:pt x="61" y="28"/>
                    <a:pt x="61" y="40"/>
                  </a:cubicBezTo>
                  <a:cubicBezTo>
                    <a:pt x="58" y="99"/>
                    <a:pt x="51" y="158"/>
                    <a:pt x="45" y="217"/>
                  </a:cubicBezTo>
                  <a:cubicBezTo>
                    <a:pt x="44" y="221"/>
                    <a:pt x="35" y="225"/>
                    <a:pt x="24" y="2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51" name="Freeform 13"/>
            <p:cNvSpPr/>
            <p:nvPr/>
          </p:nvSpPr>
          <p:spPr bwMode="auto">
            <a:xfrm>
              <a:off x="5905501" y="3867150"/>
              <a:ext cx="57150" cy="150813"/>
            </a:xfrm>
            <a:custGeom>
              <a:avLst/>
              <a:gdLst>
                <a:gd name="T0" fmla="*/ 31 w 73"/>
                <a:gd name="T1" fmla="*/ 0 h 197"/>
                <a:gd name="T2" fmla="*/ 59 w 73"/>
                <a:gd name="T3" fmla="*/ 195 h 197"/>
                <a:gd name="T4" fmla="*/ 15 w 73"/>
                <a:gd name="T5" fmla="*/ 160 h 197"/>
                <a:gd name="T6" fmla="*/ 31 w 73"/>
                <a:gd name="T7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197">
                  <a:moveTo>
                    <a:pt x="31" y="0"/>
                  </a:moveTo>
                  <a:cubicBezTo>
                    <a:pt x="57" y="63"/>
                    <a:pt x="73" y="127"/>
                    <a:pt x="59" y="195"/>
                  </a:cubicBezTo>
                  <a:cubicBezTo>
                    <a:pt x="26" y="197"/>
                    <a:pt x="19" y="178"/>
                    <a:pt x="15" y="160"/>
                  </a:cubicBezTo>
                  <a:cubicBezTo>
                    <a:pt x="4" y="106"/>
                    <a:pt x="0" y="52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  <p:sp>
        <p:nvSpPr>
          <p:cNvPr id="1048652" name="文本框 25"/>
          <p:cNvSpPr txBox="1"/>
          <p:nvPr/>
        </p:nvSpPr>
        <p:spPr>
          <a:xfrm>
            <a:off x="6354481" y="3050112"/>
            <a:ext cx="3319655" cy="1996439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C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f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c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ulkan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y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4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endParaRPr altLang="zh-CN" dirty="0" sz="24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sp>
        <p:nvSpPr>
          <p:cNvPr id="1048653" name="文本框 24"/>
          <p:cNvSpPr txBox="1"/>
          <p:nvPr/>
        </p:nvSpPr>
        <p:spPr>
          <a:xfrm>
            <a:off x="5036836" y="439825"/>
            <a:ext cx="4929208" cy="830997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C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m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r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48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endParaRPr altLang="en-US" b="1" dirty="0" sz="4800" lang="zh-CN">
              <a:solidFill>
                <a:srgbClr val="565E7D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pic>
        <p:nvPicPr>
          <p:cNvPr id="2097434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10383" t="46286" r="-1845" b="5985"/>
          <a:stretch>
            <a:fillRect/>
          </a:stretch>
        </p:blipFill>
        <p:spPr>
          <a:xfrm rot="0">
            <a:off x="1632376" y="2596249"/>
            <a:ext cx="3840523" cy="2672343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85" name="图片 2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0"/>
            <a:ext cx="472051" cy="855323"/>
          </a:xfrm>
          <a:prstGeom prst="rect"/>
        </p:spPr>
      </p:pic>
      <p:pic>
        <p:nvPicPr>
          <p:cNvPr id="2097286" name="图片 33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2781" y="809955"/>
            <a:ext cx="902036" cy="911409"/>
          </a:xfrm>
          <a:prstGeom prst="rect"/>
        </p:spPr>
      </p:pic>
      <p:pic>
        <p:nvPicPr>
          <p:cNvPr id="2097287" name="图片 34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551917" y="192630"/>
            <a:ext cx="829908" cy="811154"/>
          </a:xfrm>
          <a:prstGeom prst="rect"/>
        </p:spPr>
      </p:pic>
      <p:pic>
        <p:nvPicPr>
          <p:cNvPr id="2097288" name="图片 3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1866887" y="1277077"/>
            <a:ext cx="1336695" cy="528149"/>
          </a:xfrm>
          <a:prstGeom prst="rect"/>
        </p:spPr>
      </p:pic>
      <p:pic>
        <p:nvPicPr>
          <p:cNvPr id="2097289" name="图片 36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947344" y="53471"/>
            <a:ext cx="1370064" cy="1404070"/>
          </a:xfrm>
          <a:prstGeom prst="rect"/>
        </p:spPr>
      </p:pic>
      <p:pic>
        <p:nvPicPr>
          <p:cNvPr id="2097290" name="图片 37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10962766" y="192630"/>
            <a:ext cx="1247895" cy="1710644"/>
          </a:xfrm>
          <a:prstGeom prst="rect"/>
        </p:spPr>
      </p:pic>
      <p:pic>
        <p:nvPicPr>
          <p:cNvPr id="2097291" name="图片 38"/>
          <p:cNvPicPr>
            <a:picLocks noChangeAspect="1"/>
          </p:cNvPicPr>
          <p:nvPr/>
        </p:nvPicPr>
        <p:blipFill>
          <a:blip xmlns:r="http://schemas.openxmlformats.org/officeDocument/2006/relationships" r:embed="rId7"/>
          <a:stretch>
            <a:fillRect/>
          </a:stretch>
        </p:blipFill>
        <p:spPr>
          <a:xfrm>
            <a:off x="9671371" y="76937"/>
            <a:ext cx="810443" cy="779426"/>
          </a:xfrm>
          <a:prstGeom prst="rect"/>
        </p:spPr>
      </p:pic>
      <p:pic>
        <p:nvPicPr>
          <p:cNvPr id="2097292" name="图片 40"/>
          <p:cNvPicPr>
            <a:picLocks noChangeAspect="1"/>
          </p:cNvPicPr>
          <p:nvPr/>
        </p:nvPicPr>
        <p:blipFill>
          <a:blip xmlns:r="http://schemas.openxmlformats.org/officeDocument/2006/relationships" r:embed="rId8"/>
          <a:stretch>
            <a:fillRect/>
          </a:stretch>
        </p:blipFill>
        <p:spPr>
          <a:xfrm>
            <a:off x="10076593" y="1107766"/>
            <a:ext cx="1134913" cy="866771"/>
          </a:xfrm>
          <a:prstGeom prst="rect"/>
        </p:spPr>
      </p:pic>
      <p:pic>
        <p:nvPicPr>
          <p:cNvPr id="2097293" name="图片 41"/>
          <p:cNvPicPr>
            <a:picLocks noChangeAspect="1"/>
          </p:cNvPicPr>
          <p:nvPr/>
        </p:nvPicPr>
        <p:blipFill>
          <a:blip xmlns:r="http://schemas.openxmlformats.org/officeDocument/2006/relationships" r:embed="rId9"/>
          <a:stretch>
            <a:fillRect/>
          </a:stretch>
        </p:blipFill>
        <p:spPr>
          <a:xfrm>
            <a:off x="9395270" y="1233639"/>
            <a:ext cx="395739" cy="395749"/>
          </a:xfrm>
          <a:prstGeom prst="rect"/>
        </p:spPr>
      </p:pic>
      <p:pic>
        <p:nvPicPr>
          <p:cNvPr id="2097294" name="图片 42"/>
          <p:cNvPicPr>
            <a:picLocks noChangeAspect="1"/>
          </p:cNvPicPr>
          <p:nvPr/>
        </p:nvPicPr>
        <p:blipFill>
          <a:blip xmlns:r="http://schemas.openxmlformats.org/officeDocument/2006/relationships" r:embed="rId10"/>
          <a:stretch>
            <a:fillRect/>
          </a:stretch>
        </p:blipFill>
        <p:spPr>
          <a:xfrm>
            <a:off x="8759604" y="394586"/>
            <a:ext cx="635666" cy="609198"/>
          </a:xfrm>
          <a:prstGeom prst="rect"/>
        </p:spPr>
      </p:pic>
      <p:grpSp>
        <p:nvGrpSpPr>
          <p:cNvPr id="50" name="组合 12"/>
          <p:cNvGrpSpPr/>
          <p:nvPr/>
        </p:nvGrpSpPr>
        <p:grpSpPr>
          <a:xfrm>
            <a:off x="1471138" y="2746870"/>
            <a:ext cx="5103676" cy="3630645"/>
            <a:chOff x="2473326" y="833438"/>
            <a:chExt cx="7254875" cy="5160962"/>
          </a:xfrm>
          <a:solidFill>
            <a:srgbClr val="6B799E"/>
          </a:solidFill>
        </p:grpSpPr>
        <p:sp>
          <p:nvSpPr>
            <p:cNvPr id="1048654" name="Freeform 5"/>
            <p:cNvSpPr>
              <a:spLocks noEditPoints="1"/>
            </p:cNvSpPr>
            <p:nvPr/>
          </p:nvSpPr>
          <p:spPr bwMode="auto">
            <a:xfrm>
              <a:off x="2532063" y="1076325"/>
              <a:ext cx="5345113" cy="4918075"/>
            </a:xfrm>
            <a:custGeom>
              <a:avLst/>
              <a:gdLst>
                <a:gd name="T0" fmla="*/ 362 w 1260"/>
                <a:gd name="T1" fmla="*/ 6 h 1159"/>
                <a:gd name="T2" fmla="*/ 362 w 1260"/>
                <a:gd name="T3" fmla="*/ 6 h 1159"/>
                <a:gd name="T4" fmla="*/ 193 w 1260"/>
                <a:gd name="T5" fmla="*/ 77 h 1159"/>
                <a:gd name="T6" fmla="*/ 172 w 1260"/>
                <a:gd name="T7" fmla="*/ 94 h 1159"/>
                <a:gd name="T8" fmla="*/ 67 w 1260"/>
                <a:gd name="T9" fmla="*/ 297 h 1159"/>
                <a:gd name="T10" fmla="*/ 33 w 1260"/>
                <a:gd name="T11" fmla="*/ 660 h 1159"/>
                <a:gd name="T12" fmla="*/ 86 w 1260"/>
                <a:gd name="T13" fmla="*/ 844 h 1159"/>
                <a:gd name="T14" fmla="*/ 209 w 1260"/>
                <a:gd name="T15" fmla="*/ 866 h 1159"/>
                <a:gd name="T16" fmla="*/ 546 w 1260"/>
                <a:gd name="T17" fmla="*/ 800 h 1159"/>
                <a:gd name="T18" fmla="*/ 946 w 1260"/>
                <a:gd name="T19" fmla="*/ 810 h 1159"/>
                <a:gd name="T20" fmla="*/ 1091 w 1260"/>
                <a:gd name="T21" fmla="*/ 830 h 1159"/>
                <a:gd name="T22" fmla="*/ 1214 w 1260"/>
                <a:gd name="T23" fmla="*/ 839 h 1159"/>
                <a:gd name="T24" fmla="*/ 1230 w 1260"/>
                <a:gd name="T25" fmla="*/ 851 h 1159"/>
                <a:gd name="T26" fmla="*/ 1259 w 1260"/>
                <a:gd name="T27" fmla="*/ 1012 h 1159"/>
                <a:gd name="T28" fmla="*/ 1260 w 1260"/>
                <a:gd name="T29" fmla="*/ 1120 h 1159"/>
                <a:gd name="T30" fmla="*/ 1259 w 1260"/>
                <a:gd name="T31" fmla="*/ 1137 h 1159"/>
                <a:gd name="T32" fmla="*/ 1259 w 1260"/>
                <a:gd name="T33" fmla="*/ 1155 h 1159"/>
                <a:gd name="T34" fmla="*/ 1256 w 1260"/>
                <a:gd name="T35" fmla="*/ 1159 h 1159"/>
                <a:gd name="T36" fmla="*/ 1251 w 1260"/>
                <a:gd name="T37" fmla="*/ 1156 h 1159"/>
                <a:gd name="T38" fmla="*/ 1250 w 1260"/>
                <a:gd name="T39" fmla="*/ 1152 h 1159"/>
                <a:gd name="T40" fmla="*/ 1243 w 1260"/>
                <a:gd name="T41" fmla="*/ 1122 h 1159"/>
                <a:gd name="T42" fmla="*/ 1242 w 1260"/>
                <a:gd name="T43" fmla="*/ 1121 h 1159"/>
                <a:gd name="T44" fmla="*/ 1230 w 1260"/>
                <a:gd name="T45" fmla="*/ 916 h 1159"/>
                <a:gd name="T46" fmla="*/ 1209 w 1260"/>
                <a:gd name="T47" fmla="*/ 862 h 1159"/>
                <a:gd name="T48" fmla="*/ 1163 w 1260"/>
                <a:gd name="T49" fmla="*/ 857 h 1159"/>
                <a:gd name="T50" fmla="*/ 1061 w 1260"/>
                <a:gd name="T51" fmla="*/ 853 h 1159"/>
                <a:gd name="T52" fmla="*/ 1032 w 1260"/>
                <a:gd name="T53" fmla="*/ 848 h 1159"/>
                <a:gd name="T54" fmla="*/ 594 w 1260"/>
                <a:gd name="T55" fmla="*/ 820 h 1159"/>
                <a:gd name="T56" fmla="*/ 182 w 1260"/>
                <a:gd name="T57" fmla="*/ 893 h 1159"/>
                <a:gd name="T58" fmla="*/ 41 w 1260"/>
                <a:gd name="T59" fmla="*/ 833 h 1159"/>
                <a:gd name="T60" fmla="*/ 8 w 1260"/>
                <a:gd name="T61" fmla="*/ 620 h 1159"/>
                <a:gd name="T62" fmla="*/ 67 w 1260"/>
                <a:gd name="T63" fmla="*/ 213 h 1159"/>
                <a:gd name="T64" fmla="*/ 93 w 1260"/>
                <a:gd name="T65" fmla="*/ 157 h 1159"/>
                <a:gd name="T66" fmla="*/ 177 w 1260"/>
                <a:gd name="T67" fmla="*/ 59 h 1159"/>
                <a:gd name="T68" fmla="*/ 200 w 1260"/>
                <a:gd name="T69" fmla="*/ 45 h 1159"/>
                <a:gd name="T70" fmla="*/ 240 w 1260"/>
                <a:gd name="T71" fmla="*/ 26 h 1159"/>
                <a:gd name="T72" fmla="*/ 362 w 1260"/>
                <a:gd name="T73" fmla="*/ 1 h 1159"/>
                <a:gd name="T74" fmla="*/ 365 w 1260"/>
                <a:gd name="T75" fmla="*/ 2 h 1159"/>
                <a:gd name="T76" fmla="*/ 369 w 1260"/>
                <a:gd name="T77" fmla="*/ 2 h 1159"/>
                <a:gd name="T78" fmla="*/ 364 w 1260"/>
                <a:gd name="T79" fmla="*/ 6 h 1159"/>
                <a:gd name="T80" fmla="*/ 362 w 1260"/>
                <a:gd name="T81" fmla="*/ 6 h 1159"/>
                <a:gd name="T82" fmla="*/ 364 w 1260"/>
                <a:gd name="T83" fmla="*/ 4 h 1159"/>
                <a:gd name="T84" fmla="*/ 364 w 1260"/>
                <a:gd name="T85" fmla="*/ 4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60" h="1159">
                  <a:moveTo>
                    <a:pt x="362" y="6"/>
                  </a:moveTo>
                  <a:cubicBezTo>
                    <a:pt x="362" y="6"/>
                    <a:pt x="362" y="6"/>
                    <a:pt x="362" y="6"/>
                  </a:cubicBezTo>
                  <a:cubicBezTo>
                    <a:pt x="301" y="15"/>
                    <a:pt x="242" y="38"/>
                    <a:pt x="193" y="77"/>
                  </a:cubicBezTo>
                  <a:cubicBezTo>
                    <a:pt x="190" y="79"/>
                    <a:pt x="180" y="87"/>
                    <a:pt x="172" y="94"/>
                  </a:cubicBezTo>
                  <a:cubicBezTo>
                    <a:pt x="115" y="145"/>
                    <a:pt x="86" y="222"/>
                    <a:pt x="67" y="297"/>
                  </a:cubicBezTo>
                  <a:cubicBezTo>
                    <a:pt x="38" y="415"/>
                    <a:pt x="35" y="537"/>
                    <a:pt x="33" y="660"/>
                  </a:cubicBezTo>
                  <a:cubicBezTo>
                    <a:pt x="32" y="728"/>
                    <a:pt x="33" y="805"/>
                    <a:pt x="86" y="844"/>
                  </a:cubicBezTo>
                  <a:cubicBezTo>
                    <a:pt x="120" y="868"/>
                    <a:pt x="166" y="869"/>
                    <a:pt x="209" y="866"/>
                  </a:cubicBezTo>
                  <a:cubicBezTo>
                    <a:pt x="323" y="859"/>
                    <a:pt x="432" y="818"/>
                    <a:pt x="546" y="800"/>
                  </a:cubicBezTo>
                  <a:cubicBezTo>
                    <a:pt x="678" y="780"/>
                    <a:pt x="813" y="789"/>
                    <a:pt x="946" y="810"/>
                  </a:cubicBezTo>
                  <a:cubicBezTo>
                    <a:pt x="994" y="817"/>
                    <a:pt x="1041" y="828"/>
                    <a:pt x="1091" y="830"/>
                  </a:cubicBezTo>
                  <a:cubicBezTo>
                    <a:pt x="1132" y="832"/>
                    <a:pt x="1174" y="829"/>
                    <a:pt x="1214" y="839"/>
                  </a:cubicBezTo>
                  <a:cubicBezTo>
                    <a:pt x="1220" y="840"/>
                    <a:pt x="1224" y="842"/>
                    <a:pt x="1230" y="851"/>
                  </a:cubicBezTo>
                  <a:cubicBezTo>
                    <a:pt x="1260" y="896"/>
                    <a:pt x="1258" y="956"/>
                    <a:pt x="1259" y="1012"/>
                  </a:cubicBezTo>
                  <a:cubicBezTo>
                    <a:pt x="1259" y="1048"/>
                    <a:pt x="1258" y="1084"/>
                    <a:pt x="1260" y="1120"/>
                  </a:cubicBezTo>
                  <a:cubicBezTo>
                    <a:pt x="1259" y="1126"/>
                    <a:pt x="1259" y="1132"/>
                    <a:pt x="1259" y="1137"/>
                  </a:cubicBezTo>
                  <a:cubicBezTo>
                    <a:pt x="1259" y="1145"/>
                    <a:pt x="1259" y="1155"/>
                    <a:pt x="1259" y="1155"/>
                  </a:cubicBezTo>
                  <a:cubicBezTo>
                    <a:pt x="1256" y="1159"/>
                    <a:pt x="1256" y="1159"/>
                    <a:pt x="1256" y="1159"/>
                  </a:cubicBezTo>
                  <a:cubicBezTo>
                    <a:pt x="1251" y="1156"/>
                    <a:pt x="1251" y="1156"/>
                    <a:pt x="1251" y="1156"/>
                  </a:cubicBezTo>
                  <a:cubicBezTo>
                    <a:pt x="1251" y="1155"/>
                    <a:pt x="1251" y="1154"/>
                    <a:pt x="1250" y="1152"/>
                  </a:cubicBezTo>
                  <a:cubicBezTo>
                    <a:pt x="1247" y="1142"/>
                    <a:pt x="1245" y="1132"/>
                    <a:pt x="1243" y="1122"/>
                  </a:cubicBezTo>
                  <a:cubicBezTo>
                    <a:pt x="1242" y="1121"/>
                    <a:pt x="1242" y="1121"/>
                    <a:pt x="1242" y="1121"/>
                  </a:cubicBezTo>
                  <a:cubicBezTo>
                    <a:pt x="1237" y="1053"/>
                    <a:pt x="1244" y="982"/>
                    <a:pt x="1230" y="916"/>
                  </a:cubicBezTo>
                  <a:cubicBezTo>
                    <a:pt x="1226" y="897"/>
                    <a:pt x="1220" y="878"/>
                    <a:pt x="1209" y="862"/>
                  </a:cubicBezTo>
                  <a:cubicBezTo>
                    <a:pt x="1194" y="858"/>
                    <a:pt x="1178" y="858"/>
                    <a:pt x="1163" y="857"/>
                  </a:cubicBezTo>
                  <a:cubicBezTo>
                    <a:pt x="1129" y="856"/>
                    <a:pt x="1095" y="857"/>
                    <a:pt x="1061" y="853"/>
                  </a:cubicBezTo>
                  <a:cubicBezTo>
                    <a:pt x="1061" y="853"/>
                    <a:pt x="1046" y="850"/>
                    <a:pt x="1032" y="848"/>
                  </a:cubicBezTo>
                  <a:cubicBezTo>
                    <a:pt x="887" y="825"/>
                    <a:pt x="742" y="802"/>
                    <a:pt x="594" y="820"/>
                  </a:cubicBezTo>
                  <a:cubicBezTo>
                    <a:pt x="453" y="836"/>
                    <a:pt x="319" y="892"/>
                    <a:pt x="182" y="893"/>
                  </a:cubicBezTo>
                  <a:cubicBezTo>
                    <a:pt x="129" y="894"/>
                    <a:pt x="72" y="880"/>
                    <a:pt x="41" y="833"/>
                  </a:cubicBezTo>
                  <a:cubicBezTo>
                    <a:pt x="0" y="771"/>
                    <a:pt x="6" y="690"/>
                    <a:pt x="8" y="620"/>
                  </a:cubicBezTo>
                  <a:cubicBezTo>
                    <a:pt x="11" y="482"/>
                    <a:pt x="17" y="342"/>
                    <a:pt x="67" y="213"/>
                  </a:cubicBezTo>
                  <a:cubicBezTo>
                    <a:pt x="74" y="194"/>
                    <a:pt x="83" y="175"/>
                    <a:pt x="93" y="157"/>
                  </a:cubicBezTo>
                  <a:cubicBezTo>
                    <a:pt x="113" y="119"/>
                    <a:pt x="142" y="85"/>
                    <a:pt x="177" y="59"/>
                  </a:cubicBezTo>
                  <a:cubicBezTo>
                    <a:pt x="177" y="59"/>
                    <a:pt x="190" y="50"/>
                    <a:pt x="200" y="45"/>
                  </a:cubicBezTo>
                  <a:cubicBezTo>
                    <a:pt x="213" y="38"/>
                    <a:pt x="226" y="31"/>
                    <a:pt x="240" y="26"/>
                  </a:cubicBezTo>
                  <a:cubicBezTo>
                    <a:pt x="279" y="10"/>
                    <a:pt x="320" y="1"/>
                    <a:pt x="362" y="1"/>
                  </a:cubicBezTo>
                  <a:cubicBezTo>
                    <a:pt x="370" y="1"/>
                    <a:pt x="366" y="0"/>
                    <a:pt x="365" y="2"/>
                  </a:cubicBezTo>
                  <a:cubicBezTo>
                    <a:pt x="365" y="2"/>
                    <a:pt x="367" y="0"/>
                    <a:pt x="369" y="2"/>
                  </a:cubicBezTo>
                  <a:cubicBezTo>
                    <a:pt x="369" y="2"/>
                    <a:pt x="371" y="5"/>
                    <a:pt x="364" y="6"/>
                  </a:cubicBezTo>
                  <a:cubicBezTo>
                    <a:pt x="363" y="6"/>
                    <a:pt x="362" y="6"/>
                    <a:pt x="362" y="6"/>
                  </a:cubicBezTo>
                  <a:close/>
                  <a:moveTo>
                    <a:pt x="364" y="4"/>
                  </a:moveTo>
                  <a:cubicBezTo>
                    <a:pt x="367" y="9"/>
                    <a:pt x="365" y="1"/>
                    <a:pt x="36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55" name="Freeform 6"/>
            <p:cNvSpPr/>
            <p:nvPr/>
          </p:nvSpPr>
          <p:spPr bwMode="auto">
            <a:xfrm>
              <a:off x="3384551" y="985838"/>
              <a:ext cx="6097588" cy="4940300"/>
            </a:xfrm>
            <a:custGeom>
              <a:avLst/>
              <a:gdLst>
                <a:gd name="T0" fmla="*/ 383 w 1437"/>
                <a:gd name="T1" fmla="*/ 0 h 1164"/>
                <a:gd name="T2" fmla="*/ 471 w 1437"/>
                <a:gd name="T3" fmla="*/ 1 h 1164"/>
                <a:gd name="T4" fmla="*/ 475 w 1437"/>
                <a:gd name="T5" fmla="*/ 1 h 1164"/>
                <a:gd name="T6" fmla="*/ 1050 w 1437"/>
                <a:gd name="T7" fmla="*/ 41 h 1164"/>
                <a:gd name="T8" fmla="*/ 1360 w 1437"/>
                <a:gd name="T9" fmla="*/ 162 h 1164"/>
                <a:gd name="T10" fmla="*/ 1426 w 1437"/>
                <a:gd name="T11" fmla="*/ 422 h 1164"/>
                <a:gd name="T12" fmla="*/ 1379 w 1437"/>
                <a:gd name="T13" fmla="*/ 663 h 1164"/>
                <a:gd name="T14" fmla="*/ 1298 w 1437"/>
                <a:gd name="T15" fmla="*/ 849 h 1164"/>
                <a:gd name="T16" fmla="*/ 1180 w 1437"/>
                <a:gd name="T17" fmla="*/ 896 h 1164"/>
                <a:gd name="T18" fmla="*/ 1128 w 1437"/>
                <a:gd name="T19" fmla="*/ 931 h 1164"/>
                <a:gd name="T20" fmla="*/ 1106 w 1437"/>
                <a:gd name="T21" fmla="*/ 982 h 1164"/>
                <a:gd name="T22" fmla="*/ 1080 w 1437"/>
                <a:gd name="T23" fmla="*/ 1066 h 1164"/>
                <a:gd name="T24" fmla="*/ 1062 w 1437"/>
                <a:gd name="T25" fmla="*/ 1128 h 1164"/>
                <a:gd name="T26" fmla="*/ 1054 w 1437"/>
                <a:gd name="T27" fmla="*/ 1161 h 1164"/>
                <a:gd name="T28" fmla="*/ 1051 w 1437"/>
                <a:gd name="T29" fmla="*/ 1164 h 1164"/>
                <a:gd name="T30" fmla="*/ 1047 w 1437"/>
                <a:gd name="T31" fmla="*/ 1161 h 1164"/>
                <a:gd name="T32" fmla="*/ 1047 w 1437"/>
                <a:gd name="T33" fmla="*/ 1158 h 1164"/>
                <a:gd name="T34" fmla="*/ 1061 w 1437"/>
                <a:gd name="T35" fmla="*/ 1063 h 1164"/>
                <a:gd name="T36" fmla="*/ 1061 w 1437"/>
                <a:gd name="T37" fmla="*/ 1062 h 1164"/>
                <a:gd name="T38" fmla="*/ 1104 w 1437"/>
                <a:gd name="T39" fmla="*/ 926 h 1164"/>
                <a:gd name="T40" fmla="*/ 1242 w 1437"/>
                <a:gd name="T41" fmla="*/ 849 h 1164"/>
                <a:gd name="T42" fmla="*/ 1296 w 1437"/>
                <a:gd name="T43" fmla="*/ 811 h 1164"/>
                <a:gd name="T44" fmla="*/ 1362 w 1437"/>
                <a:gd name="T45" fmla="*/ 619 h 1164"/>
                <a:gd name="T46" fmla="*/ 1408 w 1437"/>
                <a:gd name="T47" fmla="*/ 333 h 1164"/>
                <a:gd name="T48" fmla="*/ 1309 w 1437"/>
                <a:gd name="T49" fmla="*/ 146 h 1164"/>
                <a:gd name="T50" fmla="*/ 962 w 1437"/>
                <a:gd name="T51" fmla="*/ 53 h 1164"/>
                <a:gd name="T52" fmla="*/ 442 w 1437"/>
                <a:gd name="T53" fmla="*/ 25 h 1164"/>
                <a:gd name="T54" fmla="*/ 105 w 1437"/>
                <a:gd name="T55" fmla="*/ 46 h 1164"/>
                <a:gd name="T56" fmla="*/ 86 w 1437"/>
                <a:gd name="T57" fmla="*/ 51 h 1164"/>
                <a:gd name="T58" fmla="*/ 82 w 1437"/>
                <a:gd name="T59" fmla="*/ 52 h 1164"/>
                <a:gd name="T60" fmla="*/ 31 w 1437"/>
                <a:gd name="T61" fmla="*/ 69 h 1164"/>
                <a:gd name="T62" fmla="*/ 12 w 1437"/>
                <a:gd name="T63" fmla="*/ 78 h 1164"/>
                <a:gd name="T64" fmla="*/ 10 w 1437"/>
                <a:gd name="T65" fmla="*/ 79 h 1164"/>
                <a:gd name="T66" fmla="*/ 9 w 1437"/>
                <a:gd name="T67" fmla="*/ 80 h 1164"/>
                <a:gd name="T68" fmla="*/ 10 w 1437"/>
                <a:gd name="T69" fmla="*/ 73 h 1164"/>
                <a:gd name="T70" fmla="*/ 80 w 1437"/>
                <a:gd name="T71" fmla="*/ 34 h 1164"/>
                <a:gd name="T72" fmla="*/ 102 w 1437"/>
                <a:gd name="T73" fmla="*/ 28 h 1164"/>
                <a:gd name="T74" fmla="*/ 383 w 1437"/>
                <a:gd name="T75" fmla="*/ 0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37" h="1164">
                  <a:moveTo>
                    <a:pt x="383" y="0"/>
                  </a:moveTo>
                  <a:cubicBezTo>
                    <a:pt x="412" y="0"/>
                    <a:pt x="441" y="1"/>
                    <a:pt x="471" y="1"/>
                  </a:cubicBezTo>
                  <a:cubicBezTo>
                    <a:pt x="475" y="1"/>
                    <a:pt x="475" y="1"/>
                    <a:pt x="475" y="1"/>
                  </a:cubicBezTo>
                  <a:cubicBezTo>
                    <a:pt x="667" y="7"/>
                    <a:pt x="859" y="15"/>
                    <a:pt x="1050" y="41"/>
                  </a:cubicBezTo>
                  <a:cubicBezTo>
                    <a:pt x="1161" y="55"/>
                    <a:pt x="1277" y="77"/>
                    <a:pt x="1360" y="162"/>
                  </a:cubicBezTo>
                  <a:cubicBezTo>
                    <a:pt x="1424" y="227"/>
                    <a:pt x="1437" y="328"/>
                    <a:pt x="1426" y="422"/>
                  </a:cubicBezTo>
                  <a:cubicBezTo>
                    <a:pt x="1417" y="504"/>
                    <a:pt x="1395" y="584"/>
                    <a:pt x="1379" y="663"/>
                  </a:cubicBezTo>
                  <a:cubicBezTo>
                    <a:pt x="1364" y="731"/>
                    <a:pt x="1349" y="805"/>
                    <a:pt x="1298" y="849"/>
                  </a:cubicBezTo>
                  <a:cubicBezTo>
                    <a:pt x="1265" y="877"/>
                    <a:pt x="1218" y="883"/>
                    <a:pt x="1180" y="896"/>
                  </a:cubicBezTo>
                  <a:cubicBezTo>
                    <a:pt x="1160" y="903"/>
                    <a:pt x="1141" y="913"/>
                    <a:pt x="1128" y="931"/>
                  </a:cubicBezTo>
                  <a:cubicBezTo>
                    <a:pt x="1127" y="933"/>
                    <a:pt x="1115" y="958"/>
                    <a:pt x="1106" y="982"/>
                  </a:cubicBezTo>
                  <a:cubicBezTo>
                    <a:pt x="1096" y="1010"/>
                    <a:pt x="1088" y="1038"/>
                    <a:pt x="1080" y="1066"/>
                  </a:cubicBezTo>
                  <a:cubicBezTo>
                    <a:pt x="1080" y="1066"/>
                    <a:pt x="1069" y="1100"/>
                    <a:pt x="1062" y="1128"/>
                  </a:cubicBezTo>
                  <a:cubicBezTo>
                    <a:pt x="1059" y="1139"/>
                    <a:pt x="1056" y="1150"/>
                    <a:pt x="1054" y="1161"/>
                  </a:cubicBezTo>
                  <a:cubicBezTo>
                    <a:pt x="1051" y="1164"/>
                    <a:pt x="1051" y="1164"/>
                    <a:pt x="1051" y="1164"/>
                  </a:cubicBezTo>
                  <a:cubicBezTo>
                    <a:pt x="1047" y="1161"/>
                    <a:pt x="1047" y="1161"/>
                    <a:pt x="1047" y="1161"/>
                  </a:cubicBezTo>
                  <a:cubicBezTo>
                    <a:pt x="1047" y="1159"/>
                    <a:pt x="1047" y="1159"/>
                    <a:pt x="1047" y="1158"/>
                  </a:cubicBezTo>
                  <a:cubicBezTo>
                    <a:pt x="1049" y="1126"/>
                    <a:pt x="1055" y="1095"/>
                    <a:pt x="1061" y="1063"/>
                  </a:cubicBezTo>
                  <a:cubicBezTo>
                    <a:pt x="1061" y="1062"/>
                    <a:pt x="1061" y="1062"/>
                    <a:pt x="1061" y="1062"/>
                  </a:cubicBezTo>
                  <a:cubicBezTo>
                    <a:pt x="1072" y="1015"/>
                    <a:pt x="1082" y="968"/>
                    <a:pt x="1104" y="926"/>
                  </a:cubicBezTo>
                  <a:cubicBezTo>
                    <a:pt x="1128" y="876"/>
                    <a:pt x="1199" y="864"/>
                    <a:pt x="1242" y="849"/>
                  </a:cubicBezTo>
                  <a:cubicBezTo>
                    <a:pt x="1263" y="841"/>
                    <a:pt x="1282" y="830"/>
                    <a:pt x="1296" y="811"/>
                  </a:cubicBezTo>
                  <a:cubicBezTo>
                    <a:pt x="1337" y="758"/>
                    <a:pt x="1347" y="686"/>
                    <a:pt x="1362" y="619"/>
                  </a:cubicBezTo>
                  <a:cubicBezTo>
                    <a:pt x="1384" y="524"/>
                    <a:pt x="1413" y="430"/>
                    <a:pt x="1408" y="333"/>
                  </a:cubicBezTo>
                  <a:cubicBezTo>
                    <a:pt x="1404" y="261"/>
                    <a:pt x="1374" y="192"/>
                    <a:pt x="1309" y="146"/>
                  </a:cubicBezTo>
                  <a:cubicBezTo>
                    <a:pt x="1211" y="76"/>
                    <a:pt x="1080" y="65"/>
                    <a:pt x="962" y="53"/>
                  </a:cubicBezTo>
                  <a:cubicBezTo>
                    <a:pt x="789" y="35"/>
                    <a:pt x="617" y="31"/>
                    <a:pt x="442" y="25"/>
                  </a:cubicBezTo>
                  <a:cubicBezTo>
                    <a:pt x="328" y="21"/>
                    <a:pt x="213" y="19"/>
                    <a:pt x="105" y="46"/>
                  </a:cubicBezTo>
                  <a:cubicBezTo>
                    <a:pt x="97" y="48"/>
                    <a:pt x="86" y="51"/>
                    <a:pt x="86" y="51"/>
                  </a:cubicBezTo>
                  <a:cubicBezTo>
                    <a:pt x="85" y="51"/>
                    <a:pt x="83" y="52"/>
                    <a:pt x="82" y="52"/>
                  </a:cubicBezTo>
                  <a:cubicBezTo>
                    <a:pt x="64" y="56"/>
                    <a:pt x="47" y="62"/>
                    <a:pt x="31" y="69"/>
                  </a:cubicBezTo>
                  <a:cubicBezTo>
                    <a:pt x="20" y="73"/>
                    <a:pt x="12" y="78"/>
                    <a:pt x="12" y="78"/>
                  </a:cubicBezTo>
                  <a:cubicBezTo>
                    <a:pt x="5" y="82"/>
                    <a:pt x="10" y="79"/>
                    <a:pt x="10" y="79"/>
                  </a:cubicBezTo>
                  <a:cubicBezTo>
                    <a:pt x="10" y="74"/>
                    <a:pt x="9" y="80"/>
                    <a:pt x="9" y="80"/>
                  </a:cubicBezTo>
                  <a:cubicBezTo>
                    <a:pt x="8" y="78"/>
                    <a:pt x="0" y="81"/>
                    <a:pt x="10" y="73"/>
                  </a:cubicBezTo>
                  <a:cubicBezTo>
                    <a:pt x="34" y="55"/>
                    <a:pt x="57" y="44"/>
                    <a:pt x="80" y="34"/>
                  </a:cubicBezTo>
                  <a:cubicBezTo>
                    <a:pt x="80" y="34"/>
                    <a:pt x="93" y="30"/>
                    <a:pt x="102" y="28"/>
                  </a:cubicBezTo>
                  <a:cubicBezTo>
                    <a:pt x="193" y="4"/>
                    <a:pt x="291" y="0"/>
                    <a:pt x="3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56" name="Freeform 7"/>
            <p:cNvSpPr>
              <a:spLocks noEditPoints="1"/>
            </p:cNvSpPr>
            <p:nvPr/>
          </p:nvSpPr>
          <p:spPr bwMode="auto">
            <a:xfrm>
              <a:off x="2473326" y="833438"/>
              <a:ext cx="1416050" cy="2317750"/>
            </a:xfrm>
            <a:custGeom>
              <a:avLst/>
              <a:gdLst>
                <a:gd name="T0" fmla="*/ 324 w 334"/>
                <a:gd name="T1" fmla="*/ 11 h 546"/>
                <a:gd name="T2" fmla="*/ 320 w 334"/>
                <a:gd name="T3" fmla="*/ 13 h 546"/>
                <a:gd name="T4" fmla="*/ 299 w 334"/>
                <a:gd name="T5" fmla="*/ 21 h 546"/>
                <a:gd name="T6" fmla="*/ 135 w 334"/>
                <a:gd name="T7" fmla="*/ 110 h 546"/>
                <a:gd name="T8" fmla="*/ 16 w 334"/>
                <a:gd name="T9" fmla="*/ 429 h 546"/>
                <a:gd name="T10" fmla="*/ 7 w 334"/>
                <a:gd name="T11" fmla="*/ 543 h 546"/>
                <a:gd name="T12" fmla="*/ 3 w 334"/>
                <a:gd name="T13" fmla="*/ 546 h 546"/>
                <a:gd name="T14" fmla="*/ 0 w 334"/>
                <a:gd name="T15" fmla="*/ 542 h 546"/>
                <a:gd name="T16" fmla="*/ 23 w 334"/>
                <a:gd name="T17" fmla="*/ 277 h 546"/>
                <a:gd name="T18" fmla="*/ 63 w 334"/>
                <a:gd name="T19" fmla="*/ 169 h 546"/>
                <a:gd name="T20" fmla="*/ 261 w 334"/>
                <a:gd name="T21" fmla="*/ 23 h 546"/>
                <a:gd name="T22" fmla="*/ 300 w 334"/>
                <a:gd name="T23" fmla="*/ 13 h 546"/>
                <a:gd name="T24" fmla="*/ 303 w 334"/>
                <a:gd name="T25" fmla="*/ 13 h 546"/>
                <a:gd name="T26" fmla="*/ 329 w 334"/>
                <a:gd name="T27" fmla="*/ 12 h 546"/>
                <a:gd name="T28" fmla="*/ 326 w 334"/>
                <a:gd name="T29" fmla="*/ 14 h 546"/>
                <a:gd name="T30" fmla="*/ 324 w 334"/>
                <a:gd name="T31" fmla="*/ 11 h 546"/>
                <a:gd name="T32" fmla="*/ 325 w 334"/>
                <a:gd name="T33" fmla="*/ 11 h 546"/>
                <a:gd name="T34" fmla="*/ 325 w 334"/>
                <a:gd name="T35" fmla="*/ 11 h 546"/>
                <a:gd name="T36" fmla="*/ 325 w 334"/>
                <a:gd name="T37" fmla="*/ 10 h 546"/>
                <a:gd name="T38" fmla="*/ 325 w 334"/>
                <a:gd name="T39" fmla="*/ 10 h 546"/>
                <a:gd name="T40" fmla="*/ 325 w 334"/>
                <a:gd name="T41" fmla="*/ 10 h 546"/>
                <a:gd name="T42" fmla="*/ 325 w 334"/>
                <a:gd name="T43" fmla="*/ 10 h 546"/>
                <a:gd name="T44" fmla="*/ 325 w 334"/>
                <a:gd name="T45" fmla="*/ 10 h 546"/>
                <a:gd name="T46" fmla="*/ 325 w 334"/>
                <a:gd name="T47" fmla="*/ 10 h 546"/>
                <a:gd name="T48" fmla="*/ 325 w 334"/>
                <a:gd name="T49" fmla="*/ 10 h 546"/>
                <a:gd name="T50" fmla="*/ 325 w 334"/>
                <a:gd name="T51" fmla="*/ 10 h 546"/>
                <a:gd name="T52" fmla="*/ 325 w 334"/>
                <a:gd name="T53" fmla="*/ 10 h 546"/>
                <a:gd name="T54" fmla="*/ 325 w 334"/>
                <a:gd name="T55" fmla="*/ 10 h 546"/>
                <a:gd name="T56" fmla="*/ 325 w 334"/>
                <a:gd name="T57" fmla="*/ 10 h 546"/>
                <a:gd name="T58" fmla="*/ 325 w 334"/>
                <a:gd name="T59" fmla="*/ 10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4" h="546">
                  <a:moveTo>
                    <a:pt x="324" y="11"/>
                  </a:moveTo>
                  <a:cubicBezTo>
                    <a:pt x="320" y="12"/>
                    <a:pt x="323" y="11"/>
                    <a:pt x="320" y="13"/>
                  </a:cubicBezTo>
                  <a:cubicBezTo>
                    <a:pt x="320" y="13"/>
                    <a:pt x="306" y="19"/>
                    <a:pt x="299" y="21"/>
                  </a:cubicBezTo>
                  <a:cubicBezTo>
                    <a:pt x="239" y="38"/>
                    <a:pt x="181" y="65"/>
                    <a:pt x="135" y="110"/>
                  </a:cubicBezTo>
                  <a:cubicBezTo>
                    <a:pt x="54" y="187"/>
                    <a:pt x="28" y="315"/>
                    <a:pt x="16" y="429"/>
                  </a:cubicBezTo>
                  <a:cubicBezTo>
                    <a:pt x="12" y="467"/>
                    <a:pt x="10" y="505"/>
                    <a:pt x="7" y="543"/>
                  </a:cubicBezTo>
                  <a:cubicBezTo>
                    <a:pt x="3" y="546"/>
                    <a:pt x="3" y="546"/>
                    <a:pt x="3" y="546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3" y="453"/>
                    <a:pt x="4" y="363"/>
                    <a:pt x="23" y="277"/>
                  </a:cubicBezTo>
                  <a:cubicBezTo>
                    <a:pt x="32" y="240"/>
                    <a:pt x="44" y="203"/>
                    <a:pt x="63" y="169"/>
                  </a:cubicBezTo>
                  <a:cubicBezTo>
                    <a:pt x="103" y="96"/>
                    <a:pt x="182" y="44"/>
                    <a:pt x="261" y="23"/>
                  </a:cubicBezTo>
                  <a:cubicBezTo>
                    <a:pt x="274" y="19"/>
                    <a:pt x="287" y="16"/>
                    <a:pt x="300" y="13"/>
                  </a:cubicBezTo>
                  <a:cubicBezTo>
                    <a:pt x="302" y="13"/>
                    <a:pt x="300" y="13"/>
                    <a:pt x="303" y="13"/>
                  </a:cubicBezTo>
                  <a:cubicBezTo>
                    <a:pt x="313" y="9"/>
                    <a:pt x="334" y="0"/>
                    <a:pt x="329" y="12"/>
                  </a:cubicBezTo>
                  <a:cubicBezTo>
                    <a:pt x="326" y="14"/>
                    <a:pt x="326" y="14"/>
                    <a:pt x="326" y="14"/>
                  </a:cubicBezTo>
                  <a:cubicBezTo>
                    <a:pt x="326" y="14"/>
                    <a:pt x="324" y="11"/>
                    <a:pt x="324" y="11"/>
                  </a:cubicBezTo>
                  <a:close/>
                  <a:moveTo>
                    <a:pt x="325" y="11"/>
                  </a:moveTo>
                  <a:cubicBezTo>
                    <a:pt x="325" y="11"/>
                    <a:pt x="325" y="11"/>
                    <a:pt x="325" y="11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  <a:moveTo>
                    <a:pt x="325" y="10"/>
                  </a:moveTo>
                  <a:cubicBezTo>
                    <a:pt x="325" y="10"/>
                    <a:pt x="325" y="10"/>
                    <a:pt x="325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57" name="Freeform 8"/>
            <p:cNvSpPr/>
            <p:nvPr/>
          </p:nvSpPr>
          <p:spPr bwMode="auto">
            <a:xfrm>
              <a:off x="4802188" y="4610100"/>
              <a:ext cx="2354263" cy="369888"/>
            </a:xfrm>
            <a:custGeom>
              <a:avLst/>
              <a:gdLst>
                <a:gd name="T0" fmla="*/ 4 w 555"/>
                <a:gd name="T1" fmla="*/ 39 h 87"/>
                <a:gd name="T2" fmla="*/ 10 w 555"/>
                <a:gd name="T3" fmla="*/ 39 h 87"/>
                <a:gd name="T4" fmla="*/ 15 w 555"/>
                <a:gd name="T5" fmla="*/ 36 h 87"/>
                <a:gd name="T6" fmla="*/ 17 w 555"/>
                <a:gd name="T7" fmla="*/ 34 h 87"/>
                <a:gd name="T8" fmla="*/ 25 w 555"/>
                <a:gd name="T9" fmla="*/ 28 h 87"/>
                <a:gd name="T10" fmla="*/ 48 w 555"/>
                <a:gd name="T11" fmla="*/ 17 h 87"/>
                <a:gd name="T12" fmla="*/ 177 w 555"/>
                <a:gd name="T13" fmla="*/ 1 h 87"/>
                <a:gd name="T14" fmla="*/ 549 w 555"/>
                <a:gd name="T15" fmla="*/ 68 h 87"/>
                <a:gd name="T16" fmla="*/ 555 w 555"/>
                <a:gd name="T17" fmla="*/ 73 h 87"/>
                <a:gd name="T18" fmla="*/ 550 w 555"/>
                <a:gd name="T19" fmla="*/ 80 h 87"/>
                <a:gd name="T20" fmla="*/ 265 w 555"/>
                <a:gd name="T21" fmla="*/ 34 h 87"/>
                <a:gd name="T22" fmla="*/ 52 w 555"/>
                <a:gd name="T23" fmla="*/ 32 h 87"/>
                <a:gd name="T24" fmla="*/ 41 w 555"/>
                <a:gd name="T25" fmla="*/ 33 h 87"/>
                <a:gd name="T26" fmla="*/ 31 w 555"/>
                <a:gd name="T27" fmla="*/ 37 h 87"/>
                <a:gd name="T28" fmla="*/ 0 w 555"/>
                <a:gd name="T29" fmla="*/ 42 h 87"/>
                <a:gd name="T30" fmla="*/ 0 w 555"/>
                <a:gd name="T31" fmla="*/ 38 h 87"/>
                <a:gd name="T32" fmla="*/ 4 w 555"/>
                <a:gd name="T33" fmla="*/ 3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5" h="87">
                  <a:moveTo>
                    <a:pt x="4" y="39"/>
                  </a:moveTo>
                  <a:cubicBezTo>
                    <a:pt x="15" y="44"/>
                    <a:pt x="8" y="39"/>
                    <a:pt x="10" y="39"/>
                  </a:cubicBezTo>
                  <a:cubicBezTo>
                    <a:pt x="17" y="36"/>
                    <a:pt x="12" y="38"/>
                    <a:pt x="15" y="36"/>
                  </a:cubicBezTo>
                  <a:cubicBezTo>
                    <a:pt x="18" y="34"/>
                    <a:pt x="17" y="34"/>
                    <a:pt x="17" y="34"/>
                  </a:cubicBezTo>
                  <a:cubicBezTo>
                    <a:pt x="20" y="32"/>
                    <a:pt x="22" y="30"/>
                    <a:pt x="25" y="28"/>
                  </a:cubicBezTo>
                  <a:cubicBezTo>
                    <a:pt x="32" y="23"/>
                    <a:pt x="39" y="19"/>
                    <a:pt x="48" y="17"/>
                  </a:cubicBezTo>
                  <a:cubicBezTo>
                    <a:pt x="84" y="6"/>
                    <a:pt x="139" y="1"/>
                    <a:pt x="177" y="1"/>
                  </a:cubicBezTo>
                  <a:cubicBezTo>
                    <a:pt x="298" y="0"/>
                    <a:pt x="417" y="71"/>
                    <a:pt x="549" y="68"/>
                  </a:cubicBezTo>
                  <a:cubicBezTo>
                    <a:pt x="555" y="73"/>
                    <a:pt x="555" y="73"/>
                    <a:pt x="555" y="73"/>
                  </a:cubicBezTo>
                  <a:cubicBezTo>
                    <a:pt x="550" y="80"/>
                    <a:pt x="550" y="80"/>
                    <a:pt x="550" y="80"/>
                  </a:cubicBezTo>
                  <a:cubicBezTo>
                    <a:pt x="454" y="87"/>
                    <a:pt x="362" y="53"/>
                    <a:pt x="265" y="34"/>
                  </a:cubicBezTo>
                  <a:cubicBezTo>
                    <a:pt x="195" y="20"/>
                    <a:pt x="121" y="20"/>
                    <a:pt x="52" y="32"/>
                  </a:cubicBezTo>
                  <a:cubicBezTo>
                    <a:pt x="41" y="33"/>
                    <a:pt x="41" y="33"/>
                    <a:pt x="41" y="33"/>
                  </a:cubicBezTo>
                  <a:cubicBezTo>
                    <a:pt x="33" y="35"/>
                    <a:pt x="44" y="31"/>
                    <a:pt x="31" y="37"/>
                  </a:cubicBezTo>
                  <a:cubicBezTo>
                    <a:pt x="20" y="42"/>
                    <a:pt x="9" y="50"/>
                    <a:pt x="0" y="4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4" y="39"/>
                    <a:pt x="4" y="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  <p:sp>
          <p:nvSpPr>
            <p:cNvPr id="1048658" name="Freeform 9"/>
            <p:cNvSpPr/>
            <p:nvPr/>
          </p:nvSpPr>
          <p:spPr bwMode="auto">
            <a:xfrm>
              <a:off x="8072438" y="927100"/>
              <a:ext cx="1655763" cy="2185988"/>
            </a:xfrm>
            <a:custGeom>
              <a:avLst/>
              <a:gdLst>
                <a:gd name="T0" fmla="*/ 81 w 390"/>
                <a:gd name="T1" fmla="*/ 16 h 515"/>
                <a:gd name="T2" fmla="*/ 63 w 390"/>
                <a:gd name="T3" fmla="*/ 16 h 515"/>
                <a:gd name="T4" fmla="*/ 13 w 390"/>
                <a:gd name="T5" fmla="*/ 11 h 515"/>
                <a:gd name="T6" fmla="*/ 10 w 390"/>
                <a:gd name="T7" fmla="*/ 8 h 515"/>
                <a:gd name="T8" fmla="*/ 9 w 390"/>
                <a:gd name="T9" fmla="*/ 11 h 515"/>
                <a:gd name="T10" fmla="*/ 6 w 390"/>
                <a:gd name="T11" fmla="*/ 8 h 515"/>
                <a:gd name="T12" fmla="*/ 15 w 390"/>
                <a:gd name="T13" fmla="*/ 5 h 515"/>
                <a:gd name="T14" fmla="*/ 61 w 390"/>
                <a:gd name="T15" fmla="*/ 0 h 515"/>
                <a:gd name="T16" fmla="*/ 94 w 390"/>
                <a:gd name="T17" fmla="*/ 2 h 515"/>
                <a:gd name="T18" fmla="*/ 362 w 390"/>
                <a:gd name="T19" fmla="*/ 223 h 515"/>
                <a:gd name="T20" fmla="*/ 387 w 390"/>
                <a:gd name="T21" fmla="*/ 407 h 515"/>
                <a:gd name="T22" fmla="*/ 387 w 390"/>
                <a:gd name="T23" fmla="*/ 408 h 515"/>
                <a:gd name="T24" fmla="*/ 367 w 390"/>
                <a:gd name="T25" fmla="*/ 510 h 515"/>
                <a:gd name="T26" fmla="*/ 367 w 390"/>
                <a:gd name="T27" fmla="*/ 512 h 515"/>
                <a:gd name="T28" fmla="*/ 362 w 390"/>
                <a:gd name="T29" fmla="*/ 515 h 515"/>
                <a:gd name="T30" fmla="*/ 360 w 390"/>
                <a:gd name="T31" fmla="*/ 511 h 515"/>
                <a:gd name="T32" fmla="*/ 365 w 390"/>
                <a:gd name="T33" fmla="*/ 476 h 515"/>
                <a:gd name="T34" fmla="*/ 304 w 390"/>
                <a:gd name="T35" fmla="*/ 153 h 515"/>
                <a:gd name="T36" fmla="*/ 81 w 390"/>
                <a:gd name="T37" fmla="*/ 16 h 515"/>
                <a:gd name="T38" fmla="*/ 81 w 390"/>
                <a:gd name="T39" fmla="*/ 16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0" h="515">
                  <a:moveTo>
                    <a:pt x="81" y="16"/>
                  </a:moveTo>
                  <a:cubicBezTo>
                    <a:pt x="73" y="16"/>
                    <a:pt x="63" y="16"/>
                    <a:pt x="63" y="16"/>
                  </a:cubicBezTo>
                  <a:cubicBezTo>
                    <a:pt x="46" y="13"/>
                    <a:pt x="30" y="11"/>
                    <a:pt x="13" y="11"/>
                  </a:cubicBezTo>
                  <a:cubicBezTo>
                    <a:pt x="0" y="10"/>
                    <a:pt x="10" y="8"/>
                    <a:pt x="10" y="8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5" y="11"/>
                    <a:pt x="6" y="8"/>
                  </a:cubicBezTo>
                  <a:cubicBezTo>
                    <a:pt x="8" y="5"/>
                    <a:pt x="11" y="5"/>
                    <a:pt x="15" y="5"/>
                  </a:cubicBezTo>
                  <a:cubicBezTo>
                    <a:pt x="30" y="2"/>
                    <a:pt x="45" y="1"/>
                    <a:pt x="61" y="0"/>
                  </a:cubicBezTo>
                  <a:cubicBezTo>
                    <a:pt x="61" y="0"/>
                    <a:pt x="81" y="0"/>
                    <a:pt x="94" y="2"/>
                  </a:cubicBezTo>
                  <a:cubicBezTo>
                    <a:pt x="217" y="23"/>
                    <a:pt x="323" y="119"/>
                    <a:pt x="362" y="223"/>
                  </a:cubicBezTo>
                  <a:cubicBezTo>
                    <a:pt x="384" y="282"/>
                    <a:pt x="390" y="345"/>
                    <a:pt x="387" y="407"/>
                  </a:cubicBezTo>
                  <a:cubicBezTo>
                    <a:pt x="387" y="408"/>
                    <a:pt x="387" y="408"/>
                    <a:pt x="387" y="408"/>
                  </a:cubicBezTo>
                  <a:cubicBezTo>
                    <a:pt x="384" y="442"/>
                    <a:pt x="377" y="477"/>
                    <a:pt x="367" y="510"/>
                  </a:cubicBezTo>
                  <a:cubicBezTo>
                    <a:pt x="367" y="512"/>
                    <a:pt x="367" y="512"/>
                    <a:pt x="367" y="512"/>
                  </a:cubicBezTo>
                  <a:cubicBezTo>
                    <a:pt x="362" y="515"/>
                    <a:pt x="362" y="515"/>
                    <a:pt x="362" y="515"/>
                  </a:cubicBezTo>
                  <a:cubicBezTo>
                    <a:pt x="360" y="511"/>
                    <a:pt x="360" y="511"/>
                    <a:pt x="360" y="511"/>
                  </a:cubicBezTo>
                  <a:cubicBezTo>
                    <a:pt x="362" y="499"/>
                    <a:pt x="363" y="488"/>
                    <a:pt x="365" y="476"/>
                  </a:cubicBezTo>
                  <a:cubicBezTo>
                    <a:pt x="378" y="363"/>
                    <a:pt x="372" y="247"/>
                    <a:pt x="304" y="153"/>
                  </a:cubicBezTo>
                  <a:cubicBezTo>
                    <a:pt x="252" y="81"/>
                    <a:pt x="166" y="29"/>
                    <a:pt x="81" y="16"/>
                  </a:cubicBezTo>
                  <a:cubicBezTo>
                    <a:pt x="80" y="16"/>
                    <a:pt x="82" y="16"/>
                    <a:pt x="81" y="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/>
            <a:p>
              <a:endParaRPr altLang="en-US" lang="zh-CN"/>
            </a:p>
          </p:txBody>
        </p:sp>
      </p:grpSp>
      <p:sp>
        <p:nvSpPr>
          <p:cNvPr id="1048659" name="文本框 18"/>
          <p:cNvSpPr txBox="1"/>
          <p:nvPr/>
        </p:nvSpPr>
        <p:spPr>
          <a:xfrm flipH="1">
            <a:off x="1969220" y="3428999"/>
            <a:ext cx="3572611" cy="112014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p>
            <a:pPr algn="ctr">
              <a:lnSpc>
                <a:spcPct val="114000"/>
              </a:lnSpc>
            </a:pP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f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s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t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u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e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p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k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n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g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m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b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a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r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d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i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altLang="zh-CN" dirty="0" sz="2000" lang="en-US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</a:rPr>
              <a:t>layar </a:t>
            </a:r>
            <a:endParaRPr altLang="zh-CN" dirty="0" sz="1600"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</a:endParaRPr>
          </a:p>
        </p:txBody>
      </p:sp>
      <p:sp>
        <p:nvSpPr>
          <p:cNvPr id="1048660" name="文本框 20"/>
          <p:cNvSpPr txBox="1"/>
          <p:nvPr/>
        </p:nvSpPr>
        <p:spPr>
          <a:xfrm>
            <a:off x="4660443" y="479403"/>
            <a:ext cx="4929208" cy="7518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44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K</a:t>
            </a:r>
            <a:r>
              <a:rPr altLang="zh-CN" b="1" dirty="0" sz="44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a</a:t>
            </a:r>
            <a:r>
              <a:rPr altLang="zh-CN" b="1" dirty="0" sz="44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b</a:t>
            </a:r>
            <a:r>
              <a:rPr altLang="zh-CN" b="1" dirty="0" sz="44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e</a:t>
            </a:r>
            <a:r>
              <a:rPr altLang="zh-CN" b="1" dirty="0" sz="44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l</a:t>
            </a:r>
            <a:r>
              <a:rPr altLang="zh-CN" b="1" dirty="0" sz="44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 </a:t>
            </a:r>
            <a:r>
              <a:rPr altLang="zh-CN" b="1" dirty="0" sz="4400" lang="en-US">
                <a:solidFill>
                  <a:srgbClr val="565E7D"/>
                </a:solidFill>
                <a:latin typeface="Calibri" panose="020F0502020204030204" pitchFamily="34" charset="0"/>
                <a:ea typeface="张海山锐线体2.0" panose="02000000000000000000" pitchFamily="2" charset="-122"/>
              </a:rPr>
              <a:t>HDMI </a:t>
            </a:r>
            <a:endParaRPr altLang="en-US" b="1" dirty="0" sz="4800" lang="zh-CN">
              <a:solidFill>
                <a:srgbClr val="565E7D"/>
              </a:solidFill>
              <a:latin typeface="Calibri" panose="020F0502020204030204" pitchFamily="34" charset="0"/>
              <a:ea typeface="张海山锐线体2.0" panose="02000000000000000000" pitchFamily="2" charset="-122"/>
            </a:endParaRPr>
          </a:p>
        </p:txBody>
      </p:sp>
      <p:pic>
        <p:nvPicPr>
          <p:cNvPr id="2097435" name=""/>
          <p:cNvPicPr>
            <a:picLocks/>
          </p:cNvPicPr>
          <p:nvPr/>
        </p:nvPicPr>
        <p:blipFill>
          <a:blip xmlns:r="http://schemas.openxmlformats.org/officeDocument/2006/relationships" r:embed="rId11"/>
          <a:srcRect l="26399" t="23963" r="10041" b="33700"/>
          <a:stretch>
            <a:fillRect/>
          </a:stretch>
        </p:blipFill>
        <p:spPr>
          <a:xfrm rot="0">
            <a:off x="7125048" y="2812759"/>
            <a:ext cx="3269112" cy="29035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Presentation</Application>
  <ScaleCrop>0</ScaleCrop>
  <Company>Microsoft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演示文稿</dc:title>
  <dc:creator>PC</dc:creator>
  <cp:lastModifiedBy>11</cp:lastModifiedBy>
  <dcterms:created xsi:type="dcterms:W3CDTF">2019-12-22T22:44:00Z</dcterms:created>
  <dcterms:modified xsi:type="dcterms:W3CDTF">2023-01-18T02:28:36Z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1033-11.2.0.9127</vt:lpwstr>
  </property>
  <property fmtid="{D5CDD505-2E9C-101B-9397-08002B2CF9AE}" pid="3" name="ICV">
    <vt:lpwstr>433504c5599c49318f56f16f9de1f220</vt:lpwstr>
  </property>
</Properties>
</file>