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61" r:id="rId1"/>
  </p:sldMasterIdLst>
  <p:notesMasterIdLst>
    <p:notesMasterId r:id="rId2"/>
  </p:notesMasterIdLst>
  <p:handoutMasterIdLst>
    <p:handoutMasterId r:id="rId3"/>
  </p:handoutMasterIdLst>
  <p:sldIdLst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90C9D5"/>
    <a:srgbClr val="F3C900"/>
    <a:srgbClr val="FFD000"/>
    <a:srgbClr val="40B1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319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86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tableStyles" Target="tableStyle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22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F9B84EA-7D68-4D60-9CB1-D50884785D1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3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24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D4E0FC9-F1F8-4FAE-9988-3BA365CFD46F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altLang="en-US" lang="zh-CN"/>
          </a:p>
        </p:txBody>
      </p:sp>
      <p:sp>
        <p:nvSpPr>
          <p:cNvPr id="104871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7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1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altLang="en-US" lang="zh-CN"/>
          </a:p>
        </p:txBody>
      </p:sp>
      <p:sp>
        <p:nvSpPr>
          <p:cNvPr id="104872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单击以编辑母版副标题样式</a:t>
            </a:r>
            <a:endParaRPr altLang="en-US" lang="zh-CN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6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8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70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7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75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7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title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9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</p:txBody>
      </p:sp>
      <p:sp>
        <p:nvSpPr>
          <p:cNvPr id="104869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-column content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96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97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9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02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</p:txBody>
      </p:sp>
      <p:sp>
        <p:nvSpPr>
          <p:cNvPr id="1048703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04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</p:txBody>
      </p:sp>
      <p:sp>
        <p:nvSpPr>
          <p:cNvPr id="1048705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0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6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6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1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and title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10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1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</p:txBody>
      </p:sp>
      <p:sp>
        <p:nvSpPr>
          <p:cNvPr id="104871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and title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0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681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</p:txBody>
      </p:sp>
      <p:sp>
        <p:nvSpPr>
          <p:cNvPr id="104868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48185260-5B6C-484A-8636-B5911F59C79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75F3C3A-4CFF-45E7-A74F-3D5C546B81CD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image" Target="../media/image6.em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3.emf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3"/>
          <p:cNvGrpSpPr/>
          <p:nvPr/>
        </p:nvGrpSpPr>
        <p:grpSpPr>
          <a:xfrm>
            <a:off x="1701947" y="120836"/>
            <a:ext cx="7242235" cy="4507606"/>
            <a:chOff x="-642827" y="-801142"/>
            <a:chExt cx="13477653" cy="8460283"/>
          </a:xfrm>
        </p:grpSpPr>
        <p:pic>
          <p:nvPicPr>
            <p:cNvPr id="2097152" name="图片 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-642827" y="-801142"/>
              <a:ext cx="13477653" cy="8460283"/>
            </a:xfrm>
            <a:prstGeom prst="rect"/>
          </p:spPr>
        </p:pic>
        <p:pic>
          <p:nvPicPr>
            <p:cNvPr id="2097153" name="图片 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2234354" y="119835"/>
              <a:ext cx="7723292" cy="6618329"/>
            </a:xfrm>
            <a:prstGeom prst="rect"/>
          </p:spPr>
        </p:pic>
      </p:grpSp>
      <p:pic>
        <p:nvPicPr>
          <p:cNvPr id="2097154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flipV="1">
            <a:off x="2441701" y="5834860"/>
            <a:ext cx="6661533" cy="151200"/>
          </a:xfrm>
          <a:prstGeom prst="rect"/>
        </p:spPr>
      </p:pic>
      <p:sp>
        <p:nvSpPr>
          <p:cNvPr id="1048586" name="文本框 7"/>
          <p:cNvSpPr txBox="1"/>
          <p:nvPr/>
        </p:nvSpPr>
        <p:spPr>
          <a:xfrm>
            <a:off x="940108" y="4377438"/>
            <a:ext cx="9664719" cy="1882140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F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Dan 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4000" i="1" lang="zh-CN" u="none">
              <a:solidFill>
                <a:srgbClr val="00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9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6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0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</a:t>
            </a:r>
            <a:r>
              <a:rPr altLang="zh-CN" b="1" dirty="0" sz="4000" i="1" lang="en-US" u="none">
                <a:solidFill>
                  <a:srgbClr val="00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4000" i="1" lang="zh-CN" u="none">
              <a:solidFill>
                <a:srgbClr val="00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4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587" name=""/>
          <p:cNvSpPr txBox="1"/>
          <p:nvPr/>
        </p:nvSpPr>
        <p:spPr>
          <a:xfrm>
            <a:off x="1499792" y="6004307"/>
            <a:ext cx="9715682" cy="5105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H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l</a:t>
            </a:r>
            <a:r>
              <a:rPr sz="2800" lang="en-US">
                <a:solidFill>
                  <a:srgbClr val="000000"/>
                </a:solidFill>
              </a:rPr>
              <a:t>f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tussakinah </a:t>
            </a:r>
            <a:r>
              <a:rPr sz="2800" lang="en-US">
                <a:solidFill>
                  <a:srgbClr val="000000"/>
                </a:solidFill>
              </a:rPr>
              <a:t>Y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k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Sumedang 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j</a:t>
            </a:r>
            <a:r>
              <a:rPr sz="2800" lang="en-US">
                <a:solidFill>
                  <a:srgbClr val="000000"/>
                </a:solidFill>
              </a:rPr>
              <a:t>u</a:t>
            </a:r>
            <a:r>
              <a:rPr sz="2800" lang="en-US">
                <a:solidFill>
                  <a:srgbClr val="000000"/>
                </a:solidFill>
              </a:rPr>
              <a:t>ngsari </a:t>
            </a:r>
            <a:endParaRPr sz="2800" lang="in-ID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sp>
        <p:nvSpPr>
          <p:cNvPr id="1048660" name="文本框 31"/>
          <p:cNvSpPr txBox="1"/>
          <p:nvPr/>
        </p:nvSpPr>
        <p:spPr>
          <a:xfrm>
            <a:off x="3382009" y="373266"/>
            <a:ext cx="5427980" cy="9931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F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f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94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377519" y="-261480"/>
            <a:ext cx="2355628" cy="3273334"/>
          </a:xfrm>
          <a:prstGeom prst="rect"/>
        </p:spPr>
      </p:pic>
      <p:pic>
        <p:nvPicPr>
          <p:cNvPr id="2097195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61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62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63" name="文本框 24"/>
          <p:cNvSpPr txBox="1"/>
          <p:nvPr/>
        </p:nvSpPr>
        <p:spPr>
          <a:xfrm>
            <a:off x="7411972" y="2728893"/>
            <a:ext cx="4058048" cy="2529840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f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ngsi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untuk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han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24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na </a:t>
            </a:r>
            <a:endParaRPr altLang="zh-CN" dirty="0" sz="1100"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2097196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038721" y="2265836"/>
            <a:ext cx="5673885" cy="319165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3"/>
          <p:cNvGrpSpPr/>
          <p:nvPr/>
        </p:nvGrpSpPr>
        <p:grpSpPr>
          <a:xfrm>
            <a:off x="1701947" y="203966"/>
            <a:ext cx="7242235" cy="4507606"/>
            <a:chOff x="-642827" y="-801142"/>
            <a:chExt cx="13477653" cy="8460283"/>
          </a:xfrm>
        </p:grpSpPr>
        <p:pic>
          <p:nvPicPr>
            <p:cNvPr id="2097197" name="图片 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-642827" y="-801142"/>
              <a:ext cx="13477653" cy="8460283"/>
            </a:xfrm>
            <a:prstGeom prst="rect"/>
          </p:spPr>
        </p:pic>
        <p:pic>
          <p:nvPicPr>
            <p:cNvPr id="2097198" name="图片 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2234354" y="119835"/>
              <a:ext cx="7723292" cy="6618329"/>
            </a:xfrm>
            <a:prstGeom prst="rect"/>
          </p:spPr>
        </p:pic>
      </p:grpSp>
      <p:pic>
        <p:nvPicPr>
          <p:cNvPr id="2097199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flipV="1">
            <a:off x="2441701" y="5710167"/>
            <a:ext cx="6661533" cy="151200"/>
          </a:xfrm>
          <a:prstGeom prst="rect"/>
        </p:spPr>
      </p:pic>
      <p:sp>
        <p:nvSpPr>
          <p:cNvPr id="1048664" name="文本框 7"/>
          <p:cNvSpPr txBox="1"/>
          <p:nvPr/>
        </p:nvSpPr>
        <p:spPr>
          <a:xfrm>
            <a:off x="2225973" y="4711572"/>
            <a:ext cx="7092991" cy="89154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</a:t>
            </a:r>
            <a:r>
              <a:rPr altLang="zh-CN" b="1" dirty="0" sz="5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54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97625" y="1046095"/>
            <a:ext cx="4320000" cy="98066"/>
          </a:xfrm>
          <a:prstGeom prst="rect"/>
        </p:spPr>
      </p:pic>
      <p:sp>
        <p:nvSpPr>
          <p:cNvPr id="1048588" name="矩形 11"/>
          <p:cNvSpPr/>
          <p:nvPr/>
        </p:nvSpPr>
        <p:spPr>
          <a:xfrm>
            <a:off x="1365743" y="166613"/>
            <a:ext cx="3834622" cy="1551940"/>
          </a:xfrm>
          <a:prstGeom prst="rect"/>
        </p:spPr>
        <p:txBody>
          <a:bodyPr wrap="square">
            <a:spAutoFit/>
          </a:bodyPr>
          <a:p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tif </a:t>
            </a:r>
            <a:r>
              <a:rPr altLang="en-US" b="1" dirty="0" sz="6600" i="1" lang="en-US" u="non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6600" i="1" lang="zh-CN" u="none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endParaRPr altLang="en-US" b="1" dirty="0" sz="3200" i="1" lang="zh-CN" u="none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589" name="文本框 12"/>
          <p:cNvSpPr txBox="1"/>
          <p:nvPr/>
        </p:nvSpPr>
        <p:spPr>
          <a:xfrm>
            <a:off x="7511533" y="1449149"/>
            <a:ext cx="2938779" cy="8026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tif 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?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3200" i="1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l"/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f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y</a:t>
            </a:r>
            <a:r>
              <a:rPr altLang="zh-CN" b="1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32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30" name="组合 37"/>
          <p:cNvGrpSpPr/>
          <p:nvPr/>
        </p:nvGrpSpPr>
        <p:grpSpPr>
          <a:xfrm>
            <a:off x="70206" y="4790157"/>
            <a:ext cx="2591074" cy="1664152"/>
            <a:chOff x="817563" y="393700"/>
            <a:chExt cx="3854451" cy="2460625"/>
          </a:xfrm>
        </p:grpSpPr>
        <p:sp>
          <p:nvSpPr>
            <p:cNvPr id="1048590" name="Oval 5"/>
            <p:cNvSpPr>
              <a:spLocks noChangeArrowheads="1"/>
            </p:cNvSpPr>
            <p:nvPr/>
          </p:nvSpPr>
          <p:spPr bwMode="auto">
            <a:xfrm>
              <a:off x="2338388" y="2359025"/>
              <a:ext cx="415925" cy="479425"/>
            </a:xfrm>
            <a:prstGeom prst="ellipse"/>
            <a:solidFill>
              <a:srgbClr val="40B1C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1" name="Oval 6"/>
            <p:cNvSpPr>
              <a:spLocks noChangeArrowheads="1"/>
            </p:cNvSpPr>
            <p:nvPr/>
          </p:nvSpPr>
          <p:spPr bwMode="auto">
            <a:xfrm>
              <a:off x="2297113" y="2359025"/>
              <a:ext cx="271463" cy="479425"/>
            </a:xfrm>
            <a:prstGeom prst="ellipse"/>
            <a:solidFill>
              <a:srgbClr val="90C9D5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2" name="Freeform 7"/>
            <p:cNvSpPr/>
            <p:nvPr/>
          </p:nvSpPr>
          <p:spPr bwMode="auto">
            <a:xfrm>
              <a:off x="1824038" y="393700"/>
              <a:ext cx="1457325" cy="1787525"/>
            </a:xfrm>
            <a:custGeom>
              <a:avLst/>
              <a:gdLst>
                <a:gd name="T0" fmla="*/ 464 w 747"/>
                <a:gd name="T1" fmla="*/ 864 h 915"/>
                <a:gd name="T2" fmla="*/ 550 w 747"/>
                <a:gd name="T3" fmla="*/ 657 h 915"/>
                <a:gd name="T4" fmla="*/ 682 w 747"/>
                <a:gd name="T5" fmla="*/ 467 h 915"/>
                <a:gd name="T6" fmla="*/ 536 w 747"/>
                <a:gd name="T7" fmla="*/ 60 h 915"/>
                <a:gd name="T8" fmla="*/ 163 w 747"/>
                <a:gd name="T9" fmla="*/ 73 h 915"/>
                <a:gd name="T10" fmla="*/ 20 w 747"/>
                <a:gd name="T11" fmla="*/ 256 h 915"/>
                <a:gd name="T12" fmla="*/ 15 w 747"/>
                <a:gd name="T13" fmla="*/ 409 h 915"/>
                <a:gd name="T14" fmla="*/ 43 w 747"/>
                <a:gd name="T15" fmla="*/ 458 h 915"/>
                <a:gd name="T16" fmla="*/ 123 w 747"/>
                <a:gd name="T17" fmla="*/ 455 h 915"/>
                <a:gd name="T18" fmla="*/ 152 w 747"/>
                <a:gd name="T19" fmla="*/ 304 h 915"/>
                <a:gd name="T20" fmla="*/ 346 w 747"/>
                <a:gd name="T21" fmla="*/ 145 h 915"/>
                <a:gd name="T22" fmla="*/ 538 w 747"/>
                <a:gd name="T23" fmla="*/ 226 h 915"/>
                <a:gd name="T24" fmla="*/ 429 w 747"/>
                <a:gd name="T25" fmla="*/ 613 h 915"/>
                <a:gd name="T26" fmla="*/ 353 w 747"/>
                <a:gd name="T27" fmla="*/ 838 h 915"/>
                <a:gd name="T28" fmla="*/ 434 w 747"/>
                <a:gd name="T29" fmla="*/ 896 h 915"/>
                <a:gd name="T30" fmla="*/ 464 w 747"/>
                <a:gd name="T31" fmla="*/ 864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915">
                  <a:moveTo>
                    <a:pt x="464" y="864"/>
                  </a:moveTo>
                  <a:cubicBezTo>
                    <a:pt x="478" y="836"/>
                    <a:pt x="449" y="773"/>
                    <a:pt x="550" y="657"/>
                  </a:cubicBezTo>
                  <a:cubicBezTo>
                    <a:pt x="591" y="609"/>
                    <a:pt x="658" y="527"/>
                    <a:pt x="682" y="467"/>
                  </a:cubicBezTo>
                  <a:cubicBezTo>
                    <a:pt x="747" y="304"/>
                    <a:pt x="678" y="136"/>
                    <a:pt x="536" y="60"/>
                  </a:cubicBezTo>
                  <a:cubicBezTo>
                    <a:pt x="425" y="0"/>
                    <a:pt x="272" y="9"/>
                    <a:pt x="163" y="73"/>
                  </a:cubicBezTo>
                  <a:cubicBezTo>
                    <a:pt x="97" y="111"/>
                    <a:pt x="46" y="183"/>
                    <a:pt x="20" y="256"/>
                  </a:cubicBezTo>
                  <a:cubicBezTo>
                    <a:pt x="3" y="305"/>
                    <a:pt x="0" y="360"/>
                    <a:pt x="15" y="409"/>
                  </a:cubicBezTo>
                  <a:cubicBezTo>
                    <a:pt x="21" y="427"/>
                    <a:pt x="29" y="445"/>
                    <a:pt x="43" y="458"/>
                  </a:cubicBezTo>
                  <a:cubicBezTo>
                    <a:pt x="68" y="482"/>
                    <a:pt x="100" y="480"/>
                    <a:pt x="123" y="455"/>
                  </a:cubicBezTo>
                  <a:cubicBezTo>
                    <a:pt x="171" y="405"/>
                    <a:pt x="142" y="365"/>
                    <a:pt x="152" y="304"/>
                  </a:cubicBezTo>
                  <a:cubicBezTo>
                    <a:pt x="167" y="215"/>
                    <a:pt x="260" y="145"/>
                    <a:pt x="346" y="145"/>
                  </a:cubicBezTo>
                  <a:cubicBezTo>
                    <a:pt x="421" y="145"/>
                    <a:pt x="489" y="163"/>
                    <a:pt x="538" y="226"/>
                  </a:cubicBezTo>
                  <a:cubicBezTo>
                    <a:pt x="658" y="381"/>
                    <a:pt x="523" y="497"/>
                    <a:pt x="429" y="613"/>
                  </a:cubicBezTo>
                  <a:cubicBezTo>
                    <a:pt x="377" y="678"/>
                    <a:pt x="339" y="754"/>
                    <a:pt x="353" y="838"/>
                  </a:cubicBezTo>
                  <a:cubicBezTo>
                    <a:pt x="359" y="873"/>
                    <a:pt x="393" y="915"/>
                    <a:pt x="434" y="896"/>
                  </a:cubicBezTo>
                  <a:cubicBezTo>
                    <a:pt x="448" y="889"/>
                    <a:pt x="457" y="878"/>
                    <a:pt x="464" y="864"/>
                  </a:cubicBezTo>
                </a:path>
              </a:pathLst>
            </a:custGeom>
            <a:solidFill>
              <a:srgbClr val="40B1C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3" name="Freeform 8"/>
            <p:cNvSpPr/>
            <p:nvPr/>
          </p:nvSpPr>
          <p:spPr bwMode="auto">
            <a:xfrm>
              <a:off x="1739901" y="398463"/>
              <a:ext cx="1404938" cy="1646237"/>
            </a:xfrm>
            <a:custGeom>
              <a:avLst/>
              <a:gdLst>
                <a:gd name="T0" fmla="*/ 447 w 720"/>
                <a:gd name="T1" fmla="*/ 796 h 843"/>
                <a:gd name="T2" fmla="*/ 529 w 720"/>
                <a:gd name="T3" fmla="*/ 605 h 843"/>
                <a:gd name="T4" fmla="*/ 657 w 720"/>
                <a:gd name="T5" fmla="*/ 430 h 843"/>
                <a:gd name="T6" fmla="*/ 516 w 720"/>
                <a:gd name="T7" fmla="*/ 55 h 843"/>
                <a:gd name="T8" fmla="*/ 157 w 720"/>
                <a:gd name="T9" fmla="*/ 66 h 843"/>
                <a:gd name="T10" fmla="*/ 19 w 720"/>
                <a:gd name="T11" fmla="*/ 235 h 843"/>
                <a:gd name="T12" fmla="*/ 14 w 720"/>
                <a:gd name="T13" fmla="*/ 377 h 843"/>
                <a:gd name="T14" fmla="*/ 41 w 720"/>
                <a:gd name="T15" fmla="*/ 422 h 843"/>
                <a:gd name="T16" fmla="*/ 118 w 720"/>
                <a:gd name="T17" fmla="*/ 419 h 843"/>
                <a:gd name="T18" fmla="*/ 146 w 720"/>
                <a:gd name="T19" fmla="*/ 280 h 843"/>
                <a:gd name="T20" fmla="*/ 333 w 720"/>
                <a:gd name="T21" fmla="*/ 133 h 843"/>
                <a:gd name="T22" fmla="*/ 518 w 720"/>
                <a:gd name="T23" fmla="*/ 208 h 843"/>
                <a:gd name="T24" fmla="*/ 413 w 720"/>
                <a:gd name="T25" fmla="*/ 565 h 843"/>
                <a:gd name="T26" fmla="*/ 340 w 720"/>
                <a:gd name="T27" fmla="*/ 772 h 843"/>
                <a:gd name="T28" fmla="*/ 418 w 720"/>
                <a:gd name="T29" fmla="*/ 825 h 843"/>
                <a:gd name="T30" fmla="*/ 447 w 720"/>
                <a:gd name="T31" fmla="*/ 796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0" h="843">
                  <a:moveTo>
                    <a:pt x="447" y="796"/>
                  </a:moveTo>
                  <a:cubicBezTo>
                    <a:pt x="460" y="770"/>
                    <a:pt x="432" y="712"/>
                    <a:pt x="529" y="605"/>
                  </a:cubicBezTo>
                  <a:cubicBezTo>
                    <a:pt x="569" y="561"/>
                    <a:pt x="634" y="485"/>
                    <a:pt x="657" y="430"/>
                  </a:cubicBezTo>
                  <a:cubicBezTo>
                    <a:pt x="720" y="280"/>
                    <a:pt x="653" y="125"/>
                    <a:pt x="516" y="55"/>
                  </a:cubicBezTo>
                  <a:cubicBezTo>
                    <a:pt x="409" y="0"/>
                    <a:pt x="262" y="8"/>
                    <a:pt x="157" y="66"/>
                  </a:cubicBezTo>
                  <a:cubicBezTo>
                    <a:pt x="93" y="102"/>
                    <a:pt x="44" y="168"/>
                    <a:pt x="19" y="235"/>
                  </a:cubicBezTo>
                  <a:cubicBezTo>
                    <a:pt x="3" y="281"/>
                    <a:pt x="0" y="331"/>
                    <a:pt x="14" y="377"/>
                  </a:cubicBezTo>
                  <a:cubicBezTo>
                    <a:pt x="20" y="393"/>
                    <a:pt x="28" y="410"/>
                    <a:pt x="41" y="422"/>
                  </a:cubicBezTo>
                  <a:cubicBezTo>
                    <a:pt x="65" y="444"/>
                    <a:pt x="96" y="442"/>
                    <a:pt x="118" y="419"/>
                  </a:cubicBezTo>
                  <a:cubicBezTo>
                    <a:pt x="164" y="373"/>
                    <a:pt x="136" y="336"/>
                    <a:pt x="146" y="280"/>
                  </a:cubicBezTo>
                  <a:cubicBezTo>
                    <a:pt x="161" y="198"/>
                    <a:pt x="250" y="133"/>
                    <a:pt x="333" y="133"/>
                  </a:cubicBezTo>
                  <a:cubicBezTo>
                    <a:pt x="405" y="133"/>
                    <a:pt x="471" y="150"/>
                    <a:pt x="518" y="208"/>
                  </a:cubicBezTo>
                  <a:cubicBezTo>
                    <a:pt x="633" y="351"/>
                    <a:pt x="504" y="457"/>
                    <a:pt x="413" y="565"/>
                  </a:cubicBezTo>
                  <a:cubicBezTo>
                    <a:pt x="363" y="624"/>
                    <a:pt x="326" y="695"/>
                    <a:pt x="340" y="772"/>
                  </a:cubicBezTo>
                  <a:cubicBezTo>
                    <a:pt x="345" y="804"/>
                    <a:pt x="378" y="843"/>
                    <a:pt x="418" y="825"/>
                  </a:cubicBezTo>
                  <a:cubicBezTo>
                    <a:pt x="431" y="819"/>
                    <a:pt x="440" y="809"/>
                    <a:pt x="447" y="796"/>
                  </a:cubicBezTo>
                </a:path>
              </a:pathLst>
            </a:custGeom>
            <a:solidFill>
              <a:srgbClr val="90C9D5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4" name="Freeform 9"/>
            <p:cNvSpPr/>
            <p:nvPr/>
          </p:nvSpPr>
          <p:spPr bwMode="auto">
            <a:xfrm>
              <a:off x="1649413" y="466725"/>
              <a:ext cx="1500188" cy="1755775"/>
            </a:xfrm>
            <a:custGeom>
              <a:avLst/>
              <a:gdLst>
                <a:gd name="T0" fmla="*/ 254 w 768"/>
                <a:gd name="T1" fmla="*/ 0 h 899"/>
                <a:gd name="T2" fmla="*/ 168 w 768"/>
                <a:gd name="T3" fmla="*/ 37 h 899"/>
                <a:gd name="T4" fmla="*/ 21 w 768"/>
                <a:gd name="T5" fmla="*/ 224 h 899"/>
                <a:gd name="T6" fmla="*/ 16 w 768"/>
                <a:gd name="T7" fmla="*/ 381 h 899"/>
                <a:gd name="T8" fmla="*/ 44 w 768"/>
                <a:gd name="T9" fmla="*/ 431 h 899"/>
                <a:gd name="T10" fmla="*/ 127 w 768"/>
                <a:gd name="T11" fmla="*/ 428 h 899"/>
                <a:gd name="T12" fmla="*/ 156 w 768"/>
                <a:gd name="T13" fmla="*/ 273 h 899"/>
                <a:gd name="T14" fmla="*/ 356 w 768"/>
                <a:gd name="T15" fmla="*/ 110 h 899"/>
                <a:gd name="T16" fmla="*/ 553 w 768"/>
                <a:gd name="T17" fmla="*/ 193 h 899"/>
                <a:gd name="T18" fmla="*/ 441 w 768"/>
                <a:gd name="T19" fmla="*/ 590 h 899"/>
                <a:gd name="T20" fmla="*/ 363 w 768"/>
                <a:gd name="T21" fmla="*/ 819 h 899"/>
                <a:gd name="T22" fmla="*/ 446 w 768"/>
                <a:gd name="T23" fmla="*/ 879 h 899"/>
                <a:gd name="T24" fmla="*/ 477 w 768"/>
                <a:gd name="T25" fmla="*/ 846 h 899"/>
                <a:gd name="T26" fmla="*/ 565 w 768"/>
                <a:gd name="T27" fmla="*/ 634 h 899"/>
                <a:gd name="T28" fmla="*/ 701 w 768"/>
                <a:gd name="T29" fmla="*/ 440 h 899"/>
                <a:gd name="T30" fmla="*/ 551 w 768"/>
                <a:gd name="T31" fmla="*/ 24 h 899"/>
                <a:gd name="T32" fmla="*/ 505 w 768"/>
                <a:gd name="T33" fmla="*/ 4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8" h="899">
                  <a:moveTo>
                    <a:pt x="254" y="0"/>
                  </a:moveTo>
                  <a:cubicBezTo>
                    <a:pt x="223" y="9"/>
                    <a:pt x="194" y="21"/>
                    <a:pt x="168" y="37"/>
                  </a:cubicBezTo>
                  <a:cubicBezTo>
                    <a:pt x="99" y="76"/>
                    <a:pt x="47" y="150"/>
                    <a:pt x="21" y="224"/>
                  </a:cubicBezTo>
                  <a:cubicBezTo>
                    <a:pt x="3" y="274"/>
                    <a:pt x="0" y="330"/>
                    <a:pt x="16" y="381"/>
                  </a:cubicBezTo>
                  <a:cubicBezTo>
                    <a:pt x="21" y="400"/>
                    <a:pt x="30" y="418"/>
                    <a:pt x="44" y="431"/>
                  </a:cubicBezTo>
                  <a:cubicBezTo>
                    <a:pt x="70" y="456"/>
                    <a:pt x="103" y="453"/>
                    <a:pt x="127" y="428"/>
                  </a:cubicBezTo>
                  <a:cubicBezTo>
                    <a:pt x="175" y="376"/>
                    <a:pt x="145" y="336"/>
                    <a:pt x="156" y="273"/>
                  </a:cubicBezTo>
                  <a:cubicBezTo>
                    <a:pt x="172" y="182"/>
                    <a:pt x="267" y="110"/>
                    <a:pt x="356" y="110"/>
                  </a:cubicBezTo>
                  <a:cubicBezTo>
                    <a:pt x="433" y="110"/>
                    <a:pt x="503" y="129"/>
                    <a:pt x="553" y="193"/>
                  </a:cubicBezTo>
                  <a:cubicBezTo>
                    <a:pt x="676" y="352"/>
                    <a:pt x="538" y="470"/>
                    <a:pt x="441" y="590"/>
                  </a:cubicBezTo>
                  <a:cubicBezTo>
                    <a:pt x="387" y="655"/>
                    <a:pt x="349" y="734"/>
                    <a:pt x="363" y="819"/>
                  </a:cubicBezTo>
                  <a:cubicBezTo>
                    <a:pt x="369" y="855"/>
                    <a:pt x="404" y="899"/>
                    <a:pt x="446" y="879"/>
                  </a:cubicBezTo>
                  <a:cubicBezTo>
                    <a:pt x="460" y="872"/>
                    <a:pt x="470" y="860"/>
                    <a:pt x="477" y="846"/>
                  </a:cubicBezTo>
                  <a:cubicBezTo>
                    <a:pt x="491" y="817"/>
                    <a:pt x="461" y="753"/>
                    <a:pt x="565" y="634"/>
                  </a:cubicBezTo>
                  <a:cubicBezTo>
                    <a:pt x="608" y="585"/>
                    <a:pt x="677" y="501"/>
                    <a:pt x="701" y="440"/>
                  </a:cubicBezTo>
                  <a:cubicBezTo>
                    <a:pt x="768" y="273"/>
                    <a:pt x="697" y="102"/>
                    <a:pt x="551" y="24"/>
                  </a:cubicBezTo>
                  <a:cubicBezTo>
                    <a:pt x="536" y="16"/>
                    <a:pt x="521" y="9"/>
                    <a:pt x="505" y="4"/>
                  </a:cubicBezTo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5" name="Freeform 10"/>
            <p:cNvSpPr/>
            <p:nvPr/>
          </p:nvSpPr>
          <p:spPr bwMode="auto">
            <a:xfrm>
              <a:off x="2252663" y="428625"/>
              <a:ext cx="261938" cy="14287"/>
            </a:xfrm>
            <a:custGeom>
              <a:avLst/>
              <a:gdLst>
                <a:gd name="T0" fmla="*/ 134 w 134"/>
                <a:gd name="T1" fmla="*/ 7 h 7"/>
                <a:gd name="T2" fmla="*/ 0 w 134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4" h="7">
                  <a:moveTo>
                    <a:pt x="134" y="7"/>
                  </a:moveTo>
                  <a:cubicBezTo>
                    <a:pt x="90" y="0"/>
                    <a:pt x="45" y="0"/>
                    <a:pt x="0" y="7"/>
                  </a:cubicBezTo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6" name="Oval 11"/>
            <p:cNvSpPr>
              <a:spLocks noChangeArrowheads="1"/>
            </p:cNvSpPr>
            <p:nvPr/>
          </p:nvSpPr>
          <p:spPr bwMode="auto">
            <a:xfrm>
              <a:off x="2176463" y="2359025"/>
              <a:ext cx="481013" cy="479425"/>
            </a:xfrm>
            <a:prstGeom prst="ellipse"/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7" name="Freeform 12"/>
            <p:cNvSpPr/>
            <p:nvPr/>
          </p:nvSpPr>
          <p:spPr bwMode="auto">
            <a:xfrm>
              <a:off x="3289301" y="2328863"/>
              <a:ext cx="473075" cy="525462"/>
            </a:xfrm>
            <a:custGeom>
              <a:avLst/>
              <a:gdLst>
                <a:gd name="T0" fmla="*/ 224 w 242"/>
                <a:gd name="T1" fmla="*/ 164 h 269"/>
                <a:gd name="T2" fmla="*/ 154 w 242"/>
                <a:gd name="T3" fmla="*/ 16 h 269"/>
                <a:gd name="T4" fmla="*/ 18 w 242"/>
                <a:gd name="T5" fmla="*/ 105 h 269"/>
                <a:gd name="T6" fmla="*/ 87 w 242"/>
                <a:gd name="T7" fmla="*/ 253 h 269"/>
                <a:gd name="T8" fmla="*/ 224 w 242"/>
                <a:gd name="T9" fmla="*/ 1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69">
                  <a:moveTo>
                    <a:pt x="224" y="164"/>
                  </a:moveTo>
                  <a:cubicBezTo>
                    <a:pt x="242" y="98"/>
                    <a:pt x="211" y="32"/>
                    <a:pt x="154" y="16"/>
                  </a:cubicBezTo>
                  <a:cubicBezTo>
                    <a:pt x="98" y="0"/>
                    <a:pt x="37" y="40"/>
                    <a:pt x="18" y="105"/>
                  </a:cubicBezTo>
                  <a:cubicBezTo>
                    <a:pt x="0" y="171"/>
                    <a:pt x="31" y="237"/>
                    <a:pt x="87" y="253"/>
                  </a:cubicBezTo>
                  <a:cubicBezTo>
                    <a:pt x="144" y="269"/>
                    <a:pt x="205" y="229"/>
                    <a:pt x="224" y="164"/>
                  </a:cubicBezTo>
                </a:path>
              </a:pathLst>
            </a:custGeom>
            <a:solidFill>
              <a:srgbClr val="EB9B2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8" name="Freeform 13"/>
            <p:cNvSpPr/>
            <p:nvPr/>
          </p:nvSpPr>
          <p:spPr bwMode="auto">
            <a:xfrm>
              <a:off x="3251201" y="2308225"/>
              <a:ext cx="331788" cy="503237"/>
            </a:xfrm>
            <a:custGeom>
              <a:avLst/>
              <a:gdLst>
                <a:gd name="T0" fmla="*/ 152 w 170"/>
                <a:gd name="T1" fmla="*/ 148 h 257"/>
                <a:gd name="T2" fmla="*/ 118 w 170"/>
                <a:gd name="T3" fmla="*/ 10 h 257"/>
                <a:gd name="T4" fmla="*/ 18 w 170"/>
                <a:gd name="T5" fmla="*/ 110 h 257"/>
                <a:gd name="T6" fmla="*/ 51 w 170"/>
                <a:gd name="T7" fmla="*/ 247 h 257"/>
                <a:gd name="T8" fmla="*/ 152 w 170"/>
                <a:gd name="T9" fmla="*/ 1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257">
                  <a:moveTo>
                    <a:pt x="152" y="148"/>
                  </a:moveTo>
                  <a:cubicBezTo>
                    <a:pt x="170" y="82"/>
                    <a:pt x="155" y="21"/>
                    <a:pt x="118" y="10"/>
                  </a:cubicBezTo>
                  <a:cubicBezTo>
                    <a:pt x="81" y="0"/>
                    <a:pt x="37" y="44"/>
                    <a:pt x="18" y="110"/>
                  </a:cubicBezTo>
                  <a:cubicBezTo>
                    <a:pt x="0" y="175"/>
                    <a:pt x="15" y="237"/>
                    <a:pt x="51" y="247"/>
                  </a:cubicBezTo>
                  <a:cubicBezTo>
                    <a:pt x="88" y="257"/>
                    <a:pt x="133" y="213"/>
                    <a:pt x="152" y="148"/>
                  </a:cubicBezTo>
                </a:path>
              </a:pathLst>
            </a:custGeom>
            <a:solidFill>
              <a:srgbClr val="FFD00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599" name="Freeform 14"/>
            <p:cNvSpPr/>
            <p:nvPr/>
          </p:nvSpPr>
          <p:spPr bwMode="auto">
            <a:xfrm>
              <a:off x="3238501" y="434975"/>
              <a:ext cx="1433513" cy="1768475"/>
            </a:xfrm>
            <a:custGeom>
              <a:avLst/>
              <a:gdLst>
                <a:gd name="T0" fmla="*/ 309 w 734"/>
                <a:gd name="T1" fmla="*/ 874 h 905"/>
                <a:gd name="T2" fmla="*/ 448 w 734"/>
                <a:gd name="T3" fmla="*/ 699 h 905"/>
                <a:gd name="T4" fmla="*/ 627 w 734"/>
                <a:gd name="T5" fmla="*/ 552 h 905"/>
                <a:gd name="T6" fmla="*/ 597 w 734"/>
                <a:gd name="T7" fmla="*/ 120 h 905"/>
                <a:gd name="T8" fmla="*/ 235 w 734"/>
                <a:gd name="T9" fmla="*/ 31 h 905"/>
                <a:gd name="T10" fmla="*/ 48 w 734"/>
                <a:gd name="T11" fmla="*/ 168 h 905"/>
                <a:gd name="T12" fmla="*/ 1 w 734"/>
                <a:gd name="T13" fmla="*/ 315 h 905"/>
                <a:gd name="T14" fmla="*/ 14 w 734"/>
                <a:gd name="T15" fmla="*/ 369 h 905"/>
                <a:gd name="T16" fmla="*/ 92 w 734"/>
                <a:gd name="T17" fmla="*/ 388 h 905"/>
                <a:gd name="T18" fmla="*/ 161 w 734"/>
                <a:gd name="T19" fmla="*/ 250 h 905"/>
                <a:gd name="T20" fmla="*/ 392 w 734"/>
                <a:gd name="T21" fmla="*/ 150 h 905"/>
                <a:gd name="T22" fmla="*/ 554 w 734"/>
                <a:gd name="T23" fmla="*/ 280 h 905"/>
                <a:gd name="T24" fmla="*/ 343 w 734"/>
                <a:gd name="T25" fmla="*/ 624 h 905"/>
                <a:gd name="T26" fmla="*/ 209 w 734"/>
                <a:gd name="T27" fmla="*/ 819 h 905"/>
                <a:gd name="T28" fmla="*/ 271 w 734"/>
                <a:gd name="T29" fmla="*/ 897 h 905"/>
                <a:gd name="T30" fmla="*/ 309 w 734"/>
                <a:gd name="T31" fmla="*/ 874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4" h="905">
                  <a:moveTo>
                    <a:pt x="309" y="874"/>
                  </a:moveTo>
                  <a:cubicBezTo>
                    <a:pt x="330" y="851"/>
                    <a:pt x="319" y="783"/>
                    <a:pt x="448" y="699"/>
                  </a:cubicBezTo>
                  <a:cubicBezTo>
                    <a:pt x="501" y="664"/>
                    <a:pt x="588" y="603"/>
                    <a:pt x="627" y="552"/>
                  </a:cubicBezTo>
                  <a:cubicBezTo>
                    <a:pt x="734" y="413"/>
                    <a:pt x="713" y="233"/>
                    <a:pt x="597" y="120"/>
                  </a:cubicBezTo>
                  <a:cubicBezTo>
                    <a:pt x="507" y="33"/>
                    <a:pt x="357" y="0"/>
                    <a:pt x="235" y="31"/>
                  </a:cubicBezTo>
                  <a:cubicBezTo>
                    <a:pt x="160" y="50"/>
                    <a:pt x="92" y="105"/>
                    <a:pt x="48" y="168"/>
                  </a:cubicBezTo>
                  <a:cubicBezTo>
                    <a:pt x="18" y="211"/>
                    <a:pt x="0" y="263"/>
                    <a:pt x="1" y="315"/>
                  </a:cubicBezTo>
                  <a:cubicBezTo>
                    <a:pt x="1" y="334"/>
                    <a:pt x="5" y="353"/>
                    <a:pt x="14" y="369"/>
                  </a:cubicBezTo>
                  <a:cubicBezTo>
                    <a:pt x="32" y="399"/>
                    <a:pt x="63" y="406"/>
                    <a:pt x="92" y="388"/>
                  </a:cubicBezTo>
                  <a:cubicBezTo>
                    <a:pt x="151" y="353"/>
                    <a:pt x="134" y="306"/>
                    <a:pt x="161" y="250"/>
                  </a:cubicBezTo>
                  <a:cubicBezTo>
                    <a:pt x="200" y="169"/>
                    <a:pt x="309" y="127"/>
                    <a:pt x="392" y="150"/>
                  </a:cubicBezTo>
                  <a:cubicBezTo>
                    <a:pt x="463" y="170"/>
                    <a:pt x="524" y="207"/>
                    <a:pt x="554" y="280"/>
                  </a:cubicBezTo>
                  <a:cubicBezTo>
                    <a:pt x="627" y="463"/>
                    <a:pt x="466" y="537"/>
                    <a:pt x="343" y="624"/>
                  </a:cubicBezTo>
                  <a:cubicBezTo>
                    <a:pt x="276" y="671"/>
                    <a:pt x="219" y="735"/>
                    <a:pt x="209" y="819"/>
                  </a:cubicBezTo>
                  <a:cubicBezTo>
                    <a:pt x="205" y="854"/>
                    <a:pt x="226" y="905"/>
                    <a:pt x="271" y="897"/>
                  </a:cubicBezTo>
                  <a:cubicBezTo>
                    <a:pt x="286" y="895"/>
                    <a:pt x="299" y="886"/>
                    <a:pt x="309" y="874"/>
                  </a:cubicBezTo>
                </a:path>
              </a:pathLst>
            </a:custGeom>
            <a:solidFill>
              <a:srgbClr val="EB9B2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0" name="Freeform 15"/>
            <p:cNvSpPr/>
            <p:nvPr/>
          </p:nvSpPr>
          <p:spPr bwMode="auto">
            <a:xfrm>
              <a:off x="3170238" y="407988"/>
              <a:ext cx="1381125" cy="1630362"/>
            </a:xfrm>
            <a:custGeom>
              <a:avLst/>
              <a:gdLst>
                <a:gd name="T0" fmla="*/ 304 w 707"/>
                <a:gd name="T1" fmla="*/ 808 h 835"/>
                <a:gd name="T2" fmla="*/ 435 w 707"/>
                <a:gd name="T3" fmla="*/ 647 h 835"/>
                <a:gd name="T4" fmla="*/ 606 w 707"/>
                <a:gd name="T5" fmla="*/ 514 h 835"/>
                <a:gd name="T6" fmla="*/ 573 w 707"/>
                <a:gd name="T7" fmla="*/ 114 h 835"/>
                <a:gd name="T8" fmla="*/ 223 w 707"/>
                <a:gd name="T9" fmla="*/ 28 h 835"/>
                <a:gd name="T10" fmla="*/ 45 w 707"/>
                <a:gd name="T11" fmla="*/ 153 h 835"/>
                <a:gd name="T12" fmla="*/ 2 w 707"/>
                <a:gd name="T13" fmla="*/ 288 h 835"/>
                <a:gd name="T14" fmla="*/ 15 w 707"/>
                <a:gd name="T15" fmla="*/ 338 h 835"/>
                <a:gd name="T16" fmla="*/ 91 w 707"/>
                <a:gd name="T17" fmla="*/ 356 h 835"/>
                <a:gd name="T18" fmla="*/ 155 w 707"/>
                <a:gd name="T19" fmla="*/ 230 h 835"/>
                <a:gd name="T20" fmla="*/ 375 w 707"/>
                <a:gd name="T21" fmla="*/ 139 h 835"/>
                <a:gd name="T22" fmla="*/ 532 w 707"/>
                <a:gd name="T23" fmla="*/ 262 h 835"/>
                <a:gd name="T24" fmla="*/ 334 w 707"/>
                <a:gd name="T25" fmla="*/ 577 h 835"/>
                <a:gd name="T26" fmla="*/ 207 w 707"/>
                <a:gd name="T27" fmla="*/ 756 h 835"/>
                <a:gd name="T28" fmla="*/ 268 w 707"/>
                <a:gd name="T29" fmla="*/ 829 h 835"/>
                <a:gd name="T30" fmla="*/ 304 w 707"/>
                <a:gd name="T31" fmla="*/ 80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7" h="835">
                  <a:moveTo>
                    <a:pt x="304" y="808"/>
                  </a:moveTo>
                  <a:cubicBezTo>
                    <a:pt x="324" y="787"/>
                    <a:pt x="313" y="724"/>
                    <a:pt x="435" y="647"/>
                  </a:cubicBezTo>
                  <a:cubicBezTo>
                    <a:pt x="486" y="616"/>
                    <a:pt x="569" y="561"/>
                    <a:pt x="606" y="514"/>
                  </a:cubicBezTo>
                  <a:cubicBezTo>
                    <a:pt x="707" y="386"/>
                    <a:pt x="685" y="219"/>
                    <a:pt x="573" y="114"/>
                  </a:cubicBezTo>
                  <a:cubicBezTo>
                    <a:pt x="485" y="32"/>
                    <a:pt x="340" y="0"/>
                    <a:pt x="223" y="28"/>
                  </a:cubicBezTo>
                  <a:cubicBezTo>
                    <a:pt x="152" y="44"/>
                    <a:pt x="87" y="95"/>
                    <a:pt x="45" y="153"/>
                  </a:cubicBezTo>
                  <a:cubicBezTo>
                    <a:pt x="17" y="192"/>
                    <a:pt x="0" y="239"/>
                    <a:pt x="2" y="288"/>
                  </a:cubicBezTo>
                  <a:cubicBezTo>
                    <a:pt x="3" y="305"/>
                    <a:pt x="6" y="323"/>
                    <a:pt x="15" y="338"/>
                  </a:cubicBezTo>
                  <a:cubicBezTo>
                    <a:pt x="33" y="366"/>
                    <a:pt x="63" y="372"/>
                    <a:pt x="91" y="356"/>
                  </a:cubicBezTo>
                  <a:cubicBezTo>
                    <a:pt x="147" y="324"/>
                    <a:pt x="130" y="281"/>
                    <a:pt x="155" y="230"/>
                  </a:cubicBezTo>
                  <a:cubicBezTo>
                    <a:pt x="191" y="155"/>
                    <a:pt x="295" y="117"/>
                    <a:pt x="375" y="139"/>
                  </a:cubicBezTo>
                  <a:cubicBezTo>
                    <a:pt x="444" y="159"/>
                    <a:pt x="503" y="194"/>
                    <a:pt x="532" y="262"/>
                  </a:cubicBezTo>
                  <a:cubicBezTo>
                    <a:pt x="605" y="431"/>
                    <a:pt x="451" y="498"/>
                    <a:pt x="334" y="577"/>
                  </a:cubicBezTo>
                  <a:cubicBezTo>
                    <a:pt x="270" y="620"/>
                    <a:pt x="216" y="678"/>
                    <a:pt x="207" y="756"/>
                  </a:cubicBezTo>
                  <a:cubicBezTo>
                    <a:pt x="204" y="789"/>
                    <a:pt x="225" y="835"/>
                    <a:pt x="268" y="829"/>
                  </a:cubicBezTo>
                  <a:cubicBezTo>
                    <a:pt x="282" y="827"/>
                    <a:pt x="294" y="819"/>
                    <a:pt x="304" y="808"/>
                  </a:cubicBezTo>
                </a:path>
              </a:pathLst>
            </a:custGeom>
            <a:solidFill>
              <a:srgbClr val="FFD00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1" name="Freeform 16"/>
            <p:cNvSpPr/>
            <p:nvPr/>
          </p:nvSpPr>
          <p:spPr bwMode="auto">
            <a:xfrm>
              <a:off x="3067051" y="395288"/>
              <a:ext cx="1455738" cy="1803400"/>
            </a:xfrm>
            <a:custGeom>
              <a:avLst/>
              <a:gdLst>
                <a:gd name="T0" fmla="*/ 588 w 745"/>
                <a:gd name="T1" fmla="*/ 99 h 923"/>
                <a:gd name="T2" fmla="*/ 241 w 745"/>
                <a:gd name="T3" fmla="*/ 29 h 923"/>
                <a:gd name="T4" fmla="*/ 49 w 745"/>
                <a:gd name="T5" fmla="*/ 169 h 923"/>
                <a:gd name="T6" fmla="*/ 1 w 745"/>
                <a:gd name="T7" fmla="*/ 319 h 923"/>
                <a:gd name="T8" fmla="*/ 15 w 745"/>
                <a:gd name="T9" fmla="*/ 375 h 923"/>
                <a:gd name="T10" fmla="*/ 95 w 745"/>
                <a:gd name="T11" fmla="*/ 394 h 923"/>
                <a:gd name="T12" fmla="*/ 166 w 745"/>
                <a:gd name="T13" fmla="*/ 254 h 923"/>
                <a:gd name="T14" fmla="*/ 402 w 745"/>
                <a:gd name="T15" fmla="*/ 151 h 923"/>
                <a:gd name="T16" fmla="*/ 569 w 745"/>
                <a:gd name="T17" fmla="*/ 285 h 923"/>
                <a:gd name="T18" fmla="*/ 354 w 745"/>
                <a:gd name="T19" fmla="*/ 635 h 923"/>
                <a:gd name="T20" fmla="*/ 216 w 745"/>
                <a:gd name="T21" fmla="*/ 835 h 923"/>
                <a:gd name="T22" fmla="*/ 280 w 745"/>
                <a:gd name="T23" fmla="*/ 915 h 923"/>
                <a:gd name="T24" fmla="*/ 319 w 745"/>
                <a:gd name="T25" fmla="*/ 892 h 923"/>
                <a:gd name="T26" fmla="*/ 461 w 745"/>
                <a:gd name="T27" fmla="*/ 712 h 923"/>
                <a:gd name="T28" fmla="*/ 645 w 745"/>
                <a:gd name="T29" fmla="*/ 563 h 923"/>
                <a:gd name="T30" fmla="*/ 644 w 745"/>
                <a:gd name="T31" fmla="*/ 154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5" h="923">
                  <a:moveTo>
                    <a:pt x="588" y="99"/>
                  </a:moveTo>
                  <a:cubicBezTo>
                    <a:pt x="494" y="26"/>
                    <a:pt x="355" y="0"/>
                    <a:pt x="241" y="29"/>
                  </a:cubicBezTo>
                  <a:cubicBezTo>
                    <a:pt x="165" y="49"/>
                    <a:pt x="94" y="105"/>
                    <a:pt x="49" y="169"/>
                  </a:cubicBezTo>
                  <a:cubicBezTo>
                    <a:pt x="18" y="213"/>
                    <a:pt x="0" y="266"/>
                    <a:pt x="1" y="319"/>
                  </a:cubicBezTo>
                  <a:cubicBezTo>
                    <a:pt x="2" y="338"/>
                    <a:pt x="5" y="358"/>
                    <a:pt x="15" y="375"/>
                  </a:cubicBezTo>
                  <a:cubicBezTo>
                    <a:pt x="33" y="406"/>
                    <a:pt x="66" y="412"/>
                    <a:pt x="95" y="394"/>
                  </a:cubicBezTo>
                  <a:cubicBezTo>
                    <a:pt x="156" y="358"/>
                    <a:pt x="138" y="311"/>
                    <a:pt x="166" y="254"/>
                  </a:cubicBezTo>
                  <a:cubicBezTo>
                    <a:pt x="205" y="170"/>
                    <a:pt x="317" y="127"/>
                    <a:pt x="402" y="151"/>
                  </a:cubicBezTo>
                  <a:cubicBezTo>
                    <a:pt x="476" y="172"/>
                    <a:pt x="539" y="210"/>
                    <a:pt x="569" y="285"/>
                  </a:cubicBezTo>
                  <a:cubicBezTo>
                    <a:pt x="645" y="471"/>
                    <a:pt x="479" y="547"/>
                    <a:pt x="354" y="635"/>
                  </a:cubicBezTo>
                  <a:cubicBezTo>
                    <a:pt x="284" y="684"/>
                    <a:pt x="226" y="749"/>
                    <a:pt x="216" y="835"/>
                  </a:cubicBezTo>
                  <a:cubicBezTo>
                    <a:pt x="212" y="871"/>
                    <a:pt x="233" y="923"/>
                    <a:pt x="280" y="915"/>
                  </a:cubicBezTo>
                  <a:cubicBezTo>
                    <a:pt x="295" y="913"/>
                    <a:pt x="308" y="904"/>
                    <a:pt x="319" y="892"/>
                  </a:cubicBezTo>
                  <a:cubicBezTo>
                    <a:pt x="340" y="868"/>
                    <a:pt x="329" y="798"/>
                    <a:pt x="461" y="712"/>
                  </a:cubicBezTo>
                  <a:cubicBezTo>
                    <a:pt x="515" y="677"/>
                    <a:pt x="605" y="615"/>
                    <a:pt x="645" y="563"/>
                  </a:cubicBezTo>
                  <a:cubicBezTo>
                    <a:pt x="745" y="433"/>
                    <a:pt x="736" y="269"/>
                    <a:pt x="644" y="154"/>
                  </a:cubicBezTo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2" name="Freeform 17"/>
            <p:cNvSpPr/>
            <p:nvPr/>
          </p:nvSpPr>
          <p:spPr bwMode="auto">
            <a:xfrm>
              <a:off x="3133726" y="2289175"/>
              <a:ext cx="534988" cy="533400"/>
            </a:xfrm>
            <a:custGeom>
              <a:avLst/>
              <a:gdLst>
                <a:gd name="T0" fmla="*/ 255 w 274"/>
                <a:gd name="T1" fmla="*/ 170 h 273"/>
                <a:gd name="T2" fmla="*/ 170 w 274"/>
                <a:gd name="T3" fmla="*/ 18 h 273"/>
                <a:gd name="T4" fmla="*/ 19 w 274"/>
                <a:gd name="T5" fmla="*/ 103 h 273"/>
                <a:gd name="T6" fmla="*/ 103 w 274"/>
                <a:gd name="T7" fmla="*/ 255 h 273"/>
                <a:gd name="T8" fmla="*/ 255 w 274"/>
                <a:gd name="T9" fmla="*/ 1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73">
                  <a:moveTo>
                    <a:pt x="255" y="170"/>
                  </a:moveTo>
                  <a:cubicBezTo>
                    <a:pt x="274" y="105"/>
                    <a:pt x="236" y="37"/>
                    <a:pt x="170" y="18"/>
                  </a:cubicBezTo>
                  <a:cubicBezTo>
                    <a:pt x="105" y="0"/>
                    <a:pt x="37" y="38"/>
                    <a:pt x="19" y="103"/>
                  </a:cubicBezTo>
                  <a:cubicBezTo>
                    <a:pt x="0" y="168"/>
                    <a:pt x="38" y="236"/>
                    <a:pt x="103" y="255"/>
                  </a:cubicBezTo>
                  <a:cubicBezTo>
                    <a:pt x="169" y="273"/>
                    <a:pt x="237" y="235"/>
                    <a:pt x="255" y="170"/>
                  </a:cubicBezTo>
                  <a:close/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3" name="Freeform 18"/>
            <p:cNvSpPr/>
            <p:nvPr/>
          </p:nvSpPr>
          <p:spPr bwMode="auto">
            <a:xfrm>
              <a:off x="1698626" y="2219325"/>
              <a:ext cx="282575" cy="300037"/>
            </a:xfrm>
            <a:custGeom>
              <a:avLst/>
              <a:gdLst>
                <a:gd name="T0" fmla="*/ 121 w 145"/>
                <a:gd name="T1" fmla="*/ 39 h 154"/>
                <a:gd name="T2" fmla="*/ 29 w 145"/>
                <a:gd name="T3" fmla="*/ 21 h 154"/>
                <a:gd name="T4" fmla="*/ 24 w 145"/>
                <a:gd name="T5" fmla="*/ 115 h 154"/>
                <a:gd name="T6" fmla="*/ 116 w 145"/>
                <a:gd name="T7" fmla="*/ 133 h 154"/>
                <a:gd name="T8" fmla="*/ 121 w 145"/>
                <a:gd name="T9" fmla="*/ 3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54">
                  <a:moveTo>
                    <a:pt x="121" y="39"/>
                  </a:moveTo>
                  <a:cubicBezTo>
                    <a:pt x="97" y="9"/>
                    <a:pt x="56" y="0"/>
                    <a:pt x="29" y="21"/>
                  </a:cubicBezTo>
                  <a:cubicBezTo>
                    <a:pt x="2" y="42"/>
                    <a:pt x="0" y="84"/>
                    <a:pt x="24" y="115"/>
                  </a:cubicBezTo>
                  <a:cubicBezTo>
                    <a:pt x="48" y="146"/>
                    <a:pt x="89" y="154"/>
                    <a:pt x="116" y="133"/>
                  </a:cubicBezTo>
                  <a:cubicBezTo>
                    <a:pt x="143" y="112"/>
                    <a:pt x="145" y="70"/>
                    <a:pt x="121" y="39"/>
                  </a:cubicBezTo>
                </a:path>
              </a:pathLst>
            </a:custGeom>
            <a:solidFill>
              <a:srgbClr val="EB9B2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4" name="Freeform 19"/>
            <p:cNvSpPr/>
            <p:nvPr/>
          </p:nvSpPr>
          <p:spPr bwMode="auto">
            <a:xfrm>
              <a:off x="1668463" y="2273300"/>
              <a:ext cx="238125" cy="271462"/>
            </a:xfrm>
            <a:custGeom>
              <a:avLst/>
              <a:gdLst>
                <a:gd name="T0" fmla="*/ 92 w 122"/>
                <a:gd name="T1" fmla="*/ 45 h 139"/>
                <a:gd name="T2" fmla="*/ 17 w 122"/>
                <a:gd name="T3" fmla="*/ 14 h 139"/>
                <a:gd name="T4" fmla="*/ 29 w 122"/>
                <a:gd name="T5" fmla="*/ 94 h 139"/>
                <a:gd name="T6" fmla="*/ 104 w 122"/>
                <a:gd name="T7" fmla="*/ 126 h 139"/>
                <a:gd name="T8" fmla="*/ 92 w 122"/>
                <a:gd name="T9" fmla="*/ 4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9">
                  <a:moveTo>
                    <a:pt x="92" y="45"/>
                  </a:moveTo>
                  <a:cubicBezTo>
                    <a:pt x="68" y="14"/>
                    <a:pt x="35" y="0"/>
                    <a:pt x="17" y="14"/>
                  </a:cubicBezTo>
                  <a:cubicBezTo>
                    <a:pt x="0" y="27"/>
                    <a:pt x="5" y="63"/>
                    <a:pt x="29" y="94"/>
                  </a:cubicBezTo>
                  <a:cubicBezTo>
                    <a:pt x="53" y="125"/>
                    <a:pt x="87" y="139"/>
                    <a:pt x="104" y="126"/>
                  </a:cubicBezTo>
                  <a:cubicBezTo>
                    <a:pt x="122" y="112"/>
                    <a:pt x="116" y="76"/>
                    <a:pt x="92" y="45"/>
                  </a:cubicBezTo>
                </a:path>
              </a:pathLst>
            </a:custGeom>
            <a:solidFill>
              <a:srgbClr val="FFD00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5" name="Freeform 20"/>
            <p:cNvSpPr/>
            <p:nvPr/>
          </p:nvSpPr>
          <p:spPr bwMode="auto">
            <a:xfrm>
              <a:off x="892176" y="1273175"/>
              <a:ext cx="850900" cy="890587"/>
            </a:xfrm>
            <a:custGeom>
              <a:avLst/>
              <a:gdLst>
                <a:gd name="T0" fmla="*/ 434 w 436"/>
                <a:gd name="T1" fmla="*/ 407 h 456"/>
                <a:gd name="T2" fmla="*/ 400 w 436"/>
                <a:gd name="T3" fmla="*/ 283 h 456"/>
                <a:gd name="T4" fmla="*/ 393 w 436"/>
                <a:gd name="T5" fmla="*/ 149 h 456"/>
                <a:gd name="T6" fmla="*/ 183 w 436"/>
                <a:gd name="T7" fmla="*/ 15 h 456"/>
                <a:gd name="T8" fmla="*/ 17 w 436"/>
                <a:gd name="T9" fmla="*/ 153 h 456"/>
                <a:gd name="T10" fmla="*/ 17 w 436"/>
                <a:gd name="T11" fmla="*/ 287 h 456"/>
                <a:gd name="T12" fmla="*/ 69 w 436"/>
                <a:gd name="T13" fmla="*/ 359 h 456"/>
                <a:gd name="T14" fmla="*/ 99 w 436"/>
                <a:gd name="T15" fmla="*/ 372 h 456"/>
                <a:gd name="T16" fmla="*/ 134 w 436"/>
                <a:gd name="T17" fmla="*/ 342 h 456"/>
                <a:gd name="T18" fmla="*/ 94 w 436"/>
                <a:gd name="T19" fmla="*/ 263 h 456"/>
                <a:gd name="T20" fmla="*/ 126 w 436"/>
                <a:gd name="T21" fmla="*/ 121 h 456"/>
                <a:gd name="T22" fmla="*/ 242 w 436"/>
                <a:gd name="T23" fmla="*/ 90 h 456"/>
                <a:gd name="T24" fmla="*/ 330 w 436"/>
                <a:gd name="T25" fmla="*/ 306 h 456"/>
                <a:gd name="T26" fmla="*/ 375 w 436"/>
                <a:gd name="T27" fmla="*/ 435 h 456"/>
                <a:gd name="T28" fmla="*/ 432 w 436"/>
                <a:gd name="T29" fmla="*/ 433 h 456"/>
                <a:gd name="T30" fmla="*/ 434 w 436"/>
                <a:gd name="T31" fmla="*/ 4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456">
                  <a:moveTo>
                    <a:pt x="434" y="407"/>
                  </a:moveTo>
                  <a:cubicBezTo>
                    <a:pt x="431" y="390"/>
                    <a:pt x="395" y="371"/>
                    <a:pt x="400" y="283"/>
                  </a:cubicBezTo>
                  <a:cubicBezTo>
                    <a:pt x="402" y="246"/>
                    <a:pt x="404" y="185"/>
                    <a:pt x="393" y="149"/>
                  </a:cubicBezTo>
                  <a:cubicBezTo>
                    <a:pt x="365" y="52"/>
                    <a:pt x="274" y="0"/>
                    <a:pt x="183" y="15"/>
                  </a:cubicBezTo>
                  <a:cubicBezTo>
                    <a:pt x="111" y="27"/>
                    <a:pt x="44" y="86"/>
                    <a:pt x="17" y="153"/>
                  </a:cubicBezTo>
                  <a:cubicBezTo>
                    <a:pt x="0" y="194"/>
                    <a:pt x="3" y="245"/>
                    <a:pt x="17" y="287"/>
                  </a:cubicBezTo>
                  <a:cubicBezTo>
                    <a:pt x="26" y="316"/>
                    <a:pt x="44" y="342"/>
                    <a:pt x="69" y="359"/>
                  </a:cubicBezTo>
                  <a:cubicBezTo>
                    <a:pt x="78" y="365"/>
                    <a:pt x="88" y="370"/>
                    <a:pt x="99" y="372"/>
                  </a:cubicBezTo>
                  <a:cubicBezTo>
                    <a:pt x="119" y="374"/>
                    <a:pt x="132" y="361"/>
                    <a:pt x="134" y="342"/>
                  </a:cubicBezTo>
                  <a:cubicBezTo>
                    <a:pt x="138" y="302"/>
                    <a:pt x="111" y="294"/>
                    <a:pt x="94" y="263"/>
                  </a:cubicBezTo>
                  <a:cubicBezTo>
                    <a:pt x="69" y="217"/>
                    <a:pt x="87" y="152"/>
                    <a:pt x="126" y="121"/>
                  </a:cubicBezTo>
                  <a:cubicBezTo>
                    <a:pt x="160" y="95"/>
                    <a:pt x="198" y="79"/>
                    <a:pt x="242" y="90"/>
                  </a:cubicBezTo>
                  <a:cubicBezTo>
                    <a:pt x="352" y="119"/>
                    <a:pt x="331" y="219"/>
                    <a:pt x="330" y="306"/>
                  </a:cubicBezTo>
                  <a:cubicBezTo>
                    <a:pt x="329" y="354"/>
                    <a:pt x="339" y="402"/>
                    <a:pt x="375" y="435"/>
                  </a:cubicBezTo>
                  <a:cubicBezTo>
                    <a:pt x="390" y="449"/>
                    <a:pt x="420" y="456"/>
                    <a:pt x="432" y="433"/>
                  </a:cubicBezTo>
                  <a:cubicBezTo>
                    <a:pt x="436" y="425"/>
                    <a:pt x="436" y="416"/>
                    <a:pt x="434" y="407"/>
                  </a:cubicBezTo>
                </a:path>
              </a:pathLst>
            </a:custGeom>
            <a:solidFill>
              <a:srgbClr val="EB9B2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6" name="Freeform 21"/>
            <p:cNvSpPr/>
            <p:nvPr/>
          </p:nvSpPr>
          <p:spPr bwMode="auto">
            <a:xfrm>
              <a:off x="844551" y="1312863"/>
              <a:ext cx="798513" cy="830262"/>
            </a:xfrm>
            <a:custGeom>
              <a:avLst/>
              <a:gdLst>
                <a:gd name="T0" fmla="*/ 407 w 409"/>
                <a:gd name="T1" fmla="*/ 379 h 425"/>
                <a:gd name="T2" fmla="*/ 377 w 409"/>
                <a:gd name="T3" fmla="*/ 263 h 425"/>
                <a:gd name="T4" fmla="*/ 374 w 409"/>
                <a:gd name="T5" fmla="*/ 138 h 425"/>
                <a:gd name="T6" fmla="*/ 177 w 409"/>
                <a:gd name="T7" fmla="*/ 16 h 425"/>
                <a:gd name="T8" fmla="*/ 17 w 409"/>
                <a:gd name="T9" fmla="*/ 149 h 425"/>
                <a:gd name="T10" fmla="*/ 14 w 409"/>
                <a:gd name="T11" fmla="*/ 275 h 425"/>
                <a:gd name="T12" fmla="*/ 62 w 409"/>
                <a:gd name="T13" fmla="*/ 341 h 425"/>
                <a:gd name="T14" fmla="*/ 90 w 409"/>
                <a:gd name="T15" fmla="*/ 352 h 425"/>
                <a:gd name="T16" fmla="*/ 124 w 409"/>
                <a:gd name="T17" fmla="*/ 323 h 425"/>
                <a:gd name="T18" fmla="*/ 88 w 409"/>
                <a:gd name="T19" fmla="*/ 250 h 425"/>
                <a:gd name="T20" fmla="*/ 121 w 409"/>
                <a:gd name="T21" fmla="*/ 117 h 425"/>
                <a:gd name="T22" fmla="*/ 231 w 409"/>
                <a:gd name="T23" fmla="*/ 85 h 425"/>
                <a:gd name="T24" fmla="*/ 310 w 409"/>
                <a:gd name="T25" fmla="*/ 285 h 425"/>
                <a:gd name="T26" fmla="*/ 350 w 409"/>
                <a:gd name="T27" fmla="*/ 406 h 425"/>
                <a:gd name="T28" fmla="*/ 405 w 409"/>
                <a:gd name="T29" fmla="*/ 403 h 425"/>
                <a:gd name="T30" fmla="*/ 407 w 409"/>
                <a:gd name="T31" fmla="*/ 379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9" h="425">
                  <a:moveTo>
                    <a:pt x="407" y="379"/>
                  </a:moveTo>
                  <a:cubicBezTo>
                    <a:pt x="404" y="362"/>
                    <a:pt x="371" y="346"/>
                    <a:pt x="377" y="263"/>
                  </a:cubicBezTo>
                  <a:cubicBezTo>
                    <a:pt x="380" y="228"/>
                    <a:pt x="383" y="171"/>
                    <a:pt x="374" y="138"/>
                  </a:cubicBezTo>
                  <a:cubicBezTo>
                    <a:pt x="349" y="47"/>
                    <a:pt x="264" y="0"/>
                    <a:pt x="177" y="16"/>
                  </a:cubicBezTo>
                  <a:cubicBezTo>
                    <a:pt x="108" y="29"/>
                    <a:pt x="44" y="85"/>
                    <a:pt x="17" y="149"/>
                  </a:cubicBezTo>
                  <a:cubicBezTo>
                    <a:pt x="0" y="188"/>
                    <a:pt x="1" y="235"/>
                    <a:pt x="14" y="275"/>
                  </a:cubicBezTo>
                  <a:cubicBezTo>
                    <a:pt x="23" y="301"/>
                    <a:pt x="39" y="325"/>
                    <a:pt x="62" y="341"/>
                  </a:cubicBezTo>
                  <a:cubicBezTo>
                    <a:pt x="70" y="346"/>
                    <a:pt x="80" y="351"/>
                    <a:pt x="90" y="352"/>
                  </a:cubicBezTo>
                  <a:cubicBezTo>
                    <a:pt x="109" y="353"/>
                    <a:pt x="122" y="341"/>
                    <a:pt x="124" y="323"/>
                  </a:cubicBezTo>
                  <a:cubicBezTo>
                    <a:pt x="129" y="286"/>
                    <a:pt x="103" y="279"/>
                    <a:pt x="88" y="250"/>
                  </a:cubicBezTo>
                  <a:cubicBezTo>
                    <a:pt x="65" y="207"/>
                    <a:pt x="83" y="146"/>
                    <a:pt x="121" y="117"/>
                  </a:cubicBezTo>
                  <a:cubicBezTo>
                    <a:pt x="154" y="91"/>
                    <a:pt x="190" y="76"/>
                    <a:pt x="231" y="85"/>
                  </a:cubicBezTo>
                  <a:cubicBezTo>
                    <a:pt x="335" y="110"/>
                    <a:pt x="314" y="204"/>
                    <a:pt x="310" y="285"/>
                  </a:cubicBezTo>
                  <a:cubicBezTo>
                    <a:pt x="308" y="330"/>
                    <a:pt x="317" y="375"/>
                    <a:pt x="350" y="406"/>
                  </a:cubicBezTo>
                  <a:cubicBezTo>
                    <a:pt x="364" y="419"/>
                    <a:pt x="393" y="425"/>
                    <a:pt x="405" y="403"/>
                  </a:cubicBezTo>
                  <a:cubicBezTo>
                    <a:pt x="409" y="395"/>
                    <a:pt x="409" y="387"/>
                    <a:pt x="407" y="379"/>
                  </a:cubicBezTo>
                </a:path>
              </a:pathLst>
            </a:custGeom>
            <a:solidFill>
              <a:srgbClr val="FFD00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7" name="Freeform 22"/>
            <p:cNvSpPr/>
            <p:nvPr/>
          </p:nvSpPr>
          <p:spPr bwMode="auto">
            <a:xfrm>
              <a:off x="817563" y="1323975"/>
              <a:ext cx="871538" cy="912812"/>
            </a:xfrm>
            <a:custGeom>
              <a:avLst/>
              <a:gdLst>
                <a:gd name="T0" fmla="*/ 444 w 446"/>
                <a:gd name="T1" fmla="*/ 417 h 467"/>
                <a:gd name="T2" fmla="*/ 410 w 446"/>
                <a:gd name="T3" fmla="*/ 289 h 467"/>
                <a:gd name="T4" fmla="*/ 403 w 446"/>
                <a:gd name="T5" fmla="*/ 153 h 467"/>
                <a:gd name="T6" fmla="*/ 187 w 446"/>
                <a:gd name="T7" fmla="*/ 16 h 467"/>
                <a:gd name="T8" fmla="*/ 17 w 446"/>
                <a:gd name="T9" fmla="*/ 158 h 467"/>
                <a:gd name="T10" fmla="*/ 16 w 446"/>
                <a:gd name="T11" fmla="*/ 295 h 467"/>
                <a:gd name="T12" fmla="*/ 70 w 446"/>
                <a:gd name="T13" fmla="*/ 369 h 467"/>
                <a:gd name="T14" fmla="*/ 100 w 446"/>
                <a:gd name="T15" fmla="*/ 381 h 467"/>
                <a:gd name="T16" fmla="*/ 137 w 446"/>
                <a:gd name="T17" fmla="*/ 351 h 467"/>
                <a:gd name="T18" fmla="*/ 95 w 446"/>
                <a:gd name="T19" fmla="*/ 270 h 467"/>
                <a:gd name="T20" fmla="*/ 129 w 446"/>
                <a:gd name="T21" fmla="*/ 125 h 467"/>
                <a:gd name="T22" fmla="*/ 248 w 446"/>
                <a:gd name="T23" fmla="*/ 93 h 467"/>
                <a:gd name="T24" fmla="*/ 337 w 446"/>
                <a:gd name="T25" fmla="*/ 313 h 467"/>
                <a:gd name="T26" fmla="*/ 383 w 446"/>
                <a:gd name="T27" fmla="*/ 446 h 467"/>
                <a:gd name="T28" fmla="*/ 442 w 446"/>
                <a:gd name="T29" fmla="*/ 443 h 467"/>
                <a:gd name="T30" fmla="*/ 444 w 446"/>
                <a:gd name="T31" fmla="*/ 41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467">
                  <a:moveTo>
                    <a:pt x="444" y="417"/>
                  </a:moveTo>
                  <a:cubicBezTo>
                    <a:pt x="441" y="399"/>
                    <a:pt x="404" y="380"/>
                    <a:pt x="410" y="289"/>
                  </a:cubicBezTo>
                  <a:cubicBezTo>
                    <a:pt x="412" y="252"/>
                    <a:pt x="414" y="189"/>
                    <a:pt x="403" y="153"/>
                  </a:cubicBezTo>
                  <a:cubicBezTo>
                    <a:pt x="375" y="53"/>
                    <a:pt x="281" y="0"/>
                    <a:pt x="187" y="16"/>
                  </a:cubicBezTo>
                  <a:cubicBezTo>
                    <a:pt x="113" y="29"/>
                    <a:pt x="45" y="89"/>
                    <a:pt x="17" y="158"/>
                  </a:cubicBezTo>
                  <a:cubicBezTo>
                    <a:pt x="0" y="200"/>
                    <a:pt x="2" y="252"/>
                    <a:pt x="16" y="295"/>
                  </a:cubicBezTo>
                  <a:cubicBezTo>
                    <a:pt x="26" y="324"/>
                    <a:pt x="44" y="351"/>
                    <a:pt x="70" y="369"/>
                  </a:cubicBezTo>
                  <a:cubicBezTo>
                    <a:pt x="79" y="375"/>
                    <a:pt x="89" y="380"/>
                    <a:pt x="100" y="381"/>
                  </a:cubicBezTo>
                  <a:cubicBezTo>
                    <a:pt x="121" y="383"/>
                    <a:pt x="135" y="370"/>
                    <a:pt x="137" y="351"/>
                  </a:cubicBezTo>
                  <a:cubicBezTo>
                    <a:pt x="141" y="310"/>
                    <a:pt x="113" y="302"/>
                    <a:pt x="95" y="270"/>
                  </a:cubicBezTo>
                  <a:cubicBezTo>
                    <a:pt x="70" y="223"/>
                    <a:pt x="88" y="156"/>
                    <a:pt x="129" y="125"/>
                  </a:cubicBezTo>
                  <a:cubicBezTo>
                    <a:pt x="164" y="97"/>
                    <a:pt x="203" y="81"/>
                    <a:pt x="248" y="93"/>
                  </a:cubicBezTo>
                  <a:cubicBezTo>
                    <a:pt x="360" y="122"/>
                    <a:pt x="339" y="224"/>
                    <a:pt x="337" y="313"/>
                  </a:cubicBezTo>
                  <a:cubicBezTo>
                    <a:pt x="336" y="362"/>
                    <a:pt x="346" y="411"/>
                    <a:pt x="383" y="446"/>
                  </a:cubicBezTo>
                  <a:cubicBezTo>
                    <a:pt x="398" y="460"/>
                    <a:pt x="430" y="467"/>
                    <a:pt x="442" y="443"/>
                  </a:cubicBezTo>
                  <a:cubicBezTo>
                    <a:pt x="446" y="435"/>
                    <a:pt x="446" y="426"/>
                    <a:pt x="444" y="417"/>
                  </a:cubicBezTo>
                  <a:close/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  <p:sp>
          <p:nvSpPr>
            <p:cNvPr id="1048608" name="Freeform 23"/>
            <p:cNvSpPr/>
            <p:nvPr/>
          </p:nvSpPr>
          <p:spPr bwMode="auto">
            <a:xfrm>
              <a:off x="1624013" y="2259013"/>
              <a:ext cx="312738" cy="312737"/>
            </a:xfrm>
            <a:custGeom>
              <a:avLst/>
              <a:gdLst>
                <a:gd name="T0" fmla="*/ 136 w 160"/>
                <a:gd name="T1" fmla="*/ 36 h 160"/>
                <a:gd name="T2" fmla="*/ 37 w 160"/>
                <a:gd name="T3" fmla="*/ 24 h 160"/>
                <a:gd name="T4" fmla="*/ 24 w 160"/>
                <a:gd name="T5" fmla="*/ 123 h 160"/>
                <a:gd name="T6" fmla="*/ 124 w 160"/>
                <a:gd name="T7" fmla="*/ 136 h 160"/>
                <a:gd name="T8" fmla="*/ 136 w 160"/>
                <a:gd name="T9" fmla="*/ 3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0">
                  <a:moveTo>
                    <a:pt x="136" y="36"/>
                  </a:moveTo>
                  <a:cubicBezTo>
                    <a:pt x="112" y="5"/>
                    <a:pt x="68" y="0"/>
                    <a:pt x="37" y="24"/>
                  </a:cubicBezTo>
                  <a:cubicBezTo>
                    <a:pt x="6" y="48"/>
                    <a:pt x="0" y="92"/>
                    <a:pt x="24" y="123"/>
                  </a:cubicBezTo>
                  <a:cubicBezTo>
                    <a:pt x="48" y="154"/>
                    <a:pt x="93" y="160"/>
                    <a:pt x="124" y="136"/>
                  </a:cubicBezTo>
                  <a:cubicBezTo>
                    <a:pt x="155" y="112"/>
                    <a:pt x="160" y="67"/>
                    <a:pt x="136" y="36"/>
                  </a:cubicBezTo>
                  <a:close/>
                </a:path>
              </a:pathLst>
            </a:custGeom>
            <a:noFill/>
            <a:ln w="93663" cap="rnd">
              <a:solidFill>
                <a:srgbClr val="000000"/>
              </a:solidFill>
              <a:prstDash val="solid"/>
              <a:round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charset="0"/>
              </a:endParaRPr>
            </a:p>
          </p:txBody>
        </p:sp>
      </p:grpSp>
      <p:pic>
        <p:nvPicPr>
          <p:cNvPr id="2097156" name="图片 6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96000" y="1144160"/>
            <a:ext cx="1276539" cy="1372698"/>
          </a:xfrm>
          <a:prstGeom prst="rect"/>
        </p:spPr>
      </p:pic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822721" y="1449150"/>
            <a:ext cx="4920666" cy="2767957"/>
          </a:xfrm>
          <a:prstGeom prst="rect"/>
        </p:spPr>
      </p:pic>
      <p:sp>
        <p:nvSpPr>
          <p:cNvPr id="1048609" name="文本框 12"/>
          <p:cNvSpPr txBox="1"/>
          <p:nvPr/>
        </p:nvSpPr>
        <p:spPr>
          <a:xfrm>
            <a:off x="7511533" y="2552624"/>
            <a:ext cx="4520793" cy="258064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altLang="en-US" b="0" dirty="0" sz="2400" i="1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Interaktif adalah sebuah komunikasi dua arah yang mana berupa saling melakukan aksi hingga memiliki hubungan timbal balik yang aktif antar orang yang melakukan komunikasi. </a:t>
            </a:r>
            <a:r>
              <a:rPr altLang="zh-CN" b="0" dirty="0" sz="1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0" dirty="0" sz="3200" i="1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sp>
        <p:nvSpPr>
          <p:cNvPr id="1048613" name="文本框 31"/>
          <p:cNvSpPr txBox="1"/>
          <p:nvPr/>
        </p:nvSpPr>
        <p:spPr>
          <a:xfrm>
            <a:off x="3012677" y="438021"/>
            <a:ext cx="6596381" cy="8153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y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ktor 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&amp;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59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916489" y="277488"/>
            <a:ext cx="2355628" cy="2195391"/>
          </a:xfrm>
          <a:prstGeom prst="rect"/>
        </p:spPr>
      </p:pic>
      <p:pic>
        <p:nvPicPr>
          <p:cNvPr id="2097160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14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15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16" name="TextBox 14"/>
          <p:cNvSpPr txBox="1"/>
          <p:nvPr/>
        </p:nvSpPr>
        <p:spPr>
          <a:xfrm>
            <a:off x="2280025" y="4902019"/>
            <a:ext cx="3746268" cy="1104026"/>
          </a:xfrm>
          <a:prstGeom prst="rect"/>
          <a:solidFill>
            <a:srgbClr val="90C9D5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 bIns="60960" lIns="121920" rIns="121920" tIns="60960" vert="horz" wrap="none">
            <a:normAutofit/>
          </a:bodyPr>
          <a:p>
            <a:pPr algn="ctr"/>
            <a:endParaRPr altLang="en-US" dirty="0" sz="2400" lang="zh-CN">
              <a:cs typeface="Calibri" panose="020F0502020204030204" charset="0"/>
            </a:endParaRPr>
          </a:p>
        </p:txBody>
      </p:sp>
      <p:sp>
        <p:nvSpPr>
          <p:cNvPr id="1048617" name="TextBox 15"/>
          <p:cNvSpPr txBox="1"/>
          <p:nvPr/>
        </p:nvSpPr>
        <p:spPr>
          <a:xfrm>
            <a:off x="6201139" y="2514646"/>
            <a:ext cx="3746268" cy="1104026"/>
          </a:xfrm>
          <a:prstGeom prst="rect"/>
          <a:solidFill>
            <a:srgbClr val="F3C900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 bIns="60960" lIns="121920" rIns="121920" tIns="60960" vert="horz" wrap="none">
            <a:normAutofit/>
          </a:bodyPr>
          <a:p>
            <a:pPr algn="ctr"/>
            <a:endParaRPr altLang="en-US" dirty="0" sz="2400" lang="zh-CN">
              <a:cs typeface="Calibri" panose="020F0502020204030204" charset="0"/>
            </a:endParaRPr>
          </a:p>
        </p:txBody>
      </p:sp>
      <p:grpSp>
        <p:nvGrpSpPr>
          <p:cNvPr id="33" name="组合 15"/>
          <p:cNvGrpSpPr/>
          <p:nvPr/>
        </p:nvGrpSpPr>
        <p:grpSpPr>
          <a:xfrm>
            <a:off x="6853608" y="2570468"/>
            <a:ext cx="2432058" cy="993335"/>
            <a:chOff x="1626835" y="2349127"/>
            <a:chExt cx="2492110" cy="1017863"/>
          </a:xfrm>
        </p:grpSpPr>
        <p:sp>
          <p:nvSpPr>
            <p:cNvPr id="1048618" name="文本框 16"/>
            <p:cNvSpPr txBox="1"/>
            <p:nvPr/>
          </p:nvSpPr>
          <p:spPr>
            <a:xfrm>
              <a:off x="1806000" y="2349127"/>
              <a:ext cx="2133781" cy="346913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c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c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p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i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n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t </a:t>
              </a:r>
              <a:endParaRPr altLang="en-US" b="1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19" name="文本框 17"/>
            <p:cNvSpPr txBox="1"/>
            <p:nvPr/>
          </p:nvSpPr>
          <p:spPr>
            <a:xfrm>
              <a:off x="1626835" y="2687681"/>
              <a:ext cx="2492110" cy="679309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Access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point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h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sebagai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c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rnet</a:t>
              </a:r>
              <a:endParaRPr altLang="zh-CN" dirty="0" sz="1100" 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grpSp>
        <p:nvGrpSpPr>
          <p:cNvPr id="34" name="组合 18"/>
          <p:cNvGrpSpPr/>
          <p:nvPr/>
        </p:nvGrpSpPr>
        <p:grpSpPr>
          <a:xfrm>
            <a:off x="2431168" y="4957364"/>
            <a:ext cx="3517539" cy="993336"/>
            <a:chOff x="1626835" y="2349127"/>
            <a:chExt cx="2492110" cy="1017865"/>
          </a:xfrm>
        </p:grpSpPr>
        <p:sp>
          <p:nvSpPr>
            <p:cNvPr id="1048620" name="文本框 19"/>
            <p:cNvSpPr txBox="1"/>
            <p:nvPr/>
          </p:nvSpPr>
          <p:spPr>
            <a:xfrm>
              <a:off x="1806000" y="2349127"/>
              <a:ext cx="2133781" cy="346913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P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y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k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t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altLang="en-US" b="1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21" name="文本框 20"/>
            <p:cNvSpPr txBox="1"/>
            <p:nvPr/>
          </p:nvSpPr>
          <p:spPr>
            <a:xfrm>
              <a:off x="1626835" y="2687681"/>
              <a:ext cx="2492110" cy="67931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Proyektor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adalah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alat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yang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ilkan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v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gambar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puter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h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mukaan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endParaRPr altLang="zh-CN" dirty="0" sz="1100" 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5352" t="21882" r="0" b="37089"/>
          <a:stretch>
            <a:fillRect/>
          </a:stretch>
        </p:blipFill>
        <p:spPr>
          <a:xfrm rot="0">
            <a:off x="2138423" y="2158523"/>
            <a:ext cx="3887870" cy="2409304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4"/>
          <a:srcRect l="12907" t="10846" r="6768" b="54275"/>
          <a:stretch>
            <a:fillRect/>
          </a:stretch>
        </p:blipFill>
        <p:spPr>
          <a:xfrm rot="0">
            <a:off x="6359233" y="3782182"/>
            <a:ext cx="3430078" cy="264795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pic>
        <p:nvPicPr>
          <p:cNvPr id="2097164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377519" y="-261480"/>
            <a:ext cx="2355628" cy="3273334"/>
          </a:xfrm>
          <a:prstGeom prst="rect"/>
        </p:spPr>
      </p:pic>
      <p:pic>
        <p:nvPicPr>
          <p:cNvPr id="2097165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22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23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24" name="矩形: 圆角 2"/>
          <p:cNvSpPr/>
          <p:nvPr/>
        </p:nvSpPr>
        <p:spPr>
          <a:xfrm>
            <a:off x="819690" y="2563010"/>
            <a:ext cx="3308351" cy="3632200"/>
          </a:xfrm>
          <a:prstGeom prst="roundRect">
            <a:avLst>
              <a:gd name="adj" fmla="val 5151"/>
            </a:avLst>
          </a:prstGeom>
          <a:solidFill>
            <a:srgbClr val="90C9D5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pic>
        <p:nvPicPr>
          <p:cNvPr id="2097166" name="图片占位符 19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l="7599" t="38911" r="2071" b="28139"/>
          <a:stretch>
            <a:fillRect/>
          </a:stretch>
        </p:blipFill>
        <p:spPr>
          <a:xfrm>
            <a:off x="4769731" y="2732214"/>
            <a:ext cx="1891291" cy="1226514"/>
          </a:xfrm>
          <a:custGeom>
            <a:avLst/>
            <a:gdLst>
              <a:gd name="connsiteX0" fmla="*/ 115228 w 2093747"/>
              <a:gd name="connsiteY0" fmla="*/ 0 h 1201420"/>
              <a:gd name="connsiteX1" fmla="*/ 1978519 w 2093747"/>
              <a:gd name="connsiteY1" fmla="*/ 0 h 1201420"/>
              <a:gd name="connsiteX2" fmla="*/ 2093747 w 2093747"/>
              <a:gd name="connsiteY2" fmla="*/ 115228 h 1201420"/>
              <a:gd name="connsiteX3" fmla="*/ 2093747 w 2093747"/>
              <a:gd name="connsiteY3" fmla="*/ 1086192 h 1201420"/>
              <a:gd name="connsiteX4" fmla="*/ 1978519 w 2093747"/>
              <a:gd name="connsiteY4" fmla="*/ 1201420 h 1201420"/>
              <a:gd name="connsiteX5" fmla="*/ 115228 w 2093747"/>
              <a:gd name="connsiteY5" fmla="*/ 1201420 h 1201420"/>
              <a:gd name="connsiteX6" fmla="*/ 0 w 2093747"/>
              <a:gd name="connsiteY6" fmla="*/ 1086192 h 1201420"/>
              <a:gd name="connsiteX7" fmla="*/ 0 w 2093747"/>
              <a:gd name="connsiteY7" fmla="*/ 115228 h 1201420"/>
              <a:gd name="connsiteX8" fmla="*/ 115228 w 2093747"/>
              <a:gd name="connsiteY8" fmla="*/ 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3747" h="1201420">
                <a:moveTo>
                  <a:pt x="115228" y="0"/>
                </a:moveTo>
                <a:lnTo>
                  <a:pt x="1978519" y="0"/>
                </a:lnTo>
                <a:cubicBezTo>
                  <a:pt x="2042158" y="0"/>
                  <a:pt x="2093747" y="51589"/>
                  <a:pt x="2093747" y="115228"/>
                </a:cubicBezTo>
                <a:lnTo>
                  <a:pt x="2093747" y="1086192"/>
                </a:lnTo>
                <a:cubicBezTo>
                  <a:pt x="2093747" y="1149831"/>
                  <a:pt x="2042158" y="1201420"/>
                  <a:pt x="1978519" y="1201420"/>
                </a:cubicBezTo>
                <a:lnTo>
                  <a:pt x="115228" y="1201420"/>
                </a:lnTo>
                <a:cubicBezTo>
                  <a:pt x="51589" y="1201420"/>
                  <a:pt x="0" y="1149831"/>
                  <a:pt x="0" y="1086192"/>
                </a:cubicBezTo>
                <a:lnTo>
                  <a:pt x="0" y="115228"/>
                </a:lnTo>
                <a:cubicBezTo>
                  <a:pt x="0" y="51589"/>
                  <a:pt x="51589" y="0"/>
                  <a:pt x="115228" y="0"/>
                </a:cubicBezTo>
                <a:close/>
              </a:path>
            </a:pathLst>
          </a:custGeom>
        </p:spPr>
      </p:pic>
      <p:pic>
        <p:nvPicPr>
          <p:cNvPr id="2097167" name="图片占位符 21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 l="3758" t="27772" r="8004" b="19371"/>
          <a:stretch>
            <a:fillRect/>
          </a:stretch>
        </p:blipFill>
        <p:spPr>
          <a:xfrm rot="16200000">
            <a:off x="5308544" y="4141021"/>
            <a:ext cx="1847482" cy="1967496"/>
          </a:xfrm>
          <a:custGeom>
            <a:avLst/>
            <a:gdLst>
              <a:gd name="connsiteX0" fmla="*/ 107849 w 2093747"/>
              <a:gd name="connsiteY0" fmla="*/ 0 h 2298700"/>
              <a:gd name="connsiteX1" fmla="*/ 1985898 w 2093747"/>
              <a:gd name="connsiteY1" fmla="*/ 0 h 2298700"/>
              <a:gd name="connsiteX2" fmla="*/ 2093747 w 2093747"/>
              <a:gd name="connsiteY2" fmla="*/ 107849 h 2298700"/>
              <a:gd name="connsiteX3" fmla="*/ 2093747 w 2093747"/>
              <a:gd name="connsiteY3" fmla="*/ 2190851 h 2298700"/>
              <a:gd name="connsiteX4" fmla="*/ 1985898 w 2093747"/>
              <a:gd name="connsiteY4" fmla="*/ 2298700 h 2298700"/>
              <a:gd name="connsiteX5" fmla="*/ 107849 w 2093747"/>
              <a:gd name="connsiteY5" fmla="*/ 2298700 h 2298700"/>
              <a:gd name="connsiteX6" fmla="*/ 0 w 2093747"/>
              <a:gd name="connsiteY6" fmla="*/ 2190851 h 2298700"/>
              <a:gd name="connsiteX7" fmla="*/ 0 w 2093747"/>
              <a:gd name="connsiteY7" fmla="*/ 107849 h 2298700"/>
              <a:gd name="connsiteX8" fmla="*/ 107849 w 2093747"/>
              <a:gd name="connsiteY8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3747" h="2298700">
                <a:moveTo>
                  <a:pt x="107849" y="0"/>
                </a:moveTo>
                <a:lnTo>
                  <a:pt x="1985898" y="0"/>
                </a:lnTo>
                <a:cubicBezTo>
                  <a:pt x="2045461" y="0"/>
                  <a:pt x="2093747" y="48286"/>
                  <a:pt x="2093747" y="107849"/>
                </a:cubicBezTo>
                <a:lnTo>
                  <a:pt x="2093747" y="2190851"/>
                </a:lnTo>
                <a:cubicBezTo>
                  <a:pt x="2093747" y="2250414"/>
                  <a:pt x="2045461" y="2298700"/>
                  <a:pt x="1985898" y="2298700"/>
                </a:cubicBezTo>
                <a:lnTo>
                  <a:pt x="107849" y="2298700"/>
                </a:lnTo>
                <a:cubicBezTo>
                  <a:pt x="48286" y="2298700"/>
                  <a:pt x="0" y="2250414"/>
                  <a:pt x="0" y="2190851"/>
                </a:cubicBezTo>
                <a:lnTo>
                  <a:pt x="0" y="107849"/>
                </a:lnTo>
                <a:cubicBezTo>
                  <a:pt x="0" y="48286"/>
                  <a:pt x="48286" y="0"/>
                  <a:pt x="107849" y="0"/>
                </a:cubicBezTo>
                <a:close/>
              </a:path>
            </a:pathLst>
          </a:custGeom>
        </p:spPr>
      </p:pic>
      <p:pic>
        <p:nvPicPr>
          <p:cNvPr id="2097168" name="图片占位符 23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 l="19338" t="11590" r="21900" b="63261"/>
          <a:stretch>
            <a:fillRect/>
          </a:stretch>
        </p:blipFill>
        <p:spPr>
          <a:xfrm>
            <a:off x="7785468" y="2793648"/>
            <a:ext cx="3575632" cy="2720568"/>
          </a:xfrm>
          <a:custGeom>
            <a:avLst/>
            <a:gdLst>
              <a:gd name="connsiteX0" fmla="*/ 187095 w 4773780"/>
              <a:gd name="connsiteY0" fmla="*/ 0 h 3632200"/>
              <a:gd name="connsiteX1" fmla="*/ 4586685 w 4773780"/>
              <a:gd name="connsiteY1" fmla="*/ 0 h 3632200"/>
              <a:gd name="connsiteX2" fmla="*/ 4773780 w 4773780"/>
              <a:gd name="connsiteY2" fmla="*/ 187095 h 3632200"/>
              <a:gd name="connsiteX3" fmla="*/ 4773780 w 4773780"/>
              <a:gd name="connsiteY3" fmla="*/ 3445105 h 3632200"/>
              <a:gd name="connsiteX4" fmla="*/ 4586685 w 4773780"/>
              <a:gd name="connsiteY4" fmla="*/ 3632200 h 3632200"/>
              <a:gd name="connsiteX5" fmla="*/ 187095 w 4773780"/>
              <a:gd name="connsiteY5" fmla="*/ 3632200 h 3632200"/>
              <a:gd name="connsiteX6" fmla="*/ 0 w 4773780"/>
              <a:gd name="connsiteY6" fmla="*/ 3445105 h 3632200"/>
              <a:gd name="connsiteX7" fmla="*/ 0 w 4773780"/>
              <a:gd name="connsiteY7" fmla="*/ 187095 h 3632200"/>
              <a:gd name="connsiteX8" fmla="*/ 187095 w 4773780"/>
              <a:gd name="connsiteY8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3780" h="3632200">
                <a:moveTo>
                  <a:pt x="187095" y="0"/>
                </a:moveTo>
                <a:lnTo>
                  <a:pt x="4586685" y="0"/>
                </a:lnTo>
                <a:cubicBezTo>
                  <a:pt x="4690015" y="0"/>
                  <a:pt x="4773780" y="83765"/>
                  <a:pt x="4773780" y="187095"/>
                </a:cubicBezTo>
                <a:lnTo>
                  <a:pt x="4773780" y="3445105"/>
                </a:lnTo>
                <a:cubicBezTo>
                  <a:pt x="4773780" y="3548435"/>
                  <a:pt x="4690015" y="3632200"/>
                  <a:pt x="4586685" y="3632200"/>
                </a:cubicBezTo>
                <a:lnTo>
                  <a:pt x="187095" y="3632200"/>
                </a:lnTo>
                <a:cubicBezTo>
                  <a:pt x="83765" y="3632200"/>
                  <a:pt x="0" y="3548435"/>
                  <a:pt x="0" y="3445105"/>
                </a:cubicBezTo>
                <a:lnTo>
                  <a:pt x="0" y="187095"/>
                </a:lnTo>
                <a:cubicBezTo>
                  <a:pt x="0" y="83765"/>
                  <a:pt x="83765" y="0"/>
                  <a:pt x="187095" y="0"/>
                </a:cubicBezTo>
                <a:close/>
              </a:path>
            </a:pathLst>
          </a:custGeom>
        </p:spPr>
      </p:pic>
      <p:sp>
        <p:nvSpPr>
          <p:cNvPr id="1048625" name="文本框 15"/>
          <p:cNvSpPr txBox="1"/>
          <p:nvPr/>
        </p:nvSpPr>
        <p:spPr>
          <a:xfrm>
            <a:off x="940430" y="3250182"/>
            <a:ext cx="3066869" cy="461665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/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2400" lang="en-US">
                <a:solidFill>
                  <a:srgbClr val="030000"/>
                </a:solidFill>
                <a:latin typeface="Calibri" panose="020F0502020204030204" charset="0"/>
                <a:cs typeface="Calibri" panose="020F0502020204030204" charset="0"/>
              </a:rPr>
              <a:t>onic </a:t>
            </a:r>
            <a:endParaRPr altLang="en-US" b="1" dirty="0" sz="2400" lang="zh-CN">
              <a:solidFill>
                <a:srgbClr val="03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626" name="文本框 16"/>
          <p:cNvSpPr txBox="1"/>
          <p:nvPr/>
        </p:nvSpPr>
        <p:spPr>
          <a:xfrm>
            <a:off x="982653" y="3965450"/>
            <a:ext cx="2982424" cy="1463040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just">
              <a:lnSpc>
                <a:spcPct val="114000"/>
              </a:lnSpc>
            </a:pP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ramonic </a:t>
            </a: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merupakan salah satu peralatan elektronik yang memiliki fungsi sebagai alat perekam suara, </a:t>
            </a: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pendengaran, maupun alat komunikasi lainnya dengan media wireless atau tanpa kabel</a:t>
            </a:r>
            <a:r>
              <a:rPr altLang="zh-CN" dirty="0" sz="1400" lang="en-US">
                <a:solidFill>
                  <a:srgbClr val="03000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endParaRPr altLang="zh-CN" dirty="0" sz="1400" lang="en-US">
              <a:solidFill>
                <a:srgbClr val="030000"/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sp>
        <p:nvSpPr>
          <p:cNvPr id="1048627" name="文本框 17"/>
          <p:cNvSpPr txBox="1"/>
          <p:nvPr/>
        </p:nvSpPr>
        <p:spPr>
          <a:xfrm>
            <a:off x="3957688" y="459614"/>
            <a:ext cx="3827780" cy="9931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ic 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/>
      <p:bldP spid="10486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2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flipV="1">
            <a:off x="2876409" y="4830936"/>
            <a:ext cx="6661533" cy="151200"/>
          </a:xfrm>
          <a:prstGeom prst="rect"/>
        </p:spPr>
      </p:pic>
      <p:pic>
        <p:nvPicPr>
          <p:cNvPr id="2097170" name="图片 3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939935" y="879231"/>
            <a:ext cx="4288296" cy="3628121"/>
          </a:xfrm>
          <a:prstGeom prst="rect"/>
        </p:spPr>
      </p:pic>
      <p:sp>
        <p:nvSpPr>
          <p:cNvPr id="1048628" name="文本框 31"/>
          <p:cNvSpPr txBox="1"/>
          <p:nvPr/>
        </p:nvSpPr>
        <p:spPr>
          <a:xfrm>
            <a:off x="2509757" y="5229056"/>
            <a:ext cx="8133080" cy="10693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-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</a:t>
            </a:r>
            <a:r>
              <a:rPr altLang="zh-CN" b="1" dirty="0" sz="66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altLang="en-US" b="1" dirty="0" sz="66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71" name="图片 3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615483" y="157527"/>
            <a:ext cx="7337410" cy="4610233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sp>
        <p:nvSpPr>
          <p:cNvPr id="1048629" name="文本框 31"/>
          <p:cNvSpPr txBox="1"/>
          <p:nvPr/>
        </p:nvSpPr>
        <p:spPr>
          <a:xfrm>
            <a:off x="2684054" y="686843"/>
            <a:ext cx="7459980" cy="6883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 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&amp;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73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916489" y="277488"/>
            <a:ext cx="2355628" cy="2195391"/>
          </a:xfrm>
          <a:prstGeom prst="rect"/>
        </p:spPr>
      </p:pic>
      <p:pic>
        <p:nvPicPr>
          <p:cNvPr id="2097174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30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31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32" name="TextBox 14"/>
          <p:cNvSpPr txBox="1"/>
          <p:nvPr/>
        </p:nvSpPr>
        <p:spPr>
          <a:xfrm>
            <a:off x="2280025" y="5183511"/>
            <a:ext cx="3694555" cy="1346290"/>
          </a:xfrm>
          <a:prstGeom prst="rect"/>
          <a:solidFill>
            <a:srgbClr val="90C9D5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 bIns="60960" lIns="121920" rIns="121920" tIns="60960" vert="horz" wrap="none">
            <a:normAutofit fontScale="41667" lnSpcReduction="20000"/>
          </a:bodyPr>
          <a:p>
            <a:pPr algn="ctr"/>
            <a:r>
              <a:rPr altLang="en-US" b="0" dirty="0" sz="2400" lang="en-US">
                <a:cs typeface="Calibri" panose="020F0502020204030204" charset="0"/>
              </a:rPr>
              <a:t>A</a:t>
            </a:r>
            <a:r>
              <a:rPr altLang="en-US" b="0" dirty="0" sz="2400" lang="en-US">
                <a:cs typeface="Calibri" panose="020F0502020204030204" charset="0"/>
              </a:rPr>
              <a:t>l</a:t>
            </a:r>
            <a:r>
              <a:rPr altLang="en-US" b="0" dirty="0" sz="2400" lang="en-US">
                <a:cs typeface="Calibri" panose="020F0502020204030204" charset="0"/>
              </a:rPr>
              <a:t>a</a:t>
            </a:r>
            <a:r>
              <a:rPr altLang="en-US" b="0" dirty="0" sz="2400" lang="en-US">
                <a:cs typeface="Calibri" panose="020F0502020204030204" charset="0"/>
              </a:rPr>
              <a:t>t</a:t>
            </a:r>
            <a:r>
              <a:rPr altLang="en-US" b="0" dirty="0" sz="2400" lang="en-US">
                <a:cs typeface="Calibri" panose="020F0502020204030204" charset="0"/>
              </a:rPr>
              <a:t> </a:t>
            </a:r>
            <a:r>
              <a:rPr altLang="en-US" b="0" dirty="0" sz="2400" lang="en-US">
                <a:cs typeface="Calibri" panose="020F0502020204030204" charset="0"/>
              </a:rPr>
              <a:t>i</a:t>
            </a:r>
            <a:r>
              <a:rPr altLang="en-US" b="0" dirty="0" sz="2400" lang="en-US">
                <a:cs typeface="Calibri" panose="020F0502020204030204" charset="0"/>
              </a:rPr>
              <a:t>n</a:t>
            </a:r>
            <a:r>
              <a:rPr altLang="en-US" b="0" dirty="0" sz="2400" lang="en-US">
                <a:cs typeface="Calibri" panose="020F0502020204030204" charset="0"/>
              </a:rPr>
              <a:t>i</a:t>
            </a:r>
            <a:r>
              <a:rPr altLang="en-US" b="0" dirty="0" sz="2400" lang="en-US">
                <a:cs typeface="Calibri" panose="020F0502020204030204" charset="0"/>
              </a:rPr>
              <a:t> </a:t>
            </a:r>
            <a:r>
              <a:rPr altLang="en-US" b="0" dirty="0" sz="2400" lang="en-US">
                <a:cs typeface="Calibri" panose="020F0502020204030204" charset="0"/>
              </a:rPr>
              <a:t>b</a:t>
            </a:r>
            <a:r>
              <a:rPr altLang="en-US" b="0" dirty="0" sz="2400" lang="en-US">
                <a:cs typeface="Calibri" panose="020F0502020204030204" charset="0"/>
              </a:rPr>
              <a:t>e</a:t>
            </a:r>
            <a:r>
              <a:rPr altLang="en-US" b="0" dirty="0" sz="2400" lang="en-US">
                <a:cs typeface="Calibri" panose="020F0502020204030204" charset="0"/>
              </a:rPr>
              <a:t>r</a:t>
            </a:r>
            <a:r>
              <a:rPr altLang="en-US" b="0" dirty="0" sz="2400" lang="en-US">
                <a:cs typeface="Calibri" panose="020F0502020204030204" charset="0"/>
              </a:rPr>
              <a:t>f</a:t>
            </a:r>
            <a:r>
              <a:rPr altLang="en-US" b="0" dirty="0" sz="2400" lang="en-US">
                <a:cs typeface="Calibri" panose="020F0502020204030204" charset="0"/>
              </a:rPr>
              <a:t>u</a:t>
            </a:r>
            <a:r>
              <a:rPr altLang="en-US" b="0" dirty="0" sz="2400" lang="en-US">
                <a:cs typeface="Calibri" panose="020F0502020204030204" charset="0"/>
              </a:rPr>
              <a:t>n</a:t>
            </a:r>
            <a:r>
              <a:rPr altLang="en-US" b="0" dirty="0" sz="2400" lang="en-US">
                <a:cs typeface="Calibri" panose="020F0502020204030204" charset="0"/>
              </a:rPr>
              <a:t>gsi </a:t>
            </a:r>
            <a:r>
              <a:rPr altLang="en-US" b="0" dirty="0" sz="2400" lang="en-US">
                <a:cs typeface="Calibri" panose="020F0502020204030204" charset="0"/>
              </a:rPr>
              <a:t>u</a:t>
            </a:r>
            <a:r>
              <a:rPr altLang="en-US" b="0" dirty="0" sz="2400" lang="en-US">
                <a:cs typeface="Calibri" panose="020F0502020204030204" charset="0"/>
              </a:rPr>
              <a:t>n</a:t>
            </a:r>
            <a:r>
              <a:rPr altLang="en-US" b="0" dirty="0" sz="2400" lang="en-US">
                <a:cs typeface="Calibri" panose="020F0502020204030204" charset="0"/>
              </a:rPr>
              <a:t>t</a:t>
            </a:r>
            <a:r>
              <a:rPr altLang="en-US" b="0" dirty="0" sz="2400" lang="en-US">
                <a:cs typeface="Calibri" panose="020F0502020204030204" charset="0"/>
              </a:rPr>
              <a:t>u</a:t>
            </a:r>
            <a:r>
              <a:rPr altLang="en-US" b="0" dirty="0" sz="2400" lang="en-US">
                <a:cs typeface="Calibri" panose="020F0502020204030204" charset="0"/>
              </a:rPr>
              <a:t>k</a:t>
            </a:r>
            <a:r>
              <a:rPr altLang="en-US" b="0" dirty="0" sz="2400" lang="en-US">
                <a:cs typeface="Calibri" panose="020F0502020204030204" charset="0"/>
              </a:rPr>
              <a:t> </a:t>
            </a:r>
            <a:r>
              <a:rPr altLang="en-US" b="0" dirty="0" sz="2400" lang="en-US">
                <a:cs typeface="Calibri" panose="020F0502020204030204" charset="0"/>
              </a:rPr>
              <a:t>m</a:t>
            </a:r>
            <a:r>
              <a:rPr altLang="en-US" b="0" dirty="0" sz="2400" lang="en-US">
                <a:cs typeface="Calibri" panose="020F0502020204030204" charset="0"/>
              </a:rPr>
              <a:t>e</a:t>
            </a:r>
            <a:r>
              <a:rPr altLang="en-US" b="0" dirty="0" sz="2400" lang="en-US">
                <a:cs typeface="Calibri" panose="020F0502020204030204" charset="0"/>
              </a:rPr>
              <a:t>n</a:t>
            </a:r>
            <a:r>
              <a:rPr altLang="en-US" b="0" dirty="0" sz="2400" lang="en-US">
                <a:cs typeface="Calibri" panose="020F0502020204030204" charset="0"/>
              </a:rPr>
              <a:t>e</a:t>
            </a:r>
            <a:r>
              <a:rPr altLang="en-US" b="0" dirty="0" sz="2400" lang="en-US">
                <a:cs typeface="Calibri" panose="020F0502020204030204" charset="0"/>
              </a:rPr>
              <a:t>r</a:t>
            </a:r>
            <a:r>
              <a:rPr altLang="en-US" b="0" dirty="0" sz="2400" lang="en-US">
                <a:cs typeface="Calibri" panose="020F0502020204030204" charset="0"/>
              </a:rPr>
              <a:t>i</a:t>
            </a:r>
            <a:r>
              <a:rPr altLang="en-US" b="0" dirty="0" sz="2400" lang="en-US">
                <a:cs typeface="Calibri" panose="020F0502020204030204" charset="0"/>
              </a:rPr>
              <a:t>ma </a:t>
            </a:r>
            <a:r>
              <a:rPr altLang="en-US" b="0" dirty="0" sz="2400" lang="en-US">
                <a:cs typeface="Calibri" panose="020F0502020204030204" charset="0"/>
              </a:rPr>
              <a:t>s</a:t>
            </a:r>
            <a:r>
              <a:rPr altLang="en-US" b="0" dirty="0" sz="2400" lang="en-US">
                <a:cs typeface="Calibri" panose="020F0502020204030204" charset="0"/>
              </a:rPr>
              <a:t>i</a:t>
            </a:r>
            <a:r>
              <a:rPr altLang="en-US" b="0" dirty="0" sz="2400" lang="en-US">
                <a:cs typeface="Calibri" panose="020F0502020204030204" charset="0"/>
              </a:rPr>
              <a:t>n</a:t>
            </a:r>
            <a:r>
              <a:rPr altLang="en-US" b="0" dirty="0" sz="2400" lang="en-US">
                <a:cs typeface="Calibri" panose="020F0502020204030204" charset="0"/>
              </a:rPr>
              <a:t>y</a:t>
            </a:r>
            <a:r>
              <a:rPr altLang="en-US" b="0" dirty="0" sz="2400" lang="en-US">
                <a:cs typeface="Calibri" panose="020F0502020204030204" charset="0"/>
              </a:rPr>
              <a:t>a</a:t>
            </a:r>
            <a:r>
              <a:rPr altLang="en-US" b="0" dirty="0" sz="2400" lang="en-US">
                <a:cs typeface="Calibri" panose="020F0502020204030204" charset="0"/>
              </a:rPr>
              <a:t>l</a:t>
            </a:r>
            <a:r>
              <a:rPr altLang="en-US" b="0" dirty="0" sz="2400" lang="en-US">
                <a:cs typeface="Calibri" panose="020F0502020204030204" charset="0"/>
              </a:rPr>
              <a:t> </a:t>
            </a:r>
            <a:r>
              <a:rPr altLang="en-US" b="0" dirty="0" sz="2400" lang="en-US">
                <a:cs typeface="Calibri" panose="020F0502020204030204" charset="0"/>
              </a:rPr>
              <a:t>d</a:t>
            </a:r>
            <a:r>
              <a:rPr altLang="en-US" b="0" dirty="0" sz="2400" lang="en-US">
                <a:cs typeface="Calibri" panose="020F0502020204030204" charset="0"/>
              </a:rPr>
              <a:t>a</a:t>
            </a:r>
            <a:r>
              <a:rPr altLang="en-US" b="0" dirty="0" sz="2400" lang="en-US">
                <a:cs typeface="Calibri" panose="020F0502020204030204" charset="0"/>
              </a:rPr>
              <a:t>r</a:t>
            </a:r>
            <a:r>
              <a:rPr altLang="en-US" b="0" dirty="0" sz="2400" lang="en-US">
                <a:cs typeface="Calibri" panose="020F0502020204030204" charset="0"/>
              </a:rPr>
              <a:t>i</a:t>
            </a:r>
            <a:r>
              <a:rPr altLang="en-US" b="0" dirty="0" sz="2400" lang="en-US">
                <a:cs typeface="Calibri" panose="020F0502020204030204" charset="0"/>
              </a:rPr>
              <a:t> </a:t>
            </a:r>
            <a:r>
              <a:rPr altLang="en-US" b="0" dirty="0" sz="2400" lang="en-US">
                <a:cs typeface="Calibri" panose="020F0502020204030204" charset="0"/>
              </a:rPr>
              <a:t>t</a:t>
            </a:r>
            <a:r>
              <a:rPr altLang="en-US" b="0" dirty="0" sz="2400" lang="en-US">
                <a:cs typeface="Calibri" panose="020F0502020204030204" charset="0"/>
              </a:rPr>
              <a:t>r</a:t>
            </a:r>
            <a:r>
              <a:rPr altLang="en-US" b="0" dirty="0" sz="2400" lang="en-US">
                <a:cs typeface="Calibri" panose="020F0502020204030204" charset="0"/>
              </a:rPr>
              <a:t>a</a:t>
            </a:r>
            <a:r>
              <a:rPr altLang="en-US" b="0" dirty="0" sz="2400" lang="en-US">
                <a:cs typeface="Calibri" panose="020F0502020204030204" charset="0"/>
              </a:rPr>
              <a:t>nsmiter </a:t>
            </a:r>
            <a:endParaRPr altLang="en-US" dirty="0" sz="2400" lang="zh-CN">
              <a:cs typeface="Calibri" panose="020F0502020204030204" charset="0"/>
            </a:endParaRPr>
          </a:p>
        </p:txBody>
      </p:sp>
      <p:sp>
        <p:nvSpPr>
          <p:cNvPr id="1048633" name="TextBox 15"/>
          <p:cNvSpPr txBox="1"/>
          <p:nvPr/>
        </p:nvSpPr>
        <p:spPr>
          <a:xfrm>
            <a:off x="6201139" y="2514646"/>
            <a:ext cx="3746268" cy="1104026"/>
          </a:xfrm>
          <a:prstGeom prst="rect"/>
          <a:solidFill>
            <a:srgbClr val="F3C900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 bIns="60960" lIns="121920" rIns="121920" tIns="60960" vert="horz" wrap="none">
            <a:normAutofit/>
          </a:bodyPr>
          <a:p>
            <a:pPr algn="ctr"/>
            <a:endParaRPr altLang="en-US" dirty="0" sz="2400" lang="zh-CN">
              <a:cs typeface="Calibri" panose="020F0502020204030204" charset="0"/>
            </a:endParaRPr>
          </a:p>
        </p:txBody>
      </p:sp>
      <p:grpSp>
        <p:nvGrpSpPr>
          <p:cNvPr id="38" name="组合 15"/>
          <p:cNvGrpSpPr/>
          <p:nvPr/>
        </p:nvGrpSpPr>
        <p:grpSpPr>
          <a:xfrm>
            <a:off x="6506940" y="2499217"/>
            <a:ext cx="2973269" cy="995679"/>
            <a:chOff x="1292560" y="2761070"/>
            <a:chExt cx="3046685" cy="1020270"/>
          </a:xfrm>
        </p:grpSpPr>
        <p:sp>
          <p:nvSpPr>
            <p:cNvPr id="1048634" name="文本框 16"/>
            <p:cNvSpPr txBox="1"/>
            <p:nvPr/>
          </p:nvSpPr>
          <p:spPr>
            <a:xfrm>
              <a:off x="1292560" y="2761070"/>
              <a:ext cx="3046685" cy="340958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m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nic 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Transmiter </a:t>
              </a:r>
              <a:r>
                <a:rPr altLang="en-US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altLang="en-US" b="1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35" name="文本框 17"/>
            <p:cNvSpPr txBox="1"/>
            <p:nvPr/>
          </p:nvSpPr>
          <p:spPr>
            <a:xfrm>
              <a:off x="1634482" y="3102029"/>
              <a:ext cx="2486315" cy="67931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fungsi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v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endParaRPr altLang="zh-CN" dirty="0" sz="1100" 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grpSp>
        <p:nvGrpSpPr>
          <p:cNvPr id="39" name="组合 18"/>
          <p:cNvGrpSpPr/>
          <p:nvPr/>
        </p:nvGrpSpPr>
        <p:grpSpPr>
          <a:xfrm>
            <a:off x="2280026" y="5410758"/>
            <a:ext cx="3517539" cy="869766"/>
            <a:chOff x="1621301" y="2349127"/>
            <a:chExt cx="2492110" cy="891245"/>
          </a:xfrm>
        </p:grpSpPr>
        <p:sp>
          <p:nvSpPr>
            <p:cNvPr id="1048636" name="文本框 19"/>
            <p:cNvSpPr txBox="1"/>
            <p:nvPr/>
          </p:nvSpPr>
          <p:spPr>
            <a:xfrm>
              <a:off x="1806000" y="2349127"/>
              <a:ext cx="2133781" cy="346913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m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onic 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altLang="zh-CN" b="1" dirty="0" sz="1600" lang="en-US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Desiver </a:t>
              </a:r>
              <a:endParaRPr altLang="en-US" b="1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37" name="文本框 20"/>
            <p:cNvSpPr txBox="1"/>
            <p:nvPr/>
          </p:nvSpPr>
          <p:spPr>
            <a:xfrm>
              <a:off x="1621301" y="2951469"/>
              <a:ext cx="2492110" cy="288903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endParaRPr altLang="zh-CN" dirty="0" sz="1100" 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-920" t="28778" r="920" b="27916"/>
          <a:stretch>
            <a:fillRect/>
          </a:stretch>
        </p:blipFill>
        <p:spPr>
          <a:xfrm rot="0">
            <a:off x="2102671" y="1896328"/>
            <a:ext cx="3887870" cy="2993285"/>
          </a:xfrm>
          <a:prstGeom prst="rect"/>
        </p:spPr>
      </p:pic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4"/>
          <a:srcRect l="-596" t="31139" r="596" b="25438"/>
          <a:stretch>
            <a:fillRect/>
          </a:stretch>
        </p:blipFill>
        <p:spPr>
          <a:xfrm rot="0">
            <a:off x="6338786" y="3955993"/>
            <a:ext cx="3430078" cy="264795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sp>
        <p:nvSpPr>
          <p:cNvPr id="1048638" name="文本框 31"/>
          <p:cNvSpPr txBox="1"/>
          <p:nvPr/>
        </p:nvSpPr>
        <p:spPr>
          <a:xfrm>
            <a:off x="2818987" y="416897"/>
            <a:ext cx="7409180" cy="8153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8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ic 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78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377519" y="365714"/>
            <a:ext cx="2355628" cy="3273334"/>
          </a:xfrm>
          <a:prstGeom prst="rect"/>
        </p:spPr>
      </p:pic>
      <p:pic>
        <p:nvPicPr>
          <p:cNvPr id="2097179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39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40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41" name="文本框 22"/>
          <p:cNvSpPr txBox="1"/>
          <p:nvPr/>
        </p:nvSpPr>
        <p:spPr>
          <a:xfrm>
            <a:off x="4710179" y="5359525"/>
            <a:ext cx="2801722" cy="1043940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bung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ic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iki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f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ubungkan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hone </a:t>
            </a:r>
            <a:endParaRPr altLang="zh-CN" dirty="0" sz="1100"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sp>
        <p:nvSpPr>
          <p:cNvPr id="1048642" name="文本框 25"/>
          <p:cNvSpPr txBox="1"/>
          <p:nvPr/>
        </p:nvSpPr>
        <p:spPr>
          <a:xfrm>
            <a:off x="8278761" y="5359525"/>
            <a:ext cx="2801722" cy="1234440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pit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onic </a:t>
            </a:r>
            <a:endParaRPr altLang="zh-CN" dirty="0" sz="1100"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sp>
        <p:nvSpPr>
          <p:cNvPr id="1048643" name="文本框 28"/>
          <p:cNvSpPr txBox="1"/>
          <p:nvPr/>
        </p:nvSpPr>
        <p:spPr>
          <a:xfrm>
            <a:off x="1111514" y="5359525"/>
            <a:ext cx="2801722" cy="853440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y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f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ngkan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s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d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i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tif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a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o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m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p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u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e</a:t>
            </a:r>
            <a:r>
              <a: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 </a:t>
            </a:r>
            <a:endParaRPr altLang="zh-CN" dirty="0" sz="1100"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29922" r="0" b="13808"/>
          <a:stretch>
            <a:fillRect/>
          </a:stretch>
        </p:blipFill>
        <p:spPr>
          <a:xfrm>
            <a:off x="1207599" y="2304386"/>
            <a:ext cx="2447139" cy="2448057"/>
          </a:xfrm>
          <a:prstGeom prst="ellipse"/>
        </p:spPr>
      </p:pic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21846" r="0" b="21884"/>
          <a:stretch>
            <a:fillRect/>
          </a:stretch>
        </p:blipFill>
        <p:spPr>
          <a:xfrm>
            <a:off x="5089465" y="2217326"/>
            <a:ext cx="2422436" cy="2423346"/>
          </a:xfrm>
          <a:prstGeom prst="ellipse"/>
        </p:spPr>
      </p:pic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5"/>
          <a:srcRect l="0" t="9223" r="0" b="34508"/>
          <a:stretch>
            <a:fillRect/>
          </a:stretch>
        </p:blipFill>
        <p:spPr>
          <a:xfrm>
            <a:off x="8569602" y="2467433"/>
            <a:ext cx="2510881" cy="2511824"/>
          </a:xfrm>
          <a:prstGeom prst="ellipse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3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5792" y="157527"/>
            <a:ext cx="11412041" cy="4610233"/>
          </a:xfrm>
          <a:prstGeom prst="rect"/>
        </p:spPr>
      </p:pic>
      <p:pic>
        <p:nvPicPr>
          <p:cNvPr id="2097184" name="图片 2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flipV="1">
            <a:off x="2876409" y="4830936"/>
            <a:ext cx="6661533" cy="151200"/>
          </a:xfrm>
          <a:prstGeom prst="rect"/>
        </p:spPr>
      </p:pic>
      <p:sp>
        <p:nvSpPr>
          <p:cNvPr id="1048644" name="文本框 31"/>
          <p:cNvSpPr txBox="1"/>
          <p:nvPr/>
        </p:nvSpPr>
        <p:spPr>
          <a:xfrm>
            <a:off x="1740229" y="4982136"/>
            <a:ext cx="8711542" cy="1412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bung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y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m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zh-CN" b="1" dirty="0" sz="44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ic </a:t>
            </a:r>
            <a:endParaRPr altLang="en-US" b="1" dirty="0" sz="66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25060" r="0" b="8609"/>
          <a:stretch>
            <a:fillRect/>
          </a:stretch>
        </p:blipFill>
        <p:spPr>
          <a:xfrm>
            <a:off x="4233056" y="608677"/>
            <a:ext cx="3857510" cy="3922309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3866" b="35615"/>
          <a:stretch>
            <a:fillRect/>
          </a:stretch>
        </p:blipFill>
        <p:spPr>
          <a:xfrm>
            <a:off x="469450" y="178474"/>
            <a:ext cx="2924382" cy="2107526"/>
          </a:xfrm>
          <a:prstGeom prst="rect"/>
        </p:spPr>
      </p:pic>
      <p:sp>
        <p:nvSpPr>
          <p:cNvPr id="1048645" name="文本框 31"/>
          <p:cNvSpPr txBox="1"/>
          <p:nvPr/>
        </p:nvSpPr>
        <p:spPr>
          <a:xfrm>
            <a:off x="3012677" y="438021"/>
            <a:ext cx="6977380" cy="993140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l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</a:t>
            </a:r>
            <a:r>
              <a:rPr altLang="zh-CN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en-US" b="1" dirty="0" sz="6000" lang="in-ID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²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f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u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</a:t>
            </a:r>
            <a:r>
              <a:rPr altLang="en-US" b="1" dirty="0" sz="6000" lang="en-US">
                <a:solidFill>
                  <a:srgbClr val="03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nya </a:t>
            </a:r>
            <a:endParaRPr altLang="en-US" b="1" dirty="0" sz="6000" lang="zh-CN">
              <a:solidFill>
                <a:srgbClr val="03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97187" name="图片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4783"/>
          <a:stretch>
            <a:fillRect/>
          </a:stretch>
        </p:blipFill>
        <p:spPr>
          <a:xfrm rot="5400000" flipH="1">
            <a:off x="9377519" y="-261480"/>
            <a:ext cx="2355628" cy="3273334"/>
          </a:xfrm>
          <a:prstGeom prst="rect"/>
        </p:spPr>
      </p:pic>
      <p:pic>
        <p:nvPicPr>
          <p:cNvPr id="2097188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37627" y="1571307"/>
            <a:ext cx="5550547" cy="126000"/>
          </a:xfrm>
          <a:prstGeom prst="rect"/>
        </p:spPr>
      </p:pic>
      <p:sp>
        <p:nvSpPr>
          <p:cNvPr id="1048646" name="矩形 11"/>
          <p:cNvSpPr/>
          <p:nvPr/>
        </p:nvSpPr>
        <p:spPr>
          <a:xfrm>
            <a:off x="2431169" y="-1799479"/>
            <a:ext cx="1182674" cy="1273318"/>
          </a:xfrm>
          <a:prstGeom prst="rect"/>
          <a:solidFill>
            <a:srgbClr val="90C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47" name="矩形 12"/>
          <p:cNvSpPr/>
          <p:nvPr/>
        </p:nvSpPr>
        <p:spPr>
          <a:xfrm>
            <a:off x="3613843" y="-1799479"/>
            <a:ext cx="1182674" cy="1273318"/>
          </a:xfrm>
          <a:prstGeom prst="rect"/>
          <a:solidFill>
            <a:srgbClr val="F3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cs typeface="Calibri" panose="020F0502020204030204" charset="0"/>
            </a:endParaRPr>
          </a:p>
        </p:txBody>
      </p:sp>
      <p:sp>
        <p:nvSpPr>
          <p:cNvPr id="1048648" name="Freeform 5"/>
          <p:cNvSpPr/>
          <p:nvPr/>
        </p:nvSpPr>
        <p:spPr bwMode="auto">
          <a:xfrm>
            <a:off x="4471853" y="4235348"/>
            <a:ext cx="1589165" cy="1591375"/>
          </a:xfrm>
          <a:custGeom>
            <a:avLst/>
            <a:gdLst>
              <a:gd name="T0" fmla="*/ 606 w 606"/>
              <a:gd name="T1" fmla="*/ 67 h 607"/>
              <a:gd name="T2" fmla="*/ 606 w 606"/>
              <a:gd name="T3" fmla="*/ 323 h 607"/>
              <a:gd name="T4" fmla="*/ 606 w 606"/>
              <a:gd name="T5" fmla="*/ 323 h 607"/>
              <a:gd name="T6" fmla="*/ 303 w 606"/>
              <a:gd name="T7" fmla="*/ 607 h 607"/>
              <a:gd name="T8" fmla="*/ 0 w 606"/>
              <a:gd name="T9" fmla="*/ 304 h 607"/>
              <a:gd name="T10" fmla="*/ 303 w 606"/>
              <a:gd name="T11" fmla="*/ 0 h 607"/>
              <a:gd name="T12" fmla="*/ 539 w 606"/>
              <a:gd name="T13" fmla="*/ 0 h 607"/>
              <a:gd name="T14" fmla="*/ 606 w 606"/>
              <a:gd name="T15" fmla="*/ 6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6" h="607">
                <a:moveTo>
                  <a:pt x="606" y="67"/>
                </a:moveTo>
                <a:cubicBezTo>
                  <a:pt x="606" y="323"/>
                  <a:pt x="606" y="323"/>
                  <a:pt x="606" y="323"/>
                </a:cubicBezTo>
                <a:cubicBezTo>
                  <a:pt x="606" y="323"/>
                  <a:pt x="606" y="323"/>
                  <a:pt x="606" y="323"/>
                </a:cubicBezTo>
                <a:cubicBezTo>
                  <a:pt x="596" y="481"/>
                  <a:pt x="464" y="607"/>
                  <a:pt x="303" y="607"/>
                </a:cubicBezTo>
                <a:cubicBezTo>
                  <a:pt x="136" y="607"/>
                  <a:pt x="0" y="471"/>
                  <a:pt x="0" y="304"/>
                </a:cubicBezTo>
                <a:cubicBezTo>
                  <a:pt x="0" y="136"/>
                  <a:pt x="136" y="0"/>
                  <a:pt x="303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576" y="0"/>
                  <a:pt x="606" y="30"/>
                  <a:pt x="606" y="67"/>
                </a:cubicBezTo>
                <a:close/>
              </a:path>
            </a:pathLst>
          </a:custGeom>
          <a:solidFill>
            <a:srgbClr val="F3C900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 anchorCtr="0" bIns="45720" compatLnSpc="1" lIns="91440" numCol="1" rIns="91440" tIns="45720" vert="horz" wrap="square"/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649" name="Freeform 5"/>
          <p:cNvSpPr/>
          <p:nvPr/>
        </p:nvSpPr>
        <p:spPr bwMode="auto">
          <a:xfrm rot="10800000" flipH="1">
            <a:off x="4471850" y="2500028"/>
            <a:ext cx="1593397" cy="1595613"/>
          </a:xfrm>
          <a:custGeom>
            <a:avLst/>
            <a:gdLst>
              <a:gd name="T0" fmla="*/ 606 w 606"/>
              <a:gd name="T1" fmla="*/ 67 h 607"/>
              <a:gd name="T2" fmla="*/ 606 w 606"/>
              <a:gd name="T3" fmla="*/ 323 h 607"/>
              <a:gd name="T4" fmla="*/ 606 w 606"/>
              <a:gd name="T5" fmla="*/ 323 h 607"/>
              <a:gd name="T6" fmla="*/ 303 w 606"/>
              <a:gd name="T7" fmla="*/ 607 h 607"/>
              <a:gd name="T8" fmla="*/ 0 w 606"/>
              <a:gd name="T9" fmla="*/ 304 h 607"/>
              <a:gd name="T10" fmla="*/ 303 w 606"/>
              <a:gd name="T11" fmla="*/ 0 h 607"/>
              <a:gd name="T12" fmla="*/ 539 w 606"/>
              <a:gd name="T13" fmla="*/ 0 h 607"/>
              <a:gd name="T14" fmla="*/ 606 w 606"/>
              <a:gd name="T15" fmla="*/ 6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6" h="607">
                <a:moveTo>
                  <a:pt x="606" y="67"/>
                </a:moveTo>
                <a:cubicBezTo>
                  <a:pt x="606" y="323"/>
                  <a:pt x="606" y="323"/>
                  <a:pt x="606" y="323"/>
                </a:cubicBezTo>
                <a:cubicBezTo>
                  <a:pt x="606" y="323"/>
                  <a:pt x="606" y="323"/>
                  <a:pt x="606" y="323"/>
                </a:cubicBezTo>
                <a:cubicBezTo>
                  <a:pt x="596" y="481"/>
                  <a:pt x="464" y="607"/>
                  <a:pt x="303" y="607"/>
                </a:cubicBezTo>
                <a:cubicBezTo>
                  <a:pt x="136" y="607"/>
                  <a:pt x="0" y="471"/>
                  <a:pt x="0" y="304"/>
                </a:cubicBezTo>
                <a:cubicBezTo>
                  <a:pt x="0" y="136"/>
                  <a:pt x="136" y="0"/>
                  <a:pt x="303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576" y="0"/>
                  <a:pt x="606" y="30"/>
                  <a:pt x="606" y="67"/>
                </a:cubicBezTo>
                <a:close/>
              </a:path>
            </a:pathLst>
          </a:custGeom>
          <a:solidFill>
            <a:srgbClr val="90C9D5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 anchorCtr="0" bIns="45720" compatLnSpc="1" lIns="91440" numCol="1" rIns="91440" tIns="45720" vert="horz" wrap="square"/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650" name="Freeform 5"/>
          <p:cNvSpPr/>
          <p:nvPr/>
        </p:nvSpPr>
        <p:spPr bwMode="auto">
          <a:xfrm rot="10800000">
            <a:off x="6211562" y="2500032"/>
            <a:ext cx="1589165" cy="1591375"/>
          </a:xfrm>
          <a:custGeom>
            <a:avLst/>
            <a:gdLst>
              <a:gd name="T0" fmla="*/ 606 w 606"/>
              <a:gd name="T1" fmla="*/ 67 h 607"/>
              <a:gd name="T2" fmla="*/ 606 w 606"/>
              <a:gd name="T3" fmla="*/ 323 h 607"/>
              <a:gd name="T4" fmla="*/ 606 w 606"/>
              <a:gd name="T5" fmla="*/ 323 h 607"/>
              <a:gd name="T6" fmla="*/ 303 w 606"/>
              <a:gd name="T7" fmla="*/ 607 h 607"/>
              <a:gd name="T8" fmla="*/ 0 w 606"/>
              <a:gd name="T9" fmla="*/ 304 h 607"/>
              <a:gd name="T10" fmla="*/ 303 w 606"/>
              <a:gd name="T11" fmla="*/ 0 h 607"/>
              <a:gd name="T12" fmla="*/ 539 w 606"/>
              <a:gd name="T13" fmla="*/ 0 h 607"/>
              <a:gd name="T14" fmla="*/ 606 w 606"/>
              <a:gd name="T15" fmla="*/ 6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6" h="607">
                <a:moveTo>
                  <a:pt x="606" y="67"/>
                </a:moveTo>
                <a:cubicBezTo>
                  <a:pt x="606" y="323"/>
                  <a:pt x="606" y="323"/>
                  <a:pt x="606" y="323"/>
                </a:cubicBezTo>
                <a:cubicBezTo>
                  <a:pt x="606" y="323"/>
                  <a:pt x="606" y="323"/>
                  <a:pt x="606" y="323"/>
                </a:cubicBezTo>
                <a:cubicBezTo>
                  <a:pt x="596" y="481"/>
                  <a:pt x="464" y="607"/>
                  <a:pt x="303" y="607"/>
                </a:cubicBezTo>
                <a:cubicBezTo>
                  <a:pt x="136" y="607"/>
                  <a:pt x="0" y="471"/>
                  <a:pt x="0" y="304"/>
                </a:cubicBezTo>
                <a:cubicBezTo>
                  <a:pt x="0" y="136"/>
                  <a:pt x="136" y="0"/>
                  <a:pt x="303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576" y="0"/>
                  <a:pt x="606" y="30"/>
                  <a:pt x="606" y="67"/>
                </a:cubicBezTo>
                <a:close/>
              </a:path>
            </a:pathLst>
          </a:custGeom>
          <a:solidFill>
            <a:srgbClr val="F3C900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 anchorCtr="0" bIns="45720" compatLnSpc="1" lIns="91440" numCol="1" rIns="91440" tIns="45720" vert="horz" wrap="square"/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8651" name="Freeform 5"/>
          <p:cNvSpPr/>
          <p:nvPr/>
        </p:nvSpPr>
        <p:spPr bwMode="auto">
          <a:xfrm flipH="1">
            <a:off x="6211561" y="4235348"/>
            <a:ext cx="1589165" cy="1591375"/>
          </a:xfrm>
          <a:custGeom>
            <a:avLst/>
            <a:gdLst>
              <a:gd name="T0" fmla="*/ 606 w 606"/>
              <a:gd name="T1" fmla="*/ 67 h 607"/>
              <a:gd name="T2" fmla="*/ 606 w 606"/>
              <a:gd name="T3" fmla="*/ 323 h 607"/>
              <a:gd name="T4" fmla="*/ 606 w 606"/>
              <a:gd name="T5" fmla="*/ 323 h 607"/>
              <a:gd name="T6" fmla="*/ 303 w 606"/>
              <a:gd name="T7" fmla="*/ 607 h 607"/>
              <a:gd name="T8" fmla="*/ 0 w 606"/>
              <a:gd name="T9" fmla="*/ 304 h 607"/>
              <a:gd name="T10" fmla="*/ 303 w 606"/>
              <a:gd name="T11" fmla="*/ 0 h 607"/>
              <a:gd name="T12" fmla="*/ 539 w 606"/>
              <a:gd name="T13" fmla="*/ 0 h 607"/>
              <a:gd name="T14" fmla="*/ 606 w 606"/>
              <a:gd name="T15" fmla="*/ 6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6" h="607">
                <a:moveTo>
                  <a:pt x="606" y="67"/>
                </a:moveTo>
                <a:cubicBezTo>
                  <a:pt x="606" y="323"/>
                  <a:pt x="606" y="323"/>
                  <a:pt x="606" y="323"/>
                </a:cubicBezTo>
                <a:cubicBezTo>
                  <a:pt x="606" y="323"/>
                  <a:pt x="606" y="323"/>
                  <a:pt x="606" y="323"/>
                </a:cubicBezTo>
                <a:cubicBezTo>
                  <a:pt x="596" y="481"/>
                  <a:pt x="464" y="607"/>
                  <a:pt x="303" y="607"/>
                </a:cubicBezTo>
                <a:cubicBezTo>
                  <a:pt x="136" y="607"/>
                  <a:pt x="0" y="471"/>
                  <a:pt x="0" y="304"/>
                </a:cubicBezTo>
                <a:cubicBezTo>
                  <a:pt x="0" y="136"/>
                  <a:pt x="136" y="0"/>
                  <a:pt x="303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576" y="0"/>
                  <a:pt x="606" y="30"/>
                  <a:pt x="606" y="67"/>
                </a:cubicBezTo>
                <a:close/>
              </a:path>
            </a:pathLst>
          </a:custGeom>
          <a:solidFill>
            <a:srgbClr val="90C9D5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 anchorCtr="0" bIns="45720" compatLnSpc="1" lIns="91440" numCol="1" rIns="91440" tIns="45720" vert="horz" wrap="square"/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43" name="组合 27"/>
          <p:cNvGrpSpPr/>
          <p:nvPr/>
        </p:nvGrpSpPr>
        <p:grpSpPr>
          <a:xfrm>
            <a:off x="1350969" y="2829657"/>
            <a:ext cx="2801722" cy="1043553"/>
            <a:chOff x="1626835" y="2349127"/>
            <a:chExt cx="2492110" cy="928235"/>
          </a:xfrm>
        </p:grpSpPr>
        <p:sp>
          <p:nvSpPr>
            <p:cNvPr id="1048652" name="文本框 28"/>
            <p:cNvSpPr txBox="1"/>
            <p:nvPr/>
          </p:nvSpPr>
          <p:spPr>
            <a:xfrm>
              <a:off x="1806000" y="2349127"/>
              <a:ext cx="2133781" cy="30114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C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m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endParaRPr altLang="en-US" b="1" dirty="0" sz="1600" lang="zh-CN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53" name="文本框 29"/>
            <p:cNvSpPr txBox="1"/>
            <p:nvPr/>
          </p:nvSpPr>
          <p:spPr>
            <a:xfrm>
              <a:off x="1626835" y="2687681"/>
              <a:ext cx="2492110" cy="58968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c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h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memunculkan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endPara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grpSp>
        <p:nvGrpSpPr>
          <p:cNvPr id="44" name="组合 30"/>
          <p:cNvGrpSpPr/>
          <p:nvPr/>
        </p:nvGrpSpPr>
        <p:grpSpPr>
          <a:xfrm>
            <a:off x="1361602" y="4411486"/>
            <a:ext cx="2801722" cy="1043554"/>
            <a:chOff x="1626835" y="2349127"/>
            <a:chExt cx="2492110" cy="928235"/>
          </a:xfrm>
        </p:grpSpPr>
        <p:sp>
          <p:nvSpPr>
            <p:cNvPr id="1048654" name="文本框 33"/>
            <p:cNvSpPr txBox="1"/>
            <p:nvPr/>
          </p:nvSpPr>
          <p:spPr>
            <a:xfrm>
              <a:off x="1806000" y="2349127"/>
              <a:ext cx="2133781" cy="30114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p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altLang="en-US" b="1" dirty="0" sz="1600" lang="zh-CN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55" name="文本框 34"/>
            <p:cNvSpPr txBox="1"/>
            <p:nvPr/>
          </p:nvSpPr>
          <p:spPr>
            <a:xfrm>
              <a:off x="1626835" y="2687681"/>
              <a:ext cx="2492110" cy="58968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C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ung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ic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tif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OPS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(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c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)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(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)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endPara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grpSp>
        <p:nvGrpSpPr>
          <p:cNvPr id="45" name="组合 35"/>
          <p:cNvGrpSpPr/>
          <p:nvPr/>
        </p:nvGrpSpPr>
        <p:grpSpPr>
          <a:xfrm>
            <a:off x="7983927" y="2849042"/>
            <a:ext cx="2801722" cy="1043554"/>
            <a:chOff x="1626835" y="2349127"/>
            <a:chExt cx="2492110" cy="928235"/>
          </a:xfrm>
        </p:grpSpPr>
        <p:sp>
          <p:nvSpPr>
            <p:cNvPr id="1048656" name="文本框 36"/>
            <p:cNvSpPr txBox="1"/>
            <p:nvPr/>
          </p:nvSpPr>
          <p:spPr>
            <a:xfrm>
              <a:off x="1806000" y="2349127"/>
              <a:ext cx="2133781" cy="30114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K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b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l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H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D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M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I</a:t>
              </a:r>
              <a:endParaRPr altLang="en-US" b="1" dirty="0" sz="1600" lang="zh-CN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57" name="文本框 37"/>
            <p:cNvSpPr txBox="1"/>
            <p:nvPr/>
          </p:nvSpPr>
          <p:spPr>
            <a:xfrm>
              <a:off x="1626835" y="2687681"/>
              <a:ext cx="2492110" cy="58968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Berfungsi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tu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pilkan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v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y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endPara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grpSp>
        <p:nvGrpSpPr>
          <p:cNvPr id="46" name="组合 38"/>
          <p:cNvGrpSpPr/>
          <p:nvPr/>
        </p:nvGrpSpPr>
        <p:grpSpPr>
          <a:xfrm>
            <a:off x="7994560" y="4430871"/>
            <a:ext cx="2801722" cy="853054"/>
            <a:chOff x="1626835" y="2349127"/>
            <a:chExt cx="2492110" cy="758786"/>
          </a:xfrm>
        </p:grpSpPr>
        <p:sp>
          <p:nvSpPr>
            <p:cNvPr id="1048658" name="文本框 39"/>
            <p:cNvSpPr txBox="1"/>
            <p:nvPr/>
          </p:nvSpPr>
          <p:spPr>
            <a:xfrm>
              <a:off x="1806000" y="2349127"/>
              <a:ext cx="2133781" cy="301141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/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m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t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f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t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f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o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l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d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s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c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r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e</a:t>
              </a:r>
              <a:r>
                <a:rPr altLang="zh-CN" b="1" dirty="0" sz="1600"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n</a:t>
              </a:r>
              <a:endParaRPr altLang="en-US" b="1" dirty="0" sz="1600" lang="zh-CN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048659" name="文本框 40"/>
            <p:cNvSpPr txBox="1"/>
            <p:nvPr/>
          </p:nvSpPr>
          <p:spPr>
            <a:xfrm>
              <a:off x="1626835" y="2687681"/>
              <a:ext cx="2492110" cy="420232"/>
            </a:xfrm>
            <a:prstGeom prst="rect"/>
            <a:noFill/>
          </p:spPr>
          <p:txBody>
            <a:bodyPr rtlCol="0" wrap="square">
              <a:spAutoFit/>
              <a:scene3d>
                <a:camera prst="orthographicFront"/>
                <a:lightRig dir="t" rig="threeP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b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i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m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g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ur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u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kebawah nya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a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f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o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l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d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s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c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r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e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n</a:t>
              </a:r>
              <a:r>
                <a:rPr altLang="zh-CN" dirty="0" sz="1100"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 </a:t>
              </a:r>
              <a:endParaRPr altLang="zh-CN" dirty="0" sz="1100"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</p:grpSp>
      <p:pic>
        <p:nvPicPr>
          <p:cNvPr id="2097189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13907" t="20215" r="10015" b="36976"/>
          <a:stretch>
            <a:fillRect/>
          </a:stretch>
        </p:blipFill>
        <p:spPr>
          <a:xfrm>
            <a:off x="4796515" y="2829656"/>
            <a:ext cx="1008145" cy="1008523"/>
          </a:xfrm>
          <a:prstGeom prst="ellipse"/>
        </p:spPr>
      </p:pic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4"/>
          <a:srcRect l="7533" t="0" r="39156" b="5257"/>
          <a:stretch>
            <a:fillRect/>
          </a:stretch>
        </p:blipFill>
        <p:spPr>
          <a:xfrm>
            <a:off x="6497718" y="2769016"/>
            <a:ext cx="1053738" cy="1053404"/>
          </a:xfrm>
          <a:prstGeom prst="ellipse"/>
        </p:spPr>
      </p:pic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5"/>
          <a:srcRect l="13079" t="28601" r="27318" b="37861"/>
          <a:stretch>
            <a:fillRect/>
          </a:stretch>
        </p:blipFill>
        <p:spPr>
          <a:xfrm rot="16200000">
            <a:off x="4746603" y="4501908"/>
            <a:ext cx="1057859" cy="1058255"/>
          </a:xfrm>
          <a:prstGeom prst="ellipse"/>
        </p:spPr>
      </p:pic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6"/>
          <a:srcRect l="20695" t="26459" r="0" b="28916"/>
          <a:stretch>
            <a:fillRect/>
          </a:stretch>
        </p:blipFill>
        <p:spPr>
          <a:xfrm flipH="1">
            <a:off x="6408733" y="4480909"/>
            <a:ext cx="1225119" cy="1065170"/>
          </a:xfrm>
          <a:prstGeom prst="ellipse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push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1000"/>
                            </p:stCondLst>
                            <p:childTnLst>
                              <p:par>
                                <p:cTn fill="hold" id="13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5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500"/>
                            </p:stCondLst>
                            <p:childTnLst>
                              <p:par>
                                <p:cTn fill="hold" id="17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9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Company>Microsoft</Company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PC</dc:creator>
  <cp:lastModifiedBy>小天使</cp:lastModifiedBy>
  <dcterms:created xsi:type="dcterms:W3CDTF">2018-04-15T22:32:00Z</dcterms:created>
  <dcterms:modified xsi:type="dcterms:W3CDTF">2023-01-17T01:30:04Z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2052-11.1.0.8980</vt:lpwstr>
  </property>
  <property fmtid="{D5CDD505-2E9C-101B-9397-08002B2CF9AE}" pid="3" name="ICV">
    <vt:lpwstr>d556b116f5654ca2a500a755a4950da3</vt:lpwstr>
  </property>
</Properties>
</file>